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60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089-9CAF-4539-AD0F-E30E260C0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09F-193B-4BB9-93E6-6BE06945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6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089-9CAF-4539-AD0F-E30E260C0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09F-193B-4BB9-93E6-6BE06945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8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089-9CAF-4539-AD0F-E30E260C0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09F-193B-4BB9-93E6-6BE06945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6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089-9CAF-4539-AD0F-E30E260C0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09F-193B-4BB9-93E6-6BE06945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1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089-9CAF-4539-AD0F-E30E260C0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09F-193B-4BB9-93E6-6BE06945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089-9CAF-4539-AD0F-E30E260C0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09F-193B-4BB9-93E6-6BE06945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4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089-9CAF-4539-AD0F-E30E260C0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09F-193B-4BB9-93E6-6BE06945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3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089-9CAF-4539-AD0F-E30E260C0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09F-193B-4BB9-93E6-6BE06945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1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089-9CAF-4539-AD0F-E30E260C0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09F-193B-4BB9-93E6-6BE06945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8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089-9CAF-4539-AD0F-E30E260C0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09F-193B-4BB9-93E6-6BE06945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6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089-9CAF-4539-AD0F-E30E260C0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09F-193B-4BB9-93E6-6BE06945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9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F6089-9CAF-4539-AD0F-E30E260C0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A09F-193B-4BB9-93E6-6BE06945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4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ardiaconcology.ca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SUSAN DENT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 smtClean="0"/>
              <a:t>Medical Oncologist</a:t>
            </a:r>
            <a:br>
              <a:rPr lang="en-US" sz="1600" dirty="0" smtClean="0"/>
            </a:br>
            <a:r>
              <a:rPr lang="en-US" sz="1600" dirty="0" smtClean="0"/>
              <a:t>The Ottawa Hospital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904" y="1052736"/>
            <a:ext cx="4978896" cy="5073427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Medical Oncologist, The Ottawa Hospital Cancer Centre and Associate Professor, Department of Medicine</a:t>
            </a:r>
            <a:r>
              <a:rPr lang="en-US" dirty="0" smtClean="0"/>
              <a:t>, </a:t>
            </a:r>
            <a:r>
              <a:rPr lang="en-US" dirty="0" smtClean="0"/>
              <a:t>University of Ottawa.  </a:t>
            </a:r>
          </a:p>
          <a:p>
            <a:r>
              <a:rPr lang="en-US" dirty="0" smtClean="0"/>
              <a:t>MD from McMaster University and postgraduate training in Internal Medicine and Medical Oncology at the University of Ottawa. </a:t>
            </a:r>
          </a:p>
          <a:p>
            <a:r>
              <a:rPr lang="en-US" dirty="0" smtClean="0"/>
              <a:t>Fellowship year in Clinical Research with the National Cancer Institute of Canada Clinical Trials Group. </a:t>
            </a:r>
          </a:p>
          <a:p>
            <a:r>
              <a:rPr lang="en-US" dirty="0" smtClean="0"/>
              <a:t>Research lead for the breast disease site at the Ottawa Hospital Cancer Centre, </a:t>
            </a:r>
          </a:p>
          <a:p>
            <a:r>
              <a:rPr lang="en-US" dirty="0" smtClean="0"/>
              <a:t>Member of the IND working group for the Breast Cancer Disease Site Committee of the National Cancer Institute for Canada Clinical Trials Group. </a:t>
            </a:r>
          </a:p>
          <a:p>
            <a:r>
              <a:rPr lang="en-US" dirty="0" smtClean="0"/>
              <a:t>Research interests include breast cancer, and treatment related toxicities with a particular interest in </a:t>
            </a:r>
            <a:r>
              <a:rPr lang="en-US" dirty="0" err="1" smtClean="0"/>
              <a:t>cardiotoxicity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ounder of the Ottawa Cardiac Oncology Program as well as the Canadian Cardiac Oncology Network (</a:t>
            </a:r>
            <a:r>
              <a:rPr lang="en-US" dirty="0" smtClean="0">
                <a:hlinkClick r:id="rId2"/>
              </a:rPr>
              <a:t>www.cardiaconcology.ca</a:t>
            </a:r>
            <a:r>
              <a:rPr lang="en-US" dirty="0" smtClean="0"/>
              <a:t>) , organizations dedicated to improving our understanding of how cancer treatments impact cardiovascular health with the ultimate goal of preventing </a:t>
            </a:r>
            <a:r>
              <a:rPr lang="en-US" dirty="0" err="1" smtClean="0"/>
              <a:t>cardiotoxicity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72 articles </a:t>
            </a:r>
            <a:r>
              <a:rPr lang="en-US" dirty="0"/>
              <a:t>published in peer reviewed </a:t>
            </a:r>
            <a:r>
              <a:rPr lang="en-US" dirty="0" smtClean="0"/>
              <a:t>journals </a:t>
            </a:r>
          </a:p>
          <a:p>
            <a:r>
              <a:rPr lang="en-US" dirty="0" smtClean="0"/>
              <a:t>3 book </a:t>
            </a:r>
            <a:r>
              <a:rPr lang="en-US" dirty="0"/>
              <a:t>chapters in </a:t>
            </a:r>
            <a:r>
              <a:rPr lang="en-US" dirty="0" smtClean="0"/>
              <a:t>Cardio-Oncology </a:t>
            </a:r>
            <a:r>
              <a:rPr lang="en-US" dirty="0"/>
              <a:t>(in press</a:t>
            </a:r>
            <a:r>
              <a:rPr lang="en-US" dirty="0" smtClean="0"/>
              <a:t>) </a:t>
            </a:r>
          </a:p>
          <a:p>
            <a:r>
              <a:rPr lang="en-US" dirty="0"/>
              <a:t>C</a:t>
            </a:r>
            <a:r>
              <a:rPr lang="en-US" dirty="0" smtClean="0"/>
              <a:t>o-chair </a:t>
            </a:r>
            <a:r>
              <a:rPr lang="en-US" dirty="0"/>
              <a:t>of the first Canadian </a:t>
            </a:r>
            <a:r>
              <a:rPr lang="en-US" dirty="0" smtClean="0"/>
              <a:t>Cardio-Oncology </a:t>
            </a:r>
            <a:r>
              <a:rPr lang="en-US" dirty="0"/>
              <a:t>guideline and active participant in the recent ESC position statement on </a:t>
            </a:r>
            <a:r>
              <a:rPr lang="en-US" dirty="0" smtClean="0"/>
              <a:t>Cardio-Oncology </a:t>
            </a:r>
          </a:p>
          <a:p>
            <a:r>
              <a:rPr lang="en-US" dirty="0" smtClean="0"/>
              <a:t>ASCO </a:t>
            </a:r>
            <a:r>
              <a:rPr lang="en-US" dirty="0"/>
              <a:t>guideline on </a:t>
            </a:r>
            <a:r>
              <a:rPr lang="en-US" dirty="0" smtClean="0"/>
              <a:t>Survivorship </a:t>
            </a:r>
            <a:r>
              <a:rPr lang="en-US" dirty="0"/>
              <a:t>and </a:t>
            </a:r>
            <a:r>
              <a:rPr lang="en-US" dirty="0" err="1" smtClean="0"/>
              <a:t>Cardiotoxicity</a:t>
            </a:r>
            <a:r>
              <a:rPr lang="en-US" dirty="0" smtClean="0"/>
              <a:t> </a:t>
            </a:r>
            <a:r>
              <a:rPr lang="en-US" dirty="0"/>
              <a:t>(in press</a:t>
            </a:r>
            <a:r>
              <a:rPr lang="en-US" dirty="0" smtClean="0"/>
              <a:t>)</a:t>
            </a:r>
          </a:p>
          <a:p>
            <a:r>
              <a:rPr lang="en-IN" dirty="0"/>
              <a:t>In September 2018, </a:t>
            </a:r>
            <a:r>
              <a:rPr lang="en-IN" dirty="0" err="1"/>
              <a:t>Dr.</a:t>
            </a:r>
            <a:r>
              <a:rPr lang="en-IN" dirty="0"/>
              <a:t> Dent accepted a staff position in medical oncology at Duke University, as Associate Director of Breast Cancer Clinical Research and Co-Director of the Duke Cardio-oncology program</a:t>
            </a:r>
            <a:r>
              <a:rPr lang="en-IN" dirty="0" smtClean="0"/>
              <a:t>.</a:t>
            </a:r>
          </a:p>
          <a:p>
            <a:r>
              <a:rPr lang="en-IN" dirty="0" err="1"/>
              <a:t>Dr.</a:t>
            </a:r>
            <a:r>
              <a:rPr lang="en-IN" dirty="0"/>
              <a:t> Dent is recognized as a global leader in breast cancer and cardio-oncology. She has travelled extensively around the world sharing her knowledge and expertise in breast cancer as well as the potential impact of cancer treatment on cardiovascular health. </a:t>
            </a:r>
            <a:endParaRPr lang="en-IN" dirty="0" smtClean="0"/>
          </a:p>
          <a:p>
            <a:r>
              <a:rPr lang="en-IN" dirty="0" smtClean="0"/>
              <a:t>She </a:t>
            </a:r>
            <a:r>
              <a:rPr lang="en-IN" dirty="0"/>
              <a:t>has published extensively in the area and has co-authored a number of position statements and clinical practice guidelines</a:t>
            </a:r>
            <a:r>
              <a:rPr lang="en-IN" dirty="0" smtClean="0"/>
              <a:t>.</a:t>
            </a:r>
          </a:p>
          <a:p>
            <a:r>
              <a:rPr lang="en-IN" dirty="0"/>
              <a:t>In 2015, </a:t>
            </a:r>
            <a:r>
              <a:rPr lang="en-IN" dirty="0" err="1"/>
              <a:t>Dr.</a:t>
            </a:r>
            <a:r>
              <a:rPr lang="en-IN" dirty="0"/>
              <a:t> </a:t>
            </a:r>
            <a:r>
              <a:rPr lang="en-IN"/>
              <a:t>Dent launched the Global Cardio-Oncology Summit (GCOS), an annual meeting which now attracts oncologists, cardiologists, and allied health care providers from more than 23 countries.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b="1" dirty="0"/>
          </a:p>
        </p:txBody>
      </p:sp>
      <p:pic>
        <p:nvPicPr>
          <p:cNvPr id="1026" name="Picture 2" descr="C:\Users\sianni.CIVIC1\AppData\Local\Microsoft\Windows\INetCache\Content.Outlook\N63UWVXD\Dent p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302433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957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DR. SUSAN DENT Medical Oncologist The Ottawa Hospital</vt:lpstr>
    </vt:vector>
  </TitlesOfParts>
  <Company>The Ottawa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SUSAN DENT Medical Oncologist The Ottawa Hospital</dc:title>
  <dc:creator>Ianni, Stefania</dc:creator>
  <cp:lastModifiedBy>Purohit</cp:lastModifiedBy>
  <cp:revision>6</cp:revision>
  <dcterms:created xsi:type="dcterms:W3CDTF">2016-11-15T18:46:20Z</dcterms:created>
  <dcterms:modified xsi:type="dcterms:W3CDTF">2019-08-20T05:37:29Z</dcterms:modified>
</cp:coreProperties>
</file>