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1"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90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37614444466156"/>
          <c:y val="9.6497396357688739E-2"/>
          <c:w val="0.81019241551289012"/>
          <c:h val="0.83484450942794219"/>
        </c:manualLayout>
      </c:layout>
      <c:doughnutChart>
        <c:varyColors val="1"/>
        <c:ser>
          <c:idx val="0"/>
          <c:order val="0"/>
          <c:tx>
            <c:strRef>
              <c:f>Sheet1!$B$1</c:f>
              <c:strCache>
                <c:ptCount val="1"/>
                <c:pt idx="0">
                  <c:v>Sales</c:v>
                </c:pt>
              </c:strCache>
            </c:strRef>
          </c:tx>
          <c:cat>
            <c:strRef>
              <c:f>Sheet1!$A$2:$A$6</c:f>
              <c:strCache>
                <c:ptCount val="5"/>
                <c:pt idx="0">
                  <c:v>1st Qtr</c:v>
                </c:pt>
                <c:pt idx="1">
                  <c:v>2nd Qtr</c:v>
                </c:pt>
                <c:pt idx="2">
                  <c:v>3rd Qtr</c:v>
                </c:pt>
                <c:pt idx="3">
                  <c:v>4th Qtr</c:v>
                </c:pt>
                <c:pt idx="4">
                  <c:v>5th Qtr</c:v>
                </c:pt>
              </c:strCache>
            </c:strRef>
          </c:cat>
          <c:val>
            <c:numRef>
              <c:f>Sheet1!$B$2:$B$6</c:f>
              <c:numCache>
                <c:formatCode>General</c:formatCode>
                <c:ptCount val="5"/>
                <c:pt idx="0">
                  <c:v>8.2000000000000011</c:v>
                </c:pt>
                <c:pt idx="1">
                  <c:v>3.2</c:v>
                </c:pt>
                <c:pt idx="2">
                  <c:v>1.4</c:v>
                </c:pt>
                <c:pt idx="3">
                  <c:v>1.2</c:v>
                </c:pt>
                <c:pt idx="4">
                  <c:v>5</c:v>
                </c:pt>
              </c:numCache>
            </c:numRef>
          </c:val>
          <c:extLst>
            <c:ext xmlns:c16="http://schemas.microsoft.com/office/drawing/2014/chart" uri="{C3380CC4-5D6E-409C-BE32-E72D297353CC}">
              <c16:uniqueId val="{00000000-4956-4B05-8752-08E0C7C82F52}"/>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084315737978533E-2"/>
          <c:y val="7.7681661164215668E-2"/>
          <c:w val="0.8311634900384649"/>
          <c:h val="0.64661419586482793"/>
        </c:manualLayout>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c:v>
                </c:pt>
                <c:pt idx="1">
                  <c:v>2.5</c:v>
                </c:pt>
                <c:pt idx="2">
                  <c:v>2.1</c:v>
                </c:pt>
                <c:pt idx="3">
                  <c:v>2</c:v>
                </c:pt>
              </c:numCache>
            </c:numRef>
          </c:val>
          <c:extLst>
            <c:ext xmlns:c16="http://schemas.microsoft.com/office/drawing/2014/chart" uri="{C3380CC4-5D6E-409C-BE32-E72D297353CC}">
              <c16:uniqueId val="{00000000-A564-416C-9FAE-C99FE5CB1ACC}"/>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1.5</c:v>
                </c:pt>
                <c:pt idx="1">
                  <c:v>2.4</c:v>
                </c:pt>
                <c:pt idx="2">
                  <c:v>1.8</c:v>
                </c:pt>
                <c:pt idx="3">
                  <c:v>2</c:v>
                </c:pt>
              </c:numCache>
            </c:numRef>
          </c:val>
          <c:extLst>
            <c:ext xmlns:c16="http://schemas.microsoft.com/office/drawing/2014/chart" uri="{C3380CC4-5D6E-409C-BE32-E72D297353CC}">
              <c16:uniqueId val="{00000001-A564-416C-9FAE-C99FE5CB1ACC}"/>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3</c:v>
                </c:pt>
              </c:numCache>
            </c:numRef>
          </c:val>
          <c:extLst>
            <c:ext xmlns:c16="http://schemas.microsoft.com/office/drawing/2014/chart" uri="{C3380CC4-5D6E-409C-BE32-E72D297353CC}">
              <c16:uniqueId val="{00000002-A564-416C-9FAE-C99FE5CB1ACC}"/>
            </c:ext>
          </c:extLst>
        </c:ser>
        <c:ser>
          <c:idx val="3"/>
          <c:order val="3"/>
          <c:tx>
            <c:strRef>
              <c:f>Sheet1!$E$1</c:f>
              <c:strCache>
                <c:ptCount val="1"/>
                <c:pt idx="0">
                  <c:v>Series 4</c:v>
                </c:pt>
              </c:strCache>
            </c:strRef>
          </c:tx>
          <c:invertIfNegative val="0"/>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2</c:v>
                </c:pt>
                <c:pt idx="1">
                  <c:v>1</c:v>
                </c:pt>
                <c:pt idx="2">
                  <c:v>2.4</c:v>
                </c:pt>
                <c:pt idx="3">
                  <c:v>1.5</c:v>
                </c:pt>
              </c:numCache>
            </c:numRef>
          </c:val>
          <c:extLst>
            <c:ext xmlns:c16="http://schemas.microsoft.com/office/drawing/2014/chart" uri="{C3380CC4-5D6E-409C-BE32-E72D297353CC}">
              <c16:uniqueId val="{00000003-A564-416C-9FAE-C99FE5CB1ACC}"/>
            </c:ext>
          </c:extLst>
        </c:ser>
        <c:ser>
          <c:idx val="4"/>
          <c:order val="4"/>
          <c:tx>
            <c:strRef>
              <c:f>Sheet1!$F$1</c:f>
              <c:strCache>
                <c:ptCount val="1"/>
                <c:pt idx="0">
                  <c:v>Series 5</c:v>
                </c:pt>
              </c:strCache>
            </c:strRef>
          </c:tx>
          <c:invertIfNegative val="0"/>
          <c:cat>
            <c:strRef>
              <c:f>Sheet1!$A$2:$A$5</c:f>
              <c:strCache>
                <c:ptCount val="4"/>
                <c:pt idx="0">
                  <c:v>Category 1</c:v>
                </c:pt>
                <c:pt idx="1">
                  <c:v>Category 2</c:v>
                </c:pt>
                <c:pt idx="2">
                  <c:v>Category 3</c:v>
                </c:pt>
                <c:pt idx="3">
                  <c:v>Category 4</c:v>
                </c:pt>
              </c:strCache>
            </c:strRef>
          </c:cat>
          <c:val>
            <c:numRef>
              <c:f>Sheet1!$F$2:$F$5</c:f>
              <c:numCache>
                <c:formatCode>General</c:formatCode>
                <c:ptCount val="4"/>
                <c:pt idx="0">
                  <c:v>1</c:v>
                </c:pt>
                <c:pt idx="1">
                  <c:v>1.8</c:v>
                </c:pt>
                <c:pt idx="2">
                  <c:v>2.1</c:v>
                </c:pt>
                <c:pt idx="3">
                  <c:v>1.2</c:v>
                </c:pt>
              </c:numCache>
            </c:numRef>
          </c:val>
          <c:extLst>
            <c:ext xmlns:c16="http://schemas.microsoft.com/office/drawing/2014/chart" uri="{C3380CC4-5D6E-409C-BE32-E72D297353CC}">
              <c16:uniqueId val="{00000004-A564-416C-9FAE-C99FE5CB1ACC}"/>
            </c:ext>
          </c:extLst>
        </c:ser>
        <c:ser>
          <c:idx val="5"/>
          <c:order val="5"/>
          <c:tx>
            <c:strRef>
              <c:f>Sheet1!$G$1</c:f>
              <c:strCache>
                <c:ptCount val="1"/>
                <c:pt idx="0">
                  <c:v>Series 6</c:v>
                </c:pt>
              </c:strCache>
            </c:strRef>
          </c:tx>
          <c:invertIfNegative val="0"/>
          <c:cat>
            <c:strRef>
              <c:f>Sheet1!$A$2:$A$5</c:f>
              <c:strCache>
                <c:ptCount val="4"/>
                <c:pt idx="0">
                  <c:v>Category 1</c:v>
                </c:pt>
                <c:pt idx="1">
                  <c:v>Category 2</c:v>
                </c:pt>
                <c:pt idx="2">
                  <c:v>Category 3</c:v>
                </c:pt>
                <c:pt idx="3">
                  <c:v>Category 4</c:v>
                </c:pt>
              </c:strCache>
            </c:strRef>
          </c:cat>
          <c:val>
            <c:numRef>
              <c:f>Sheet1!$G$2:$G$5</c:f>
              <c:numCache>
                <c:formatCode>General</c:formatCode>
                <c:ptCount val="4"/>
                <c:pt idx="0">
                  <c:v>3</c:v>
                </c:pt>
                <c:pt idx="1">
                  <c:v>1.6</c:v>
                </c:pt>
                <c:pt idx="2">
                  <c:v>1.6</c:v>
                </c:pt>
                <c:pt idx="3">
                  <c:v>1.7</c:v>
                </c:pt>
              </c:numCache>
            </c:numRef>
          </c:val>
          <c:extLst>
            <c:ext xmlns:c16="http://schemas.microsoft.com/office/drawing/2014/chart" uri="{C3380CC4-5D6E-409C-BE32-E72D297353CC}">
              <c16:uniqueId val="{00000005-A564-416C-9FAE-C99FE5CB1ACC}"/>
            </c:ext>
          </c:extLst>
        </c:ser>
        <c:ser>
          <c:idx val="6"/>
          <c:order val="6"/>
          <c:tx>
            <c:strRef>
              <c:f>Sheet1!$H$1</c:f>
              <c:strCache>
                <c:ptCount val="1"/>
                <c:pt idx="0">
                  <c:v>Series 7</c:v>
                </c:pt>
              </c:strCache>
            </c:strRef>
          </c:tx>
          <c:invertIfNegative val="0"/>
          <c:cat>
            <c:strRef>
              <c:f>Sheet1!$A$2:$A$5</c:f>
              <c:strCache>
                <c:ptCount val="4"/>
                <c:pt idx="0">
                  <c:v>Category 1</c:v>
                </c:pt>
                <c:pt idx="1">
                  <c:v>Category 2</c:v>
                </c:pt>
                <c:pt idx="2">
                  <c:v>Category 3</c:v>
                </c:pt>
                <c:pt idx="3">
                  <c:v>Category 4</c:v>
                </c:pt>
              </c:strCache>
            </c:strRef>
          </c:cat>
          <c:val>
            <c:numRef>
              <c:f>Sheet1!$H$2:$H$5</c:f>
              <c:numCache>
                <c:formatCode>General</c:formatCode>
                <c:ptCount val="4"/>
                <c:pt idx="0">
                  <c:v>1.2</c:v>
                </c:pt>
                <c:pt idx="1">
                  <c:v>2.5</c:v>
                </c:pt>
                <c:pt idx="2">
                  <c:v>2.2000000000000002</c:v>
                </c:pt>
                <c:pt idx="3">
                  <c:v>1</c:v>
                </c:pt>
              </c:numCache>
            </c:numRef>
          </c:val>
          <c:extLst>
            <c:ext xmlns:c16="http://schemas.microsoft.com/office/drawing/2014/chart" uri="{C3380CC4-5D6E-409C-BE32-E72D297353CC}">
              <c16:uniqueId val="{00000006-A564-416C-9FAE-C99FE5CB1ACC}"/>
            </c:ext>
          </c:extLst>
        </c:ser>
        <c:ser>
          <c:idx val="7"/>
          <c:order val="7"/>
          <c:tx>
            <c:strRef>
              <c:f>Sheet1!$I$1</c:f>
              <c:strCache>
                <c:ptCount val="1"/>
                <c:pt idx="0">
                  <c:v>Series 8</c:v>
                </c:pt>
              </c:strCache>
            </c:strRef>
          </c:tx>
          <c:invertIfNegative val="0"/>
          <c:cat>
            <c:strRef>
              <c:f>Sheet1!$A$2:$A$5</c:f>
              <c:strCache>
                <c:ptCount val="4"/>
                <c:pt idx="0">
                  <c:v>Category 1</c:v>
                </c:pt>
                <c:pt idx="1">
                  <c:v>Category 2</c:v>
                </c:pt>
                <c:pt idx="2">
                  <c:v>Category 3</c:v>
                </c:pt>
                <c:pt idx="3">
                  <c:v>Category 4</c:v>
                </c:pt>
              </c:strCache>
            </c:strRef>
          </c:cat>
          <c:val>
            <c:numRef>
              <c:f>Sheet1!$I$2:$I$5</c:f>
              <c:numCache>
                <c:formatCode>General</c:formatCode>
                <c:ptCount val="4"/>
                <c:pt idx="0">
                  <c:v>1</c:v>
                </c:pt>
                <c:pt idx="1">
                  <c:v>1.2</c:v>
                </c:pt>
                <c:pt idx="2">
                  <c:v>2</c:v>
                </c:pt>
                <c:pt idx="3">
                  <c:v>1.5</c:v>
                </c:pt>
              </c:numCache>
            </c:numRef>
          </c:val>
          <c:extLst>
            <c:ext xmlns:c16="http://schemas.microsoft.com/office/drawing/2014/chart" uri="{C3380CC4-5D6E-409C-BE32-E72D297353CC}">
              <c16:uniqueId val="{00000007-A564-416C-9FAE-C99FE5CB1ACC}"/>
            </c:ext>
          </c:extLst>
        </c:ser>
        <c:dLbls>
          <c:showLegendKey val="0"/>
          <c:showVal val="0"/>
          <c:showCatName val="0"/>
          <c:showSerName val="0"/>
          <c:showPercent val="0"/>
          <c:showBubbleSize val="0"/>
        </c:dLbls>
        <c:gapWidth val="150"/>
        <c:axId val="514864272"/>
        <c:axId val="514864664"/>
      </c:barChart>
      <c:catAx>
        <c:axId val="514864272"/>
        <c:scaling>
          <c:orientation val="minMax"/>
        </c:scaling>
        <c:delete val="0"/>
        <c:axPos val="b"/>
        <c:numFmt formatCode="General" sourceLinked="0"/>
        <c:majorTickMark val="out"/>
        <c:minorTickMark val="none"/>
        <c:tickLblPos val="nextTo"/>
        <c:txPr>
          <a:bodyPr/>
          <a:lstStyle/>
          <a:p>
            <a:pPr>
              <a:defRPr sz="400"/>
            </a:pPr>
            <a:endParaRPr lang="en-US"/>
          </a:p>
        </c:txPr>
        <c:crossAx val="514864664"/>
        <c:crosses val="autoZero"/>
        <c:auto val="1"/>
        <c:lblAlgn val="ctr"/>
        <c:lblOffset val="100"/>
        <c:noMultiLvlLbl val="0"/>
      </c:catAx>
      <c:valAx>
        <c:axId val="514864664"/>
        <c:scaling>
          <c:orientation val="minMax"/>
        </c:scaling>
        <c:delete val="0"/>
        <c:axPos val="l"/>
        <c:majorGridlines/>
        <c:numFmt formatCode="General" sourceLinked="1"/>
        <c:majorTickMark val="out"/>
        <c:minorTickMark val="none"/>
        <c:tickLblPos val="nextTo"/>
        <c:txPr>
          <a:bodyPr/>
          <a:lstStyle/>
          <a:p>
            <a:pPr>
              <a:defRPr sz="300"/>
            </a:pPr>
            <a:endParaRPr lang="en-US"/>
          </a:p>
        </c:txPr>
        <c:crossAx val="5148642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67384289333332"/>
          <c:y val="0.12753455196495023"/>
          <c:w val="0.78443720044932153"/>
          <c:h val="0.61381418689191558"/>
        </c:manualLayout>
      </c:layout>
      <c:lineChart>
        <c:grouping val="standard"/>
        <c:varyColors val="0"/>
        <c:ser>
          <c:idx val="0"/>
          <c:order val="0"/>
          <c:tx>
            <c:strRef>
              <c:f>Sheet1!$B$1</c:f>
              <c:strCache>
                <c:ptCount val="1"/>
                <c:pt idx="0">
                  <c:v>Series 1</c:v>
                </c:pt>
              </c:strCache>
            </c:strRef>
          </c:tx>
          <c:spPr>
            <a:ln w="15875"/>
          </c:spPr>
          <c:marker>
            <c:symbol val="none"/>
          </c:marker>
          <c:cat>
            <c:numRef>
              <c:f>Sheet1!$A$2:$A$5</c:f>
              <c:numCache>
                <c:formatCode>General</c:formatCode>
                <c:ptCount val="4"/>
                <c:pt idx="0">
                  <c:v>1</c:v>
                </c:pt>
                <c:pt idx="1">
                  <c:v>2</c:v>
                </c:pt>
                <c:pt idx="2">
                  <c:v>3</c:v>
                </c:pt>
                <c:pt idx="3">
                  <c:v>4</c:v>
                </c:pt>
              </c:numCache>
            </c:num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CC1B-4418-A29A-9538AE332DAD}"/>
            </c:ext>
          </c:extLst>
        </c:ser>
        <c:ser>
          <c:idx val="1"/>
          <c:order val="1"/>
          <c:tx>
            <c:strRef>
              <c:f>Sheet1!$C$1</c:f>
              <c:strCache>
                <c:ptCount val="1"/>
                <c:pt idx="0">
                  <c:v>Series 2</c:v>
                </c:pt>
              </c:strCache>
            </c:strRef>
          </c:tx>
          <c:spPr>
            <a:ln w="15875"/>
          </c:spPr>
          <c:marker>
            <c:symbol val="none"/>
          </c:marker>
          <c:cat>
            <c:numRef>
              <c:f>Sheet1!$A$2:$A$5</c:f>
              <c:numCache>
                <c:formatCode>General</c:formatCode>
                <c:ptCount val="4"/>
                <c:pt idx="0">
                  <c:v>1</c:v>
                </c:pt>
                <c:pt idx="1">
                  <c:v>2</c:v>
                </c:pt>
                <c:pt idx="2">
                  <c:v>3</c:v>
                </c:pt>
                <c:pt idx="3">
                  <c:v>4</c:v>
                </c:pt>
              </c:numCache>
            </c:num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CC1B-4418-A29A-9538AE332DAD}"/>
            </c:ext>
          </c:extLst>
        </c:ser>
        <c:ser>
          <c:idx val="2"/>
          <c:order val="2"/>
          <c:tx>
            <c:strRef>
              <c:f>Sheet1!$D$1</c:f>
              <c:strCache>
                <c:ptCount val="1"/>
                <c:pt idx="0">
                  <c:v>Series 3</c:v>
                </c:pt>
              </c:strCache>
            </c:strRef>
          </c:tx>
          <c:spPr>
            <a:ln w="15875"/>
          </c:spPr>
          <c:marker>
            <c:symbol val="none"/>
          </c:marker>
          <c:cat>
            <c:numRef>
              <c:f>Sheet1!$A$2:$A$5</c:f>
              <c:numCache>
                <c:formatCode>General</c:formatCode>
                <c:ptCount val="4"/>
                <c:pt idx="0">
                  <c:v>1</c:v>
                </c:pt>
                <c:pt idx="1">
                  <c:v>2</c:v>
                </c:pt>
                <c:pt idx="2">
                  <c:v>3</c:v>
                </c:pt>
                <c:pt idx="3">
                  <c:v>4</c:v>
                </c:pt>
              </c:numCache>
            </c:num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CC1B-4418-A29A-9538AE332DAD}"/>
            </c:ext>
          </c:extLst>
        </c:ser>
        <c:dLbls>
          <c:showLegendKey val="0"/>
          <c:showVal val="0"/>
          <c:showCatName val="0"/>
          <c:showSerName val="0"/>
          <c:showPercent val="0"/>
          <c:showBubbleSize val="0"/>
        </c:dLbls>
        <c:smooth val="0"/>
        <c:axId val="514865448"/>
        <c:axId val="515311240"/>
      </c:lineChart>
      <c:catAx>
        <c:axId val="514865448"/>
        <c:scaling>
          <c:orientation val="minMax"/>
        </c:scaling>
        <c:delete val="0"/>
        <c:axPos val="b"/>
        <c:numFmt formatCode="General" sourceLinked="1"/>
        <c:majorTickMark val="out"/>
        <c:minorTickMark val="none"/>
        <c:tickLblPos val="nextTo"/>
        <c:txPr>
          <a:bodyPr/>
          <a:lstStyle/>
          <a:p>
            <a:pPr>
              <a:defRPr sz="400"/>
            </a:pPr>
            <a:endParaRPr lang="en-US"/>
          </a:p>
        </c:txPr>
        <c:crossAx val="515311240"/>
        <c:crosses val="autoZero"/>
        <c:auto val="1"/>
        <c:lblAlgn val="ctr"/>
        <c:lblOffset val="100"/>
        <c:noMultiLvlLbl val="0"/>
      </c:catAx>
      <c:valAx>
        <c:axId val="515311240"/>
        <c:scaling>
          <c:orientation val="minMax"/>
        </c:scaling>
        <c:delete val="0"/>
        <c:axPos val="l"/>
        <c:majorGridlines/>
        <c:numFmt formatCode="General" sourceLinked="1"/>
        <c:majorTickMark val="out"/>
        <c:minorTickMark val="none"/>
        <c:tickLblPos val="nextTo"/>
        <c:txPr>
          <a:bodyPr/>
          <a:lstStyle/>
          <a:p>
            <a:pPr>
              <a:defRPr sz="400"/>
            </a:pPr>
            <a:endParaRPr lang="en-US"/>
          </a:p>
        </c:txPr>
        <c:crossAx val="5148654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chart" Target="../charts/chart3.xml"/><Relationship Id="rId4" Type="http://schemas.openxmlformats.org/officeDocument/2006/relationships/chart" Target="../charts/chart2.xml"/></Relationships>
</file>

<file path=ppt/slideLayouts/_rels/slideLayout82.xml.rels><?xml version="1.0" encoding="UTF-8" standalone="yes"?>
<Relationships xmlns="http://schemas.openxmlformats.org/package/2006/relationships"><Relationship Id="rId2" Type="http://schemas.openxmlformats.org/officeDocument/2006/relationships/hyperlink" Target="brand.genesiscare.com"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Green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326330-4D00-46CD-8DE7-3DE1DC165C1A}"/>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Picture Placeholder 24">
            <a:extLst>
              <a:ext uri="{FF2B5EF4-FFF2-40B4-BE49-F238E27FC236}">
                <a16:creationId xmlns:a16="http://schemas.microsoft.com/office/drawing/2014/main" id="{B780E172-B4C4-444B-8DBA-72376D5C2601}"/>
              </a:ext>
            </a:extLst>
          </p:cNvPr>
          <p:cNvSpPr>
            <a:spLocks noGrp="1"/>
          </p:cNvSpPr>
          <p:nvPr>
            <p:ph type="pic" sz="quarter" idx="15"/>
          </p:nvPr>
        </p:nvSpPr>
        <p:spPr>
          <a:xfrm>
            <a:off x="2" y="2"/>
            <a:ext cx="12191998" cy="6857999"/>
          </a:xfrm>
          <a:custGeom>
            <a:avLst/>
            <a:gdLst>
              <a:gd name="connsiteX0" fmla="*/ 11450055 w 12191998"/>
              <a:gd name="connsiteY0" fmla="*/ 6358709 h 6857999"/>
              <a:gd name="connsiteX1" fmla="*/ 11487134 w 12191998"/>
              <a:gd name="connsiteY1" fmla="*/ 6399005 h 6857999"/>
              <a:gd name="connsiteX2" fmla="*/ 11450055 w 12191998"/>
              <a:gd name="connsiteY2" fmla="*/ 6439301 h 6857999"/>
              <a:gd name="connsiteX3" fmla="*/ 11412597 w 12191998"/>
              <a:gd name="connsiteY3" fmla="*/ 6399005 h 6857999"/>
              <a:gd name="connsiteX4" fmla="*/ 11450055 w 12191998"/>
              <a:gd name="connsiteY4" fmla="*/ 6358709 h 6857999"/>
              <a:gd name="connsiteX5" fmla="*/ 11690946 w 12191998"/>
              <a:gd name="connsiteY5" fmla="*/ 6356376 h 6857999"/>
              <a:gd name="connsiteX6" fmla="*/ 11721973 w 12191998"/>
              <a:gd name="connsiteY6" fmla="*/ 6385762 h 6857999"/>
              <a:gd name="connsiteX7" fmla="*/ 11655884 w 12191998"/>
              <a:gd name="connsiteY7" fmla="*/ 6385762 h 6857999"/>
              <a:gd name="connsiteX8" fmla="*/ 11690946 w 12191998"/>
              <a:gd name="connsiteY8" fmla="*/ 6356376 h 6857999"/>
              <a:gd name="connsiteX9" fmla="*/ 10842338 w 12191998"/>
              <a:gd name="connsiteY9" fmla="*/ 6356376 h 6857999"/>
              <a:gd name="connsiteX10" fmla="*/ 10873364 w 12191998"/>
              <a:gd name="connsiteY10" fmla="*/ 6385762 h 6857999"/>
              <a:gd name="connsiteX11" fmla="*/ 10807276 w 12191998"/>
              <a:gd name="connsiteY11" fmla="*/ 6385762 h 6857999"/>
              <a:gd name="connsiteX12" fmla="*/ 10842338 w 12191998"/>
              <a:gd name="connsiteY12" fmla="*/ 6356376 h 6857999"/>
              <a:gd name="connsiteX13" fmla="*/ 10560015 w 12191998"/>
              <a:gd name="connsiteY13" fmla="*/ 6356376 h 6857999"/>
              <a:gd name="connsiteX14" fmla="*/ 10591042 w 12191998"/>
              <a:gd name="connsiteY14" fmla="*/ 6385762 h 6857999"/>
              <a:gd name="connsiteX15" fmla="*/ 10524954 w 12191998"/>
              <a:gd name="connsiteY15" fmla="*/ 6385762 h 6857999"/>
              <a:gd name="connsiteX16" fmla="*/ 10560015 w 12191998"/>
              <a:gd name="connsiteY16" fmla="*/ 6356376 h 6857999"/>
              <a:gd name="connsiteX17" fmla="*/ 11033601 w 12191998"/>
              <a:gd name="connsiteY17" fmla="*/ 6332601 h 6857999"/>
              <a:gd name="connsiteX18" fmla="*/ 11033601 w 12191998"/>
              <a:gd name="connsiteY18" fmla="*/ 6465091 h 6857999"/>
              <a:gd name="connsiteX19" fmla="*/ 11065826 w 12191998"/>
              <a:gd name="connsiteY19" fmla="*/ 6465091 h 6857999"/>
              <a:gd name="connsiteX20" fmla="*/ 11065826 w 12191998"/>
              <a:gd name="connsiteY20" fmla="*/ 6332601 h 6857999"/>
              <a:gd name="connsiteX21" fmla="*/ 11609598 w 12191998"/>
              <a:gd name="connsiteY21" fmla="*/ 6330962 h 6857999"/>
              <a:gd name="connsiteX22" fmla="*/ 11572518 w 12191998"/>
              <a:gd name="connsiteY22" fmla="*/ 6349502 h 6857999"/>
              <a:gd name="connsiteX23" fmla="*/ 11572518 w 12191998"/>
              <a:gd name="connsiteY23" fmla="*/ 6332602 h 6857999"/>
              <a:gd name="connsiteX24" fmla="*/ 11542691 w 12191998"/>
              <a:gd name="connsiteY24" fmla="*/ 6332602 h 6857999"/>
              <a:gd name="connsiteX25" fmla="*/ 11542691 w 12191998"/>
              <a:gd name="connsiteY25" fmla="*/ 6465093 h 6857999"/>
              <a:gd name="connsiteX26" fmla="*/ 11574915 w 12191998"/>
              <a:gd name="connsiteY26" fmla="*/ 6465093 h 6857999"/>
              <a:gd name="connsiteX27" fmla="*/ 11574915 w 12191998"/>
              <a:gd name="connsiteY27" fmla="*/ 6399068 h 6857999"/>
              <a:gd name="connsiteX28" fmla="*/ 11621264 w 12191998"/>
              <a:gd name="connsiteY28" fmla="*/ 6362808 h 6857999"/>
              <a:gd name="connsiteX29" fmla="*/ 11621264 w 12191998"/>
              <a:gd name="connsiteY29" fmla="*/ 6332602 h 6857999"/>
              <a:gd name="connsiteX30" fmla="*/ 11609598 w 12191998"/>
              <a:gd name="connsiteY30" fmla="*/ 6330962 h 6857999"/>
              <a:gd name="connsiteX31" fmla="*/ 11691703 w 12191998"/>
              <a:gd name="connsiteY31" fmla="*/ 6329827 h 6857999"/>
              <a:gd name="connsiteX32" fmla="*/ 11623219 w 12191998"/>
              <a:gd name="connsiteY32" fmla="*/ 6399131 h 6857999"/>
              <a:gd name="connsiteX33" fmla="*/ 11694919 w 12191998"/>
              <a:gd name="connsiteY33" fmla="*/ 6468435 h 6857999"/>
              <a:gd name="connsiteX34" fmla="*/ 11748079 w 12191998"/>
              <a:gd name="connsiteY34" fmla="*/ 6447877 h 6857999"/>
              <a:gd name="connsiteX35" fmla="*/ 11733197 w 12191998"/>
              <a:gd name="connsiteY35" fmla="*/ 6426121 h 6857999"/>
              <a:gd name="connsiteX36" fmla="*/ 11696117 w 12191998"/>
              <a:gd name="connsiteY36" fmla="*/ 6440247 h 6857999"/>
              <a:gd name="connsiteX37" fmla="*/ 11655065 w 12191998"/>
              <a:gd name="connsiteY37" fmla="*/ 6409662 h 6857999"/>
              <a:gd name="connsiteX38" fmla="*/ 11750539 w 12191998"/>
              <a:gd name="connsiteY38" fmla="*/ 6409662 h 6857999"/>
              <a:gd name="connsiteX39" fmla="*/ 11752935 w 12191998"/>
              <a:gd name="connsiteY39" fmla="*/ 6390618 h 6857999"/>
              <a:gd name="connsiteX40" fmla="*/ 11691703 w 12191998"/>
              <a:gd name="connsiteY40" fmla="*/ 6329827 h 6857999"/>
              <a:gd name="connsiteX41" fmla="*/ 11444379 w 12191998"/>
              <a:gd name="connsiteY41" fmla="*/ 6329827 h 6857999"/>
              <a:gd name="connsiteX42" fmla="*/ 11379553 w 12191998"/>
              <a:gd name="connsiteY42" fmla="*/ 6399131 h 6857999"/>
              <a:gd name="connsiteX43" fmla="*/ 11444001 w 12191998"/>
              <a:gd name="connsiteY43" fmla="*/ 6468435 h 6857999"/>
              <a:gd name="connsiteX44" fmla="*/ 11489089 w 12191998"/>
              <a:gd name="connsiteY44" fmla="*/ 6447499 h 6857999"/>
              <a:gd name="connsiteX45" fmla="*/ 11489089 w 12191998"/>
              <a:gd name="connsiteY45" fmla="*/ 6465219 h 6857999"/>
              <a:gd name="connsiteX46" fmla="*/ 11518918 w 12191998"/>
              <a:gd name="connsiteY46" fmla="*/ 6465219 h 6857999"/>
              <a:gd name="connsiteX47" fmla="*/ 11518918 w 12191998"/>
              <a:gd name="connsiteY47" fmla="*/ 6332602 h 6857999"/>
              <a:gd name="connsiteX48" fmla="*/ 11485874 w 12191998"/>
              <a:gd name="connsiteY48" fmla="*/ 6332602 h 6857999"/>
              <a:gd name="connsiteX49" fmla="*/ 11485874 w 12191998"/>
              <a:gd name="connsiteY49" fmla="*/ 6345908 h 6857999"/>
              <a:gd name="connsiteX50" fmla="*/ 11444379 w 12191998"/>
              <a:gd name="connsiteY50" fmla="*/ 6329827 h 6857999"/>
              <a:gd name="connsiteX51" fmla="*/ 11138913 w 12191998"/>
              <a:gd name="connsiteY51" fmla="*/ 6329764 h 6857999"/>
              <a:gd name="connsiteX52" fmla="*/ 11090987 w 12191998"/>
              <a:gd name="connsiteY52" fmla="*/ 6368862 h 6857999"/>
              <a:gd name="connsiteX53" fmla="*/ 11118986 w 12191998"/>
              <a:gd name="connsiteY53" fmla="*/ 6405500 h 6857999"/>
              <a:gd name="connsiteX54" fmla="*/ 11140553 w 12191998"/>
              <a:gd name="connsiteY54" fmla="*/ 6414391 h 6857999"/>
              <a:gd name="connsiteX55" fmla="*/ 11155876 w 12191998"/>
              <a:gd name="connsiteY55" fmla="*/ 6429274 h 6857999"/>
              <a:gd name="connsiteX56" fmla="*/ 11137778 w 12191998"/>
              <a:gd name="connsiteY56" fmla="*/ 6441381 h 6857999"/>
              <a:gd name="connsiteX57" fmla="*/ 11099942 w 12191998"/>
              <a:gd name="connsiteY57" fmla="*/ 6422842 h 6857999"/>
              <a:gd name="connsiteX58" fmla="*/ 11082600 w 12191998"/>
              <a:gd name="connsiteY58" fmla="*/ 6442580 h 6857999"/>
              <a:gd name="connsiteX59" fmla="*/ 11136580 w 12191998"/>
              <a:gd name="connsiteY59" fmla="*/ 6468371 h 6857999"/>
              <a:gd name="connsiteX60" fmla="*/ 11187344 w 12191998"/>
              <a:gd name="connsiteY60" fmla="*/ 6426878 h 6857999"/>
              <a:gd name="connsiteX61" fmla="*/ 11156760 w 12191998"/>
              <a:gd name="connsiteY61" fmla="*/ 6389924 h 6857999"/>
              <a:gd name="connsiteX62" fmla="*/ 11137337 w 12191998"/>
              <a:gd name="connsiteY62" fmla="*/ 6381916 h 6857999"/>
              <a:gd name="connsiteX63" fmla="*/ 11121635 w 12191998"/>
              <a:gd name="connsiteY63" fmla="*/ 6368042 h 6857999"/>
              <a:gd name="connsiteX64" fmla="*/ 11137337 w 12191998"/>
              <a:gd name="connsiteY64" fmla="*/ 6356754 h 6857999"/>
              <a:gd name="connsiteX65" fmla="*/ 11168742 w 12191998"/>
              <a:gd name="connsiteY65" fmla="*/ 6369619 h 6857999"/>
              <a:gd name="connsiteX66" fmla="*/ 11185263 w 12191998"/>
              <a:gd name="connsiteY66" fmla="*/ 6349881 h 6857999"/>
              <a:gd name="connsiteX67" fmla="*/ 11138913 w 12191998"/>
              <a:gd name="connsiteY67" fmla="*/ 6329764 h 6857999"/>
              <a:gd name="connsiteX68" fmla="*/ 10969153 w 12191998"/>
              <a:gd name="connsiteY68" fmla="*/ 6329764 h 6857999"/>
              <a:gd name="connsiteX69" fmla="*/ 10921227 w 12191998"/>
              <a:gd name="connsiteY69" fmla="*/ 6368862 h 6857999"/>
              <a:gd name="connsiteX70" fmla="*/ 10949226 w 12191998"/>
              <a:gd name="connsiteY70" fmla="*/ 6405500 h 6857999"/>
              <a:gd name="connsiteX71" fmla="*/ 10970793 w 12191998"/>
              <a:gd name="connsiteY71" fmla="*/ 6414391 h 6857999"/>
              <a:gd name="connsiteX72" fmla="*/ 10986116 w 12191998"/>
              <a:gd name="connsiteY72" fmla="*/ 6429274 h 6857999"/>
              <a:gd name="connsiteX73" fmla="*/ 10968018 w 12191998"/>
              <a:gd name="connsiteY73" fmla="*/ 6441381 h 6857999"/>
              <a:gd name="connsiteX74" fmla="*/ 10930182 w 12191998"/>
              <a:gd name="connsiteY74" fmla="*/ 6422842 h 6857999"/>
              <a:gd name="connsiteX75" fmla="*/ 10912840 w 12191998"/>
              <a:gd name="connsiteY75" fmla="*/ 6442580 h 6857999"/>
              <a:gd name="connsiteX76" fmla="*/ 10966820 w 12191998"/>
              <a:gd name="connsiteY76" fmla="*/ 6468371 h 6857999"/>
              <a:gd name="connsiteX77" fmla="*/ 11017584 w 12191998"/>
              <a:gd name="connsiteY77" fmla="*/ 6426878 h 6857999"/>
              <a:gd name="connsiteX78" fmla="*/ 10987000 w 12191998"/>
              <a:gd name="connsiteY78" fmla="*/ 6389924 h 6857999"/>
              <a:gd name="connsiteX79" fmla="*/ 10967577 w 12191998"/>
              <a:gd name="connsiteY79" fmla="*/ 6381916 h 6857999"/>
              <a:gd name="connsiteX80" fmla="*/ 10951875 w 12191998"/>
              <a:gd name="connsiteY80" fmla="*/ 6368042 h 6857999"/>
              <a:gd name="connsiteX81" fmla="*/ 10967577 w 12191998"/>
              <a:gd name="connsiteY81" fmla="*/ 6356754 h 6857999"/>
              <a:gd name="connsiteX82" fmla="*/ 10998982 w 12191998"/>
              <a:gd name="connsiteY82" fmla="*/ 6369619 h 6857999"/>
              <a:gd name="connsiteX83" fmla="*/ 11015503 w 12191998"/>
              <a:gd name="connsiteY83" fmla="*/ 6349881 h 6857999"/>
              <a:gd name="connsiteX84" fmla="*/ 10969153 w 12191998"/>
              <a:gd name="connsiteY84" fmla="*/ 6329764 h 6857999"/>
              <a:gd name="connsiteX85" fmla="*/ 10843095 w 12191998"/>
              <a:gd name="connsiteY85" fmla="*/ 6329764 h 6857999"/>
              <a:gd name="connsiteX86" fmla="*/ 10774611 w 12191998"/>
              <a:gd name="connsiteY86" fmla="*/ 6399068 h 6857999"/>
              <a:gd name="connsiteX87" fmla="*/ 10846311 w 12191998"/>
              <a:gd name="connsiteY87" fmla="*/ 6468371 h 6857999"/>
              <a:gd name="connsiteX88" fmla="*/ 10899471 w 12191998"/>
              <a:gd name="connsiteY88" fmla="*/ 6447814 h 6857999"/>
              <a:gd name="connsiteX89" fmla="*/ 10884589 w 12191998"/>
              <a:gd name="connsiteY89" fmla="*/ 6426058 h 6857999"/>
              <a:gd name="connsiteX90" fmla="*/ 10847509 w 12191998"/>
              <a:gd name="connsiteY90" fmla="*/ 6440184 h 6857999"/>
              <a:gd name="connsiteX91" fmla="*/ 10806457 w 12191998"/>
              <a:gd name="connsiteY91" fmla="*/ 6409599 h 6857999"/>
              <a:gd name="connsiteX92" fmla="*/ 10901931 w 12191998"/>
              <a:gd name="connsiteY92" fmla="*/ 6409599 h 6857999"/>
              <a:gd name="connsiteX93" fmla="*/ 10904327 w 12191998"/>
              <a:gd name="connsiteY93" fmla="*/ 6390681 h 6857999"/>
              <a:gd name="connsiteX94" fmla="*/ 10843095 w 12191998"/>
              <a:gd name="connsiteY94" fmla="*/ 6329764 h 6857999"/>
              <a:gd name="connsiteX95" fmla="*/ 10708586 w 12191998"/>
              <a:gd name="connsiteY95" fmla="*/ 6329764 h 6857999"/>
              <a:gd name="connsiteX96" fmla="*/ 10669488 w 12191998"/>
              <a:gd name="connsiteY96" fmla="*/ 6345466 h 6857999"/>
              <a:gd name="connsiteX97" fmla="*/ 10669488 w 12191998"/>
              <a:gd name="connsiteY97" fmla="*/ 6332602 h 6857999"/>
              <a:gd name="connsiteX98" fmla="*/ 10639661 w 12191998"/>
              <a:gd name="connsiteY98" fmla="*/ 6332602 h 6857999"/>
              <a:gd name="connsiteX99" fmla="*/ 10639661 w 12191998"/>
              <a:gd name="connsiteY99" fmla="*/ 6465092 h 6857999"/>
              <a:gd name="connsiteX100" fmla="*/ 10671885 w 12191998"/>
              <a:gd name="connsiteY100" fmla="*/ 6465092 h 6857999"/>
              <a:gd name="connsiteX101" fmla="*/ 10671885 w 12191998"/>
              <a:gd name="connsiteY101" fmla="*/ 6386140 h 6857999"/>
              <a:gd name="connsiteX102" fmla="*/ 10699695 w 12191998"/>
              <a:gd name="connsiteY102" fmla="*/ 6358772 h 6857999"/>
              <a:gd name="connsiteX103" fmla="*/ 10726306 w 12191998"/>
              <a:gd name="connsiteY103" fmla="*/ 6386140 h 6857999"/>
              <a:gd name="connsiteX104" fmla="*/ 10726306 w 12191998"/>
              <a:gd name="connsiteY104" fmla="*/ 6465092 h 6857999"/>
              <a:gd name="connsiteX105" fmla="*/ 10758530 w 12191998"/>
              <a:gd name="connsiteY105" fmla="*/ 6465092 h 6857999"/>
              <a:gd name="connsiteX106" fmla="*/ 10758530 w 12191998"/>
              <a:gd name="connsiteY106" fmla="*/ 6382925 h 6857999"/>
              <a:gd name="connsiteX107" fmla="*/ 10708586 w 12191998"/>
              <a:gd name="connsiteY107" fmla="*/ 6329764 h 6857999"/>
              <a:gd name="connsiteX108" fmla="*/ 10560772 w 12191998"/>
              <a:gd name="connsiteY108" fmla="*/ 6329764 h 6857999"/>
              <a:gd name="connsiteX109" fmla="*/ 10492288 w 12191998"/>
              <a:gd name="connsiteY109" fmla="*/ 6399068 h 6857999"/>
              <a:gd name="connsiteX110" fmla="*/ 10563988 w 12191998"/>
              <a:gd name="connsiteY110" fmla="*/ 6468371 h 6857999"/>
              <a:gd name="connsiteX111" fmla="*/ 10617148 w 12191998"/>
              <a:gd name="connsiteY111" fmla="*/ 6447814 h 6857999"/>
              <a:gd name="connsiteX112" fmla="*/ 10602266 w 12191998"/>
              <a:gd name="connsiteY112" fmla="*/ 6426058 h 6857999"/>
              <a:gd name="connsiteX113" fmla="*/ 10565186 w 12191998"/>
              <a:gd name="connsiteY113" fmla="*/ 6440184 h 6857999"/>
              <a:gd name="connsiteX114" fmla="*/ 10524134 w 12191998"/>
              <a:gd name="connsiteY114" fmla="*/ 6409599 h 6857999"/>
              <a:gd name="connsiteX115" fmla="*/ 10619608 w 12191998"/>
              <a:gd name="connsiteY115" fmla="*/ 6409599 h 6857999"/>
              <a:gd name="connsiteX116" fmla="*/ 10622004 w 12191998"/>
              <a:gd name="connsiteY116" fmla="*/ 6390681 h 6857999"/>
              <a:gd name="connsiteX117" fmla="*/ 10560772 w 12191998"/>
              <a:gd name="connsiteY117" fmla="*/ 6329764 h 6857999"/>
              <a:gd name="connsiteX118" fmla="*/ 11294168 w 12191998"/>
              <a:gd name="connsiteY118" fmla="*/ 6283856 h 6857999"/>
              <a:gd name="connsiteX119" fmla="*/ 11199514 w 12191998"/>
              <a:gd name="connsiteY119" fmla="*/ 6376114 h 6857999"/>
              <a:gd name="connsiteX120" fmla="*/ 11294168 w 12191998"/>
              <a:gd name="connsiteY120" fmla="*/ 6468371 h 6857999"/>
              <a:gd name="connsiteX121" fmla="*/ 11371481 w 12191998"/>
              <a:gd name="connsiteY121" fmla="*/ 6426058 h 6857999"/>
              <a:gd name="connsiteX122" fmla="*/ 11346509 w 12191998"/>
              <a:gd name="connsiteY122" fmla="*/ 6407960 h 6857999"/>
              <a:gd name="connsiteX123" fmla="*/ 11294168 w 12191998"/>
              <a:gd name="connsiteY123" fmla="*/ 6438166 h 6857999"/>
              <a:gd name="connsiteX124" fmla="*/ 11233377 w 12191998"/>
              <a:gd name="connsiteY124" fmla="*/ 6376114 h 6857999"/>
              <a:gd name="connsiteX125" fmla="*/ 11294168 w 12191998"/>
              <a:gd name="connsiteY125" fmla="*/ 6314062 h 6857999"/>
              <a:gd name="connsiteX126" fmla="*/ 11346509 w 12191998"/>
              <a:gd name="connsiteY126" fmla="*/ 6344268 h 6857999"/>
              <a:gd name="connsiteX127" fmla="*/ 11371481 w 12191998"/>
              <a:gd name="connsiteY127" fmla="*/ 6326548 h 6857999"/>
              <a:gd name="connsiteX128" fmla="*/ 11294168 w 12191998"/>
              <a:gd name="connsiteY128" fmla="*/ 6283856 h 6857999"/>
              <a:gd name="connsiteX129" fmla="*/ 10393220 w 12191998"/>
              <a:gd name="connsiteY129" fmla="*/ 6283856 h 6857999"/>
              <a:gd name="connsiteX130" fmla="*/ 10298187 w 12191998"/>
              <a:gd name="connsiteY130" fmla="*/ 6376114 h 6857999"/>
              <a:gd name="connsiteX131" fmla="*/ 10393220 w 12191998"/>
              <a:gd name="connsiteY131" fmla="*/ 6468371 h 6857999"/>
              <a:gd name="connsiteX132" fmla="*/ 10477027 w 12191998"/>
              <a:gd name="connsiteY132" fmla="*/ 6421203 h 6857999"/>
              <a:gd name="connsiteX133" fmla="*/ 10477027 w 12191998"/>
              <a:gd name="connsiteY133" fmla="*/ 6369304 h 6857999"/>
              <a:gd name="connsiteX134" fmla="*/ 10392400 w 12191998"/>
              <a:gd name="connsiteY134" fmla="*/ 6369304 h 6857999"/>
              <a:gd name="connsiteX135" fmla="*/ 10392400 w 12191998"/>
              <a:gd name="connsiteY135" fmla="*/ 6397870 h 6857999"/>
              <a:gd name="connsiteX136" fmla="*/ 10444298 w 12191998"/>
              <a:gd name="connsiteY136" fmla="*/ 6397870 h 6857999"/>
              <a:gd name="connsiteX137" fmla="*/ 10444298 w 12191998"/>
              <a:gd name="connsiteY137" fmla="*/ 6416725 h 6857999"/>
              <a:gd name="connsiteX138" fmla="*/ 10394418 w 12191998"/>
              <a:gd name="connsiteY138" fmla="*/ 6438544 h 6857999"/>
              <a:gd name="connsiteX139" fmla="*/ 10331672 w 12191998"/>
              <a:gd name="connsiteY139" fmla="*/ 6376114 h 6857999"/>
              <a:gd name="connsiteX140" fmla="*/ 10392400 w 12191998"/>
              <a:gd name="connsiteY140" fmla="*/ 6314062 h 6857999"/>
              <a:gd name="connsiteX141" fmla="*/ 10442659 w 12191998"/>
              <a:gd name="connsiteY141" fmla="*/ 6340737 h 6857999"/>
              <a:gd name="connsiteX142" fmla="*/ 10467757 w 12191998"/>
              <a:gd name="connsiteY142" fmla="*/ 6322954 h 6857999"/>
              <a:gd name="connsiteX143" fmla="*/ 10393220 w 12191998"/>
              <a:gd name="connsiteY143" fmla="*/ 6283856 h 6857999"/>
              <a:gd name="connsiteX144" fmla="*/ 11049744 w 12191998"/>
              <a:gd name="connsiteY144" fmla="*/ 6269352 h 6857999"/>
              <a:gd name="connsiteX145" fmla="*/ 11028808 w 12191998"/>
              <a:gd name="connsiteY145" fmla="*/ 6290288 h 6857999"/>
              <a:gd name="connsiteX146" fmla="*/ 11049744 w 12191998"/>
              <a:gd name="connsiteY146" fmla="*/ 6310405 h 6857999"/>
              <a:gd name="connsiteX147" fmla="*/ 11071122 w 12191998"/>
              <a:gd name="connsiteY147" fmla="*/ 6290288 h 6857999"/>
              <a:gd name="connsiteX148" fmla="*/ 11049744 w 12191998"/>
              <a:gd name="connsiteY148" fmla="*/ 6269352 h 6857999"/>
              <a:gd name="connsiteX149" fmla="*/ 10079871 w 12191998"/>
              <a:gd name="connsiteY149" fmla="*/ 5907384 h 6857999"/>
              <a:gd name="connsiteX150" fmla="*/ 9926318 w 12191998"/>
              <a:gd name="connsiteY150" fmla="*/ 6060874 h 6857999"/>
              <a:gd name="connsiteX151" fmla="*/ 10049287 w 12191998"/>
              <a:gd name="connsiteY151" fmla="*/ 6211274 h 6857999"/>
              <a:gd name="connsiteX152" fmla="*/ 10049287 w 12191998"/>
              <a:gd name="connsiteY152" fmla="*/ 6214364 h 6857999"/>
              <a:gd name="connsiteX153" fmla="*/ 9962704 w 12191998"/>
              <a:gd name="connsiteY153" fmla="*/ 6214364 h 6857999"/>
              <a:gd name="connsiteX154" fmla="*/ 9926318 w 12191998"/>
              <a:gd name="connsiteY154" fmla="*/ 6313558 h 6857999"/>
              <a:gd name="connsiteX155" fmla="*/ 10079871 w 12191998"/>
              <a:gd name="connsiteY155" fmla="*/ 6467048 h 6857999"/>
              <a:gd name="connsiteX156" fmla="*/ 10233424 w 12191998"/>
              <a:gd name="connsiteY156" fmla="*/ 6313558 h 6857999"/>
              <a:gd name="connsiteX157" fmla="*/ 10167021 w 12191998"/>
              <a:gd name="connsiteY157" fmla="*/ 6187184 h 6857999"/>
              <a:gd name="connsiteX158" fmla="*/ 10221569 w 12191998"/>
              <a:gd name="connsiteY158" fmla="*/ 6119962 h 6857999"/>
              <a:gd name="connsiteX159" fmla="*/ 10363329 w 12191998"/>
              <a:gd name="connsiteY159" fmla="*/ 6214301 h 6857999"/>
              <a:gd name="connsiteX160" fmla="*/ 10429228 w 12191998"/>
              <a:gd name="connsiteY160" fmla="*/ 6199481 h 6857999"/>
              <a:gd name="connsiteX161" fmla="*/ 10429228 w 12191998"/>
              <a:gd name="connsiteY161" fmla="*/ 5922204 h 6857999"/>
              <a:gd name="connsiteX162" fmla="*/ 10363392 w 12191998"/>
              <a:gd name="connsiteY162" fmla="*/ 5907384 h 6857999"/>
              <a:gd name="connsiteX163" fmla="*/ 10221632 w 12191998"/>
              <a:gd name="connsiteY163" fmla="*/ 6001723 h 6857999"/>
              <a:gd name="connsiteX164" fmla="*/ 10079871 w 12191998"/>
              <a:gd name="connsiteY164" fmla="*/ 5907384 h 6857999"/>
              <a:gd name="connsiteX165" fmla="*/ 0 w 12191998"/>
              <a:gd name="connsiteY165" fmla="*/ 0 h 6857999"/>
              <a:gd name="connsiteX166" fmla="*/ 12191998 w 12191998"/>
              <a:gd name="connsiteY166" fmla="*/ 0 h 6857999"/>
              <a:gd name="connsiteX167" fmla="*/ 12191998 w 12191998"/>
              <a:gd name="connsiteY167" fmla="*/ 6857999 h 6857999"/>
              <a:gd name="connsiteX168" fmla="*/ 0 w 12191998"/>
              <a:gd name="connsiteY16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1998" h="6857999">
                <a:moveTo>
                  <a:pt x="11450055" y="6358709"/>
                </a:moveTo>
                <a:cubicBezTo>
                  <a:pt x="11472316" y="6358709"/>
                  <a:pt x="11487134" y="6376303"/>
                  <a:pt x="11487134" y="6399005"/>
                </a:cubicBezTo>
                <a:cubicBezTo>
                  <a:pt x="11487071" y="6422085"/>
                  <a:pt x="11472694" y="6439301"/>
                  <a:pt x="11450055" y="6439301"/>
                </a:cubicBezTo>
                <a:cubicBezTo>
                  <a:pt x="11429119" y="6439301"/>
                  <a:pt x="11412597" y="6423220"/>
                  <a:pt x="11412597" y="6399005"/>
                </a:cubicBezTo>
                <a:cubicBezTo>
                  <a:pt x="11412597" y="6375231"/>
                  <a:pt x="11428299" y="6358709"/>
                  <a:pt x="11450055" y="6358709"/>
                </a:cubicBezTo>
                <a:close/>
                <a:moveTo>
                  <a:pt x="11690946" y="6356376"/>
                </a:moveTo>
                <a:cubicBezTo>
                  <a:pt x="11707468" y="6356376"/>
                  <a:pt x="11721152" y="6366844"/>
                  <a:pt x="11721973" y="6385762"/>
                </a:cubicBezTo>
                <a:lnTo>
                  <a:pt x="11655884" y="6385762"/>
                </a:lnTo>
                <a:cubicBezTo>
                  <a:pt x="11659921" y="6368042"/>
                  <a:pt x="11673226" y="6356376"/>
                  <a:pt x="11690946" y="6356376"/>
                </a:cubicBezTo>
                <a:close/>
                <a:moveTo>
                  <a:pt x="10842338" y="6356376"/>
                </a:moveTo>
                <a:cubicBezTo>
                  <a:pt x="10858860" y="6356376"/>
                  <a:pt x="10872544" y="6366844"/>
                  <a:pt x="10873364" y="6385762"/>
                </a:cubicBezTo>
                <a:lnTo>
                  <a:pt x="10807276" y="6385762"/>
                </a:lnTo>
                <a:cubicBezTo>
                  <a:pt x="10811312" y="6368042"/>
                  <a:pt x="10824618" y="6356376"/>
                  <a:pt x="10842338" y="6356376"/>
                </a:cubicBezTo>
                <a:close/>
                <a:moveTo>
                  <a:pt x="10560015" y="6356376"/>
                </a:moveTo>
                <a:cubicBezTo>
                  <a:pt x="10576537" y="6356376"/>
                  <a:pt x="10590221" y="6366844"/>
                  <a:pt x="10591042" y="6385762"/>
                </a:cubicBezTo>
                <a:lnTo>
                  <a:pt x="10524954" y="6385762"/>
                </a:lnTo>
                <a:cubicBezTo>
                  <a:pt x="10528989" y="6368042"/>
                  <a:pt x="10542295" y="6356376"/>
                  <a:pt x="10560015" y="6356376"/>
                </a:cubicBezTo>
                <a:close/>
                <a:moveTo>
                  <a:pt x="11033601" y="6332601"/>
                </a:moveTo>
                <a:lnTo>
                  <a:pt x="11033601" y="6465091"/>
                </a:lnTo>
                <a:lnTo>
                  <a:pt x="11065826" y="6465091"/>
                </a:lnTo>
                <a:lnTo>
                  <a:pt x="11065826" y="6332601"/>
                </a:lnTo>
                <a:close/>
                <a:moveTo>
                  <a:pt x="11609598" y="6330962"/>
                </a:moveTo>
                <a:cubicBezTo>
                  <a:pt x="11594653" y="6330962"/>
                  <a:pt x="11581347" y="6337458"/>
                  <a:pt x="11572518" y="6349502"/>
                </a:cubicBezTo>
                <a:lnTo>
                  <a:pt x="11572518" y="6332602"/>
                </a:lnTo>
                <a:lnTo>
                  <a:pt x="11542691" y="6332602"/>
                </a:lnTo>
                <a:lnTo>
                  <a:pt x="11542691" y="6465093"/>
                </a:lnTo>
                <a:lnTo>
                  <a:pt x="11574915" y="6465093"/>
                </a:lnTo>
                <a:lnTo>
                  <a:pt x="11574915" y="6399068"/>
                </a:lnTo>
                <a:cubicBezTo>
                  <a:pt x="11574915" y="6371447"/>
                  <a:pt x="11594274" y="6358394"/>
                  <a:pt x="11621264" y="6362808"/>
                </a:cubicBezTo>
                <a:lnTo>
                  <a:pt x="11621264" y="6332602"/>
                </a:lnTo>
                <a:cubicBezTo>
                  <a:pt x="11618048" y="6331782"/>
                  <a:pt x="11614013" y="6330962"/>
                  <a:pt x="11609598" y="6330962"/>
                </a:cubicBezTo>
                <a:close/>
                <a:moveTo>
                  <a:pt x="11691703" y="6329827"/>
                </a:moveTo>
                <a:cubicBezTo>
                  <a:pt x="11654624" y="6329827"/>
                  <a:pt x="11623219" y="6358835"/>
                  <a:pt x="11623219" y="6399131"/>
                </a:cubicBezTo>
                <a:cubicBezTo>
                  <a:pt x="11623219" y="6439805"/>
                  <a:pt x="11654245" y="6468435"/>
                  <a:pt x="11694919" y="6468435"/>
                </a:cubicBezTo>
                <a:cubicBezTo>
                  <a:pt x="11707783" y="6468435"/>
                  <a:pt x="11729540" y="6464399"/>
                  <a:pt x="11748079" y="6447877"/>
                </a:cubicBezTo>
                <a:lnTo>
                  <a:pt x="11733197" y="6426121"/>
                </a:lnTo>
                <a:cubicBezTo>
                  <a:pt x="11723107" y="6434571"/>
                  <a:pt x="11709045" y="6440247"/>
                  <a:pt x="11696117" y="6440247"/>
                </a:cubicBezTo>
                <a:cubicBezTo>
                  <a:pt x="11675181" y="6440247"/>
                  <a:pt x="11660299" y="6429400"/>
                  <a:pt x="11655065" y="6409662"/>
                </a:cubicBezTo>
                <a:lnTo>
                  <a:pt x="11750539" y="6409662"/>
                </a:lnTo>
                <a:cubicBezTo>
                  <a:pt x="11752115" y="6405122"/>
                  <a:pt x="11752935" y="6398627"/>
                  <a:pt x="11752935" y="6390618"/>
                </a:cubicBezTo>
                <a:cubicBezTo>
                  <a:pt x="11752935" y="6356376"/>
                  <a:pt x="11728342" y="6329827"/>
                  <a:pt x="11691703" y="6329827"/>
                </a:cubicBezTo>
                <a:close/>
                <a:moveTo>
                  <a:pt x="11444379" y="6329827"/>
                </a:moveTo>
                <a:cubicBezTo>
                  <a:pt x="11406101" y="6329827"/>
                  <a:pt x="11379553" y="6360853"/>
                  <a:pt x="11379553" y="6399131"/>
                </a:cubicBezTo>
                <a:cubicBezTo>
                  <a:pt x="11379553" y="6436967"/>
                  <a:pt x="11404525" y="6468435"/>
                  <a:pt x="11444001" y="6468435"/>
                </a:cubicBezTo>
                <a:cubicBezTo>
                  <a:pt x="11463739" y="6468435"/>
                  <a:pt x="11477865" y="6462822"/>
                  <a:pt x="11489089" y="6447499"/>
                </a:cubicBezTo>
                <a:lnTo>
                  <a:pt x="11489089" y="6465219"/>
                </a:lnTo>
                <a:lnTo>
                  <a:pt x="11518918" y="6465219"/>
                </a:lnTo>
                <a:lnTo>
                  <a:pt x="11518918" y="6332602"/>
                </a:lnTo>
                <a:lnTo>
                  <a:pt x="11485874" y="6332602"/>
                </a:lnTo>
                <a:lnTo>
                  <a:pt x="11485874" y="6345908"/>
                </a:lnTo>
                <a:cubicBezTo>
                  <a:pt x="11474586" y="6334620"/>
                  <a:pt x="11460902" y="6329827"/>
                  <a:pt x="11444379" y="6329827"/>
                </a:cubicBezTo>
                <a:close/>
                <a:moveTo>
                  <a:pt x="11138913" y="6329764"/>
                </a:moveTo>
                <a:cubicBezTo>
                  <a:pt x="11112302" y="6329764"/>
                  <a:pt x="11090987" y="6343448"/>
                  <a:pt x="11090987" y="6368862"/>
                </a:cubicBezTo>
                <a:cubicBezTo>
                  <a:pt x="11090987" y="6390618"/>
                  <a:pt x="11105869" y="6400140"/>
                  <a:pt x="11118986" y="6405500"/>
                </a:cubicBezTo>
                <a:lnTo>
                  <a:pt x="11140553" y="6414391"/>
                </a:lnTo>
                <a:cubicBezTo>
                  <a:pt x="11151778" y="6418995"/>
                  <a:pt x="11155876" y="6422148"/>
                  <a:pt x="11155876" y="6429274"/>
                </a:cubicBezTo>
                <a:cubicBezTo>
                  <a:pt x="11155876" y="6435391"/>
                  <a:pt x="11150579" y="6441381"/>
                  <a:pt x="11137778" y="6441381"/>
                </a:cubicBezTo>
                <a:cubicBezTo>
                  <a:pt x="11123274" y="6441381"/>
                  <a:pt x="11108707" y="6433310"/>
                  <a:pt x="11099942" y="6422842"/>
                </a:cubicBezTo>
                <a:lnTo>
                  <a:pt x="11082600" y="6442580"/>
                </a:lnTo>
                <a:cubicBezTo>
                  <a:pt x="11094708" y="6459921"/>
                  <a:pt x="11114446" y="6468371"/>
                  <a:pt x="11136580" y="6468371"/>
                </a:cubicBezTo>
                <a:cubicBezTo>
                  <a:pt x="11165147" y="6468371"/>
                  <a:pt x="11187344" y="6454687"/>
                  <a:pt x="11187344" y="6426878"/>
                </a:cubicBezTo>
                <a:cubicBezTo>
                  <a:pt x="11187281" y="6407518"/>
                  <a:pt x="11174290" y="6397113"/>
                  <a:pt x="11156760" y="6389924"/>
                </a:cubicBezTo>
                <a:lnTo>
                  <a:pt x="11137337" y="6381916"/>
                </a:lnTo>
                <a:cubicBezTo>
                  <a:pt x="11126049" y="6377249"/>
                  <a:pt x="11121635" y="6373276"/>
                  <a:pt x="11121635" y="6368042"/>
                </a:cubicBezTo>
                <a:cubicBezTo>
                  <a:pt x="11121635" y="6361988"/>
                  <a:pt x="11127247" y="6356754"/>
                  <a:pt x="11137337" y="6356754"/>
                </a:cubicBezTo>
                <a:cubicBezTo>
                  <a:pt x="11149003" y="6356754"/>
                  <a:pt x="11159093" y="6361610"/>
                  <a:pt x="11168742" y="6369619"/>
                </a:cubicBezTo>
                <a:lnTo>
                  <a:pt x="11185263" y="6349881"/>
                </a:lnTo>
                <a:cubicBezTo>
                  <a:pt x="11173155" y="6336575"/>
                  <a:pt x="11158273" y="6329764"/>
                  <a:pt x="11138913" y="6329764"/>
                </a:cubicBezTo>
                <a:close/>
                <a:moveTo>
                  <a:pt x="10969153" y="6329764"/>
                </a:moveTo>
                <a:cubicBezTo>
                  <a:pt x="10942542" y="6329764"/>
                  <a:pt x="10921227" y="6343448"/>
                  <a:pt x="10921227" y="6368862"/>
                </a:cubicBezTo>
                <a:cubicBezTo>
                  <a:pt x="10921227" y="6390618"/>
                  <a:pt x="10936109" y="6400140"/>
                  <a:pt x="10949226" y="6405500"/>
                </a:cubicBezTo>
                <a:lnTo>
                  <a:pt x="10970793" y="6414391"/>
                </a:lnTo>
                <a:cubicBezTo>
                  <a:pt x="10982018" y="6418995"/>
                  <a:pt x="10986116" y="6422148"/>
                  <a:pt x="10986116" y="6429274"/>
                </a:cubicBezTo>
                <a:cubicBezTo>
                  <a:pt x="10986116" y="6435391"/>
                  <a:pt x="10980819" y="6441381"/>
                  <a:pt x="10968018" y="6441381"/>
                </a:cubicBezTo>
                <a:cubicBezTo>
                  <a:pt x="10953514" y="6441381"/>
                  <a:pt x="10938947" y="6433310"/>
                  <a:pt x="10930182" y="6422842"/>
                </a:cubicBezTo>
                <a:lnTo>
                  <a:pt x="10912840" y="6442580"/>
                </a:lnTo>
                <a:cubicBezTo>
                  <a:pt x="10924948" y="6459921"/>
                  <a:pt x="10944686" y="6468371"/>
                  <a:pt x="10966820" y="6468371"/>
                </a:cubicBezTo>
                <a:cubicBezTo>
                  <a:pt x="10995387" y="6468371"/>
                  <a:pt x="11017584" y="6454687"/>
                  <a:pt x="11017584" y="6426878"/>
                </a:cubicBezTo>
                <a:cubicBezTo>
                  <a:pt x="11017521" y="6407518"/>
                  <a:pt x="11004594" y="6397113"/>
                  <a:pt x="10987000" y="6389924"/>
                </a:cubicBezTo>
                <a:lnTo>
                  <a:pt x="10967577" y="6381916"/>
                </a:lnTo>
                <a:cubicBezTo>
                  <a:pt x="10956289" y="6377249"/>
                  <a:pt x="10951875" y="6373276"/>
                  <a:pt x="10951875" y="6368042"/>
                </a:cubicBezTo>
                <a:cubicBezTo>
                  <a:pt x="10951875" y="6361988"/>
                  <a:pt x="10957487" y="6356754"/>
                  <a:pt x="10967577" y="6356754"/>
                </a:cubicBezTo>
                <a:cubicBezTo>
                  <a:pt x="10979243" y="6356754"/>
                  <a:pt x="10989333" y="6361610"/>
                  <a:pt x="10998982" y="6369619"/>
                </a:cubicBezTo>
                <a:lnTo>
                  <a:pt x="11015503" y="6349881"/>
                </a:lnTo>
                <a:cubicBezTo>
                  <a:pt x="11003395" y="6336575"/>
                  <a:pt x="10988513" y="6329764"/>
                  <a:pt x="10969153" y="6329764"/>
                </a:cubicBezTo>
                <a:close/>
                <a:moveTo>
                  <a:pt x="10843095" y="6329764"/>
                </a:moveTo>
                <a:cubicBezTo>
                  <a:pt x="10806015" y="6329764"/>
                  <a:pt x="10774611" y="6358772"/>
                  <a:pt x="10774611" y="6399068"/>
                </a:cubicBezTo>
                <a:cubicBezTo>
                  <a:pt x="10774611" y="6439742"/>
                  <a:pt x="10805637" y="6468371"/>
                  <a:pt x="10846311" y="6468371"/>
                </a:cubicBezTo>
                <a:cubicBezTo>
                  <a:pt x="10859175" y="6468371"/>
                  <a:pt x="10880932" y="6464335"/>
                  <a:pt x="10899471" y="6447814"/>
                </a:cubicBezTo>
                <a:lnTo>
                  <a:pt x="10884589" y="6426058"/>
                </a:lnTo>
                <a:cubicBezTo>
                  <a:pt x="10874499" y="6434508"/>
                  <a:pt x="10860437" y="6440184"/>
                  <a:pt x="10847509" y="6440184"/>
                </a:cubicBezTo>
                <a:cubicBezTo>
                  <a:pt x="10826573" y="6440184"/>
                  <a:pt x="10811691" y="6429337"/>
                  <a:pt x="10806457" y="6409599"/>
                </a:cubicBezTo>
                <a:lnTo>
                  <a:pt x="10901931" y="6409599"/>
                </a:lnTo>
                <a:cubicBezTo>
                  <a:pt x="10903570" y="6405185"/>
                  <a:pt x="10904327" y="6398752"/>
                  <a:pt x="10904327" y="6390681"/>
                </a:cubicBezTo>
                <a:cubicBezTo>
                  <a:pt x="10904327" y="6356376"/>
                  <a:pt x="10879796" y="6329764"/>
                  <a:pt x="10843095" y="6329764"/>
                </a:cubicBezTo>
                <a:close/>
                <a:moveTo>
                  <a:pt x="10708586" y="6329764"/>
                </a:moveTo>
                <a:cubicBezTo>
                  <a:pt x="10692884" y="6329764"/>
                  <a:pt x="10680398" y="6334620"/>
                  <a:pt x="10669488" y="6345466"/>
                </a:cubicBezTo>
                <a:lnTo>
                  <a:pt x="10669488" y="6332602"/>
                </a:lnTo>
                <a:lnTo>
                  <a:pt x="10639661" y="6332602"/>
                </a:lnTo>
                <a:lnTo>
                  <a:pt x="10639661" y="6465092"/>
                </a:lnTo>
                <a:lnTo>
                  <a:pt x="10671885" y="6465092"/>
                </a:lnTo>
                <a:lnTo>
                  <a:pt x="10671885" y="6386140"/>
                </a:lnTo>
                <a:cubicBezTo>
                  <a:pt x="10671885" y="6369619"/>
                  <a:pt x="10683172" y="6358772"/>
                  <a:pt x="10699695" y="6358772"/>
                </a:cubicBezTo>
                <a:cubicBezTo>
                  <a:pt x="10716216" y="6358772"/>
                  <a:pt x="10726306" y="6370880"/>
                  <a:pt x="10726306" y="6386140"/>
                </a:cubicBezTo>
                <a:lnTo>
                  <a:pt x="10726306" y="6465092"/>
                </a:lnTo>
                <a:lnTo>
                  <a:pt x="10758530" y="6465092"/>
                </a:lnTo>
                <a:lnTo>
                  <a:pt x="10758530" y="6382925"/>
                </a:lnTo>
                <a:cubicBezTo>
                  <a:pt x="10758530" y="6352718"/>
                  <a:pt x="10741188" y="6329764"/>
                  <a:pt x="10708586" y="6329764"/>
                </a:cubicBezTo>
                <a:close/>
                <a:moveTo>
                  <a:pt x="10560772" y="6329764"/>
                </a:moveTo>
                <a:cubicBezTo>
                  <a:pt x="10523693" y="6329764"/>
                  <a:pt x="10492288" y="6358772"/>
                  <a:pt x="10492288" y="6399068"/>
                </a:cubicBezTo>
                <a:cubicBezTo>
                  <a:pt x="10492288" y="6439742"/>
                  <a:pt x="10523314" y="6468371"/>
                  <a:pt x="10563988" y="6468371"/>
                </a:cubicBezTo>
                <a:cubicBezTo>
                  <a:pt x="10576852" y="6468371"/>
                  <a:pt x="10598609" y="6464335"/>
                  <a:pt x="10617148" y="6447814"/>
                </a:cubicBezTo>
                <a:lnTo>
                  <a:pt x="10602266" y="6426058"/>
                </a:lnTo>
                <a:cubicBezTo>
                  <a:pt x="10592176" y="6434508"/>
                  <a:pt x="10578114" y="6440184"/>
                  <a:pt x="10565186" y="6440184"/>
                </a:cubicBezTo>
                <a:cubicBezTo>
                  <a:pt x="10544250" y="6440184"/>
                  <a:pt x="10529368" y="6429337"/>
                  <a:pt x="10524134" y="6409599"/>
                </a:cubicBezTo>
                <a:lnTo>
                  <a:pt x="10619608" y="6409599"/>
                </a:lnTo>
                <a:cubicBezTo>
                  <a:pt x="10621247" y="6405185"/>
                  <a:pt x="10622004" y="6398752"/>
                  <a:pt x="10622004" y="6390681"/>
                </a:cubicBezTo>
                <a:cubicBezTo>
                  <a:pt x="10622004" y="6356376"/>
                  <a:pt x="10597411" y="6329764"/>
                  <a:pt x="10560772" y="6329764"/>
                </a:cubicBezTo>
                <a:close/>
                <a:moveTo>
                  <a:pt x="11294168" y="6283856"/>
                </a:moveTo>
                <a:cubicBezTo>
                  <a:pt x="11240630" y="6283856"/>
                  <a:pt x="11199514" y="6324152"/>
                  <a:pt x="11199514" y="6376114"/>
                </a:cubicBezTo>
                <a:cubicBezTo>
                  <a:pt x="11199514" y="6427256"/>
                  <a:pt x="11239368" y="6468371"/>
                  <a:pt x="11294168" y="6468371"/>
                </a:cubicBezTo>
                <a:cubicBezTo>
                  <a:pt x="11326771" y="6468371"/>
                  <a:pt x="11354580" y="6453489"/>
                  <a:pt x="11371481" y="6426058"/>
                </a:cubicBezTo>
                <a:lnTo>
                  <a:pt x="11346509" y="6407960"/>
                </a:lnTo>
                <a:cubicBezTo>
                  <a:pt x="11333644" y="6427319"/>
                  <a:pt x="11317501" y="6438166"/>
                  <a:pt x="11294168" y="6438166"/>
                </a:cubicBezTo>
                <a:cubicBezTo>
                  <a:pt x="11258728" y="6438166"/>
                  <a:pt x="11233377" y="6410797"/>
                  <a:pt x="11233377" y="6376114"/>
                </a:cubicBezTo>
                <a:cubicBezTo>
                  <a:pt x="11233377" y="6342692"/>
                  <a:pt x="11257530" y="6314062"/>
                  <a:pt x="11294168" y="6314062"/>
                </a:cubicBezTo>
                <a:cubicBezTo>
                  <a:pt x="11316302" y="6314062"/>
                  <a:pt x="11331626" y="6323584"/>
                  <a:pt x="11346509" y="6344268"/>
                </a:cubicBezTo>
                <a:lnTo>
                  <a:pt x="11371481" y="6326548"/>
                </a:lnTo>
                <a:cubicBezTo>
                  <a:pt x="11354958" y="6299937"/>
                  <a:pt x="11327968" y="6283856"/>
                  <a:pt x="11294168" y="6283856"/>
                </a:cubicBezTo>
                <a:close/>
                <a:moveTo>
                  <a:pt x="10393220" y="6283856"/>
                </a:moveTo>
                <a:cubicBezTo>
                  <a:pt x="10341258" y="6283856"/>
                  <a:pt x="10298187" y="6322134"/>
                  <a:pt x="10298187" y="6376114"/>
                </a:cubicBezTo>
                <a:cubicBezTo>
                  <a:pt x="10298187" y="6429274"/>
                  <a:pt x="10340501" y="6468371"/>
                  <a:pt x="10393220" y="6468371"/>
                </a:cubicBezTo>
                <a:cubicBezTo>
                  <a:pt x="10426641" y="6468371"/>
                  <a:pt x="10458866" y="6451787"/>
                  <a:pt x="10477027" y="6421203"/>
                </a:cubicBezTo>
                <a:lnTo>
                  <a:pt x="10477027" y="6369304"/>
                </a:lnTo>
                <a:lnTo>
                  <a:pt x="10392400" y="6369304"/>
                </a:lnTo>
                <a:lnTo>
                  <a:pt x="10392400" y="6397870"/>
                </a:lnTo>
                <a:lnTo>
                  <a:pt x="10444298" y="6397870"/>
                </a:lnTo>
                <a:lnTo>
                  <a:pt x="10444298" y="6416725"/>
                </a:lnTo>
                <a:cubicBezTo>
                  <a:pt x="10433074" y="6430788"/>
                  <a:pt x="10412957" y="6438544"/>
                  <a:pt x="10394418" y="6438544"/>
                </a:cubicBezTo>
                <a:cubicBezTo>
                  <a:pt x="10357338" y="6438544"/>
                  <a:pt x="10331672" y="6413194"/>
                  <a:pt x="10331672" y="6376114"/>
                </a:cubicBezTo>
                <a:cubicBezTo>
                  <a:pt x="10331672" y="6341052"/>
                  <a:pt x="10354500" y="6314062"/>
                  <a:pt x="10392400" y="6314062"/>
                </a:cubicBezTo>
                <a:cubicBezTo>
                  <a:pt x="10414156" y="6314062"/>
                  <a:pt x="10428534" y="6323017"/>
                  <a:pt x="10442659" y="6340737"/>
                </a:cubicBezTo>
                <a:lnTo>
                  <a:pt x="10467757" y="6322954"/>
                </a:lnTo>
                <a:cubicBezTo>
                  <a:pt x="10449406" y="6296910"/>
                  <a:pt x="10423236" y="6283856"/>
                  <a:pt x="10393220" y="6283856"/>
                </a:cubicBezTo>
                <a:close/>
                <a:moveTo>
                  <a:pt x="11049744" y="6269352"/>
                </a:moveTo>
                <a:cubicBezTo>
                  <a:pt x="11037636" y="6269352"/>
                  <a:pt x="11028808" y="6278622"/>
                  <a:pt x="11028808" y="6290288"/>
                </a:cubicBezTo>
                <a:cubicBezTo>
                  <a:pt x="11028808" y="6301954"/>
                  <a:pt x="11038078" y="6310405"/>
                  <a:pt x="11049744" y="6310405"/>
                </a:cubicBezTo>
                <a:cubicBezTo>
                  <a:pt x="11061852" y="6310405"/>
                  <a:pt x="11071122" y="6302333"/>
                  <a:pt x="11071122" y="6290288"/>
                </a:cubicBezTo>
                <a:cubicBezTo>
                  <a:pt x="11071122" y="6278244"/>
                  <a:pt x="11061789" y="6269352"/>
                  <a:pt x="11049744" y="6269352"/>
                </a:cubicBezTo>
                <a:close/>
                <a:moveTo>
                  <a:pt x="10079871" y="5907384"/>
                </a:moveTo>
                <a:cubicBezTo>
                  <a:pt x="9995055" y="5907384"/>
                  <a:pt x="9926318" y="5976121"/>
                  <a:pt x="9926318" y="6060874"/>
                </a:cubicBezTo>
                <a:cubicBezTo>
                  <a:pt x="9926318" y="6135159"/>
                  <a:pt x="9979100" y="6197085"/>
                  <a:pt x="10049287" y="6211274"/>
                </a:cubicBezTo>
                <a:lnTo>
                  <a:pt x="10049287" y="6214364"/>
                </a:lnTo>
                <a:lnTo>
                  <a:pt x="9962704" y="6214364"/>
                </a:lnTo>
                <a:cubicBezTo>
                  <a:pt x="9940002" y="6241101"/>
                  <a:pt x="9926318" y="6275721"/>
                  <a:pt x="9926318" y="6313558"/>
                </a:cubicBezTo>
                <a:cubicBezTo>
                  <a:pt x="9926318" y="6398311"/>
                  <a:pt x="9995055" y="6467048"/>
                  <a:pt x="10079871" y="6467048"/>
                </a:cubicBezTo>
                <a:cubicBezTo>
                  <a:pt x="10164688" y="6467048"/>
                  <a:pt x="10233424" y="6398311"/>
                  <a:pt x="10233424" y="6313558"/>
                </a:cubicBezTo>
                <a:cubicBezTo>
                  <a:pt x="10233424" y="6261155"/>
                  <a:pt x="10207127" y="6214868"/>
                  <a:pt x="10167021" y="6187184"/>
                </a:cubicBezTo>
                <a:cubicBezTo>
                  <a:pt x="10191047" y="6170600"/>
                  <a:pt x="10210154" y="6147267"/>
                  <a:pt x="10221569" y="6119962"/>
                </a:cubicBezTo>
                <a:cubicBezTo>
                  <a:pt x="10244775" y="6175329"/>
                  <a:pt x="10299512" y="6214301"/>
                  <a:pt x="10363329" y="6214301"/>
                </a:cubicBezTo>
                <a:cubicBezTo>
                  <a:pt x="10386914" y="6214301"/>
                  <a:pt x="10409238" y="6209004"/>
                  <a:pt x="10429228" y="6199481"/>
                </a:cubicBezTo>
                <a:lnTo>
                  <a:pt x="10429228" y="5922204"/>
                </a:lnTo>
                <a:cubicBezTo>
                  <a:pt x="10409300" y="5912681"/>
                  <a:pt x="10386977" y="5907384"/>
                  <a:pt x="10363392" y="5907384"/>
                </a:cubicBezTo>
                <a:cubicBezTo>
                  <a:pt x="10299575" y="5907384"/>
                  <a:pt x="10244838" y="5946293"/>
                  <a:pt x="10221632" y="6001723"/>
                </a:cubicBezTo>
                <a:cubicBezTo>
                  <a:pt x="10198488" y="5946293"/>
                  <a:pt x="10143751" y="5907384"/>
                  <a:pt x="10079871" y="5907384"/>
                </a:cubicBezTo>
                <a:close/>
                <a:moveTo>
                  <a:pt x="0" y="0"/>
                </a:moveTo>
                <a:lnTo>
                  <a:pt x="12191998" y="0"/>
                </a:lnTo>
                <a:lnTo>
                  <a:pt x="12191998" y="6857999"/>
                </a:lnTo>
                <a:lnTo>
                  <a:pt x="0" y="6857999"/>
                </a:lnTo>
                <a:close/>
              </a:path>
            </a:pathLst>
          </a:custGeom>
          <a:solidFill>
            <a:schemeClr val="bg1">
              <a:lumMod val="95000"/>
            </a:schemeClr>
          </a:solidFill>
        </p:spPr>
        <p:txBody>
          <a:bodyPr wrap="square">
            <a:noAutofit/>
          </a:bodyPr>
          <a:lstStyle>
            <a:lvl1pPr marL="0" indent="0">
              <a:buFont typeface="Arial" panose="020B0604020202020204" pitchFamily="34" charset="0"/>
              <a:buNone/>
              <a:defRPr/>
            </a:lvl1pPr>
          </a:lstStyle>
          <a:p>
            <a:r>
              <a:rPr lang="en-US"/>
              <a:t>Click icon to add picture</a:t>
            </a:r>
            <a:endParaRPr lang="en-AU" dirty="0"/>
          </a:p>
        </p:txBody>
      </p:sp>
      <p:sp>
        <p:nvSpPr>
          <p:cNvPr id="10" name="AutoShape 8">
            <a:extLst>
              <a:ext uri="{FF2B5EF4-FFF2-40B4-BE49-F238E27FC236}">
                <a16:creationId xmlns:a16="http://schemas.microsoft.com/office/drawing/2014/main" id="{7AAD1D59-2E9F-478C-9F0D-7CEF42948A9B}"/>
              </a:ext>
            </a:extLst>
          </p:cNvPr>
          <p:cNvSpPr>
            <a:spLocks noChangeAspect="1" noChangeArrowheads="1" noTextEdit="1"/>
          </p:cNvSpPr>
          <p:nvPr userDrawn="1"/>
        </p:nvSpPr>
        <p:spPr bwMode="auto">
          <a:xfrm>
            <a:off x="2421839" y="4543592"/>
            <a:ext cx="3341688"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pt-BR" dirty="0">
              <a:solidFill>
                <a:prstClr val="white"/>
              </a:solidFill>
              <a:latin typeface="GenesisCare Sans Light" panose="00000400000000000000" pitchFamily="2" charset="0"/>
            </a:endParaRPr>
          </a:p>
        </p:txBody>
      </p:sp>
      <p:sp>
        <p:nvSpPr>
          <p:cNvPr id="11" name="Text Placeholder 2">
            <a:extLst>
              <a:ext uri="{FF2B5EF4-FFF2-40B4-BE49-F238E27FC236}">
                <a16:creationId xmlns:a16="http://schemas.microsoft.com/office/drawing/2014/main" id="{045F55D6-D3B3-4EAA-B6B1-278594E07149}"/>
              </a:ext>
            </a:extLst>
          </p:cNvPr>
          <p:cNvSpPr>
            <a:spLocks noGrp="1"/>
          </p:cNvSpPr>
          <p:nvPr>
            <p:ph type="body" idx="14" hasCustomPrompt="1"/>
          </p:nvPr>
        </p:nvSpPr>
        <p:spPr>
          <a:xfrm>
            <a:off x="754063" y="1482196"/>
            <a:ext cx="1768424" cy="313932"/>
          </a:xfrm>
          <a:prstGeom prst="rect">
            <a:avLst/>
          </a:prstGeom>
        </p:spPr>
        <p:txBody>
          <a:bodyPr anchor="t"/>
          <a:lstStyle>
            <a:lvl1pPr marL="0" indent="0">
              <a:lnSpc>
                <a:spcPct val="100000"/>
              </a:lnSpc>
              <a:buNone/>
              <a:defRPr lang="en-US" sz="1600" b="0" kern="1200" baseline="0">
                <a:solidFill>
                  <a:schemeClr val="bg1"/>
                </a:solidFill>
                <a:latin typeface="GenesisCare Sans Light" panose="00000400000000000000" pitchFamily="2"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z="1600" b="0" noProof="0" dirty="0">
                <a:solidFill>
                  <a:srgbClr val="00BF6F"/>
                </a:solidFill>
                <a:latin typeface="GenesisCare Sans Medium" panose="00000600000000000000" pitchFamily="50" charset="0"/>
              </a:rPr>
              <a:t>// </a:t>
            </a:r>
            <a:r>
              <a:rPr lang="en-AU" noProof="0" dirty="0"/>
              <a:t>Month Year</a:t>
            </a:r>
          </a:p>
        </p:txBody>
      </p:sp>
      <p:sp>
        <p:nvSpPr>
          <p:cNvPr id="2" name="Title 1">
            <a:extLst>
              <a:ext uri="{FF2B5EF4-FFF2-40B4-BE49-F238E27FC236}">
                <a16:creationId xmlns:a16="http://schemas.microsoft.com/office/drawing/2014/main" id="{9E83D244-E859-4B39-AD06-FAC6EADFC28C}"/>
              </a:ext>
            </a:extLst>
          </p:cNvPr>
          <p:cNvSpPr>
            <a:spLocks noGrp="1"/>
          </p:cNvSpPr>
          <p:nvPr>
            <p:ph type="ctrTitle" hasCustomPrompt="1"/>
          </p:nvPr>
        </p:nvSpPr>
        <p:spPr>
          <a:xfrm>
            <a:off x="754064" y="1960430"/>
            <a:ext cx="4398616" cy="2751543"/>
          </a:xfrm>
        </p:spPr>
        <p:txBody>
          <a:bodyPr anchor="t">
            <a:noAutofit/>
          </a:bodyPr>
          <a:lstStyle>
            <a:lvl1pPr algn="l">
              <a:defRPr sz="4800"/>
            </a:lvl1pPr>
          </a:lstStyle>
          <a:p>
            <a:r>
              <a:rPr lang="en-US" dirty="0"/>
              <a:t>Heading</a:t>
            </a:r>
            <a:endParaRPr lang="en-AU" dirty="0"/>
          </a:p>
        </p:txBody>
      </p:sp>
      <p:sp>
        <p:nvSpPr>
          <p:cNvPr id="3" name="Subtitle 2">
            <a:extLst>
              <a:ext uri="{FF2B5EF4-FFF2-40B4-BE49-F238E27FC236}">
                <a16:creationId xmlns:a16="http://schemas.microsoft.com/office/drawing/2014/main" id="{AA652CFF-3B63-4A38-A0A7-8943ACE889B4}"/>
              </a:ext>
            </a:extLst>
          </p:cNvPr>
          <p:cNvSpPr>
            <a:spLocks noGrp="1"/>
          </p:cNvSpPr>
          <p:nvPr>
            <p:ph type="subTitle" idx="1"/>
          </p:nvPr>
        </p:nvSpPr>
        <p:spPr>
          <a:xfrm>
            <a:off x="754064" y="4956991"/>
            <a:ext cx="4398616" cy="341632"/>
          </a:xfrm>
          <a:prstGeom prst="rect">
            <a:avLst/>
          </a:prstGeom>
        </p:spPr>
        <p:txBody>
          <a:bodyPr wrap="square">
            <a:sp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5" name="Footer Placeholder 4">
            <a:extLst>
              <a:ext uri="{FF2B5EF4-FFF2-40B4-BE49-F238E27FC236}">
                <a16:creationId xmlns:a16="http://schemas.microsoft.com/office/drawing/2014/main" id="{0A8A8856-3D12-4529-9F49-B0A98793A002}"/>
              </a:ext>
            </a:extLst>
          </p:cNvPr>
          <p:cNvSpPr>
            <a:spLocks noGrp="1"/>
          </p:cNvSpPr>
          <p:nvPr>
            <p:ph type="ftr" sz="quarter" idx="11"/>
          </p:nvPr>
        </p:nvSpPr>
        <p:spPr/>
        <p:txBody>
          <a:bodyPr/>
          <a:lstStyle/>
          <a:p>
            <a:r>
              <a:rPr lang="en-AU" dirty="0"/>
              <a:t>©GenesisCare 2021</a:t>
            </a:r>
          </a:p>
        </p:txBody>
      </p:sp>
    </p:spTree>
    <p:extLst>
      <p:ext uri="{BB962C8B-B14F-4D97-AF65-F5344CB8AC3E}">
        <p14:creationId xmlns:p14="http://schemas.microsoft.com/office/powerpoint/2010/main" val="58103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Agenda 06">
    <p:spTree>
      <p:nvGrpSpPr>
        <p:cNvPr id="1" name=""/>
        <p:cNvGrpSpPr/>
        <p:nvPr/>
      </p:nvGrpSpPr>
      <p:grpSpPr>
        <a:xfrm>
          <a:off x="0" y="0"/>
          <a:ext cx="0" cy="0"/>
          <a:chOff x="0" y="0"/>
          <a:chExt cx="0" cy="0"/>
        </a:xfrm>
      </p:grpSpPr>
      <p:sp>
        <p:nvSpPr>
          <p:cNvPr id="28" name="Retângulo 3">
            <a:extLst>
              <a:ext uri="{FF2B5EF4-FFF2-40B4-BE49-F238E27FC236}">
                <a16:creationId xmlns:a16="http://schemas.microsoft.com/office/drawing/2014/main" id="{27CD4DB8-C496-4953-8EB7-BD5963E98563}"/>
              </a:ext>
            </a:extLst>
          </p:cNvPr>
          <p:cNvSpPr/>
          <p:nvPr userDrawn="1"/>
        </p:nvSpPr>
        <p:spPr>
          <a:xfrm>
            <a:off x="0" y="0"/>
            <a:ext cx="12192000" cy="6858000"/>
          </a:xfrm>
          <a:prstGeom prst="rect">
            <a:avLst/>
          </a:prstGeom>
          <a:solidFill>
            <a:srgbClr val="00BF6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69" name="Quadro 17">
            <a:extLst>
              <a:ext uri="{FF2B5EF4-FFF2-40B4-BE49-F238E27FC236}">
                <a16:creationId xmlns:a16="http://schemas.microsoft.com/office/drawing/2014/main" id="{A5505ACC-F2A0-4B94-8970-35536D23547E}"/>
              </a:ext>
            </a:extLst>
          </p:cNvPr>
          <p:cNvSpPr/>
          <p:nvPr userDrawn="1"/>
        </p:nvSpPr>
        <p:spPr>
          <a:xfrm>
            <a:off x="0" y="0"/>
            <a:ext cx="12192000" cy="6858000"/>
          </a:xfrm>
          <a:prstGeom prst="frame">
            <a:avLst>
              <a:gd name="adj1" fmla="val 1816"/>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30" name="Text Placeholder 2">
            <a:extLst>
              <a:ext uri="{FF2B5EF4-FFF2-40B4-BE49-F238E27FC236}">
                <a16:creationId xmlns:a16="http://schemas.microsoft.com/office/drawing/2014/main" id="{EA2AAD95-3CCA-4241-933C-922BD3918530}"/>
              </a:ext>
            </a:extLst>
          </p:cNvPr>
          <p:cNvSpPr>
            <a:spLocks noGrp="1"/>
          </p:cNvSpPr>
          <p:nvPr>
            <p:ph type="body" idx="1" hasCustomPrompt="1"/>
          </p:nvPr>
        </p:nvSpPr>
        <p:spPr>
          <a:xfrm>
            <a:off x="740728" y="2117330"/>
            <a:ext cx="1481654" cy="1202510"/>
          </a:xfrm>
          <a:prstGeom prst="rect">
            <a:avLst/>
          </a:prstGeom>
        </p:spPr>
        <p:txBody>
          <a:bodyPr wrap="square" lIns="90000" tIns="46800" rIns="90000" bIns="46800" anchor="b">
            <a:spAutoFit/>
          </a:bodyPr>
          <a:lstStyle>
            <a:lvl1pPr marL="0" indent="0" algn="l" defTabSz="914400" rtl="0" eaLnBrk="1" latinLnBrk="0" hangingPunct="1">
              <a:lnSpc>
                <a:spcPct val="90000"/>
              </a:lnSpc>
              <a:spcBef>
                <a:spcPts val="600"/>
              </a:spcBef>
              <a:buNone/>
              <a:defRPr lang="en-US" sz="8000" kern="1200" dirty="0">
                <a:solidFill>
                  <a:schemeClr val="bg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01</a:t>
            </a:r>
          </a:p>
        </p:txBody>
      </p:sp>
      <p:sp>
        <p:nvSpPr>
          <p:cNvPr id="31" name="Text Placeholder 2">
            <a:extLst>
              <a:ext uri="{FF2B5EF4-FFF2-40B4-BE49-F238E27FC236}">
                <a16:creationId xmlns:a16="http://schemas.microsoft.com/office/drawing/2014/main" id="{0837611B-687A-408C-96C8-9BA004B156B6}"/>
              </a:ext>
            </a:extLst>
          </p:cNvPr>
          <p:cNvSpPr>
            <a:spLocks noGrp="1"/>
          </p:cNvSpPr>
          <p:nvPr>
            <p:ph type="body" idx="18" hasCustomPrompt="1"/>
          </p:nvPr>
        </p:nvSpPr>
        <p:spPr>
          <a:xfrm>
            <a:off x="740728" y="3803723"/>
            <a:ext cx="1481654" cy="1202510"/>
          </a:xfrm>
          <a:prstGeom prst="rect">
            <a:avLst/>
          </a:prstGeom>
        </p:spPr>
        <p:txBody>
          <a:bodyPr wrap="square" lIns="90000" tIns="46800" rIns="90000" bIns="46800" anchor="b">
            <a:spAutoFit/>
          </a:bodyPr>
          <a:lstStyle>
            <a:lvl1pPr marL="0" indent="0" algn="l" defTabSz="914400" rtl="0" eaLnBrk="1" latinLnBrk="0" hangingPunct="1">
              <a:lnSpc>
                <a:spcPct val="90000"/>
              </a:lnSpc>
              <a:spcBef>
                <a:spcPts val="600"/>
              </a:spcBef>
              <a:buNone/>
              <a:defRPr lang="en-US" sz="8000" kern="1200" dirty="0">
                <a:solidFill>
                  <a:schemeClr val="bg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04</a:t>
            </a:r>
          </a:p>
        </p:txBody>
      </p:sp>
      <p:sp>
        <p:nvSpPr>
          <p:cNvPr id="32" name="Text Placeholder 2">
            <a:extLst>
              <a:ext uri="{FF2B5EF4-FFF2-40B4-BE49-F238E27FC236}">
                <a16:creationId xmlns:a16="http://schemas.microsoft.com/office/drawing/2014/main" id="{C076F37F-2A2C-4ACE-868C-748E8FFC3884}"/>
              </a:ext>
            </a:extLst>
          </p:cNvPr>
          <p:cNvSpPr>
            <a:spLocks noGrp="1"/>
          </p:cNvSpPr>
          <p:nvPr>
            <p:ph type="body" idx="21"/>
          </p:nvPr>
        </p:nvSpPr>
        <p:spPr>
          <a:xfrm>
            <a:off x="2230002" y="2117331"/>
            <a:ext cx="1922043" cy="1202510"/>
          </a:xfrm>
          <a:prstGeom prst="rect">
            <a:avLst/>
          </a:prstGeom>
        </p:spPr>
        <p:txBody>
          <a:bodyPr anchor="ctr">
            <a:noAutofit/>
          </a:bodyPr>
          <a:lstStyle>
            <a:lvl1pPr marL="0" indent="0" algn="l">
              <a:lnSpc>
                <a:spcPct val="100000"/>
              </a:lnSpc>
              <a:buNone/>
              <a:defRPr sz="1800" b="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3" name="Text Placeholder 2">
            <a:extLst>
              <a:ext uri="{FF2B5EF4-FFF2-40B4-BE49-F238E27FC236}">
                <a16:creationId xmlns:a16="http://schemas.microsoft.com/office/drawing/2014/main" id="{CB153327-8B9C-4AF0-A1D9-0CDB2260D239}"/>
              </a:ext>
            </a:extLst>
          </p:cNvPr>
          <p:cNvSpPr>
            <a:spLocks noGrp="1"/>
          </p:cNvSpPr>
          <p:nvPr>
            <p:ph type="body" idx="27"/>
          </p:nvPr>
        </p:nvSpPr>
        <p:spPr>
          <a:xfrm>
            <a:off x="2230002" y="3803723"/>
            <a:ext cx="1922043" cy="1202510"/>
          </a:xfrm>
          <a:prstGeom prst="rect">
            <a:avLst/>
          </a:prstGeom>
        </p:spPr>
        <p:txBody>
          <a:bodyPr anchor="ctr">
            <a:noAutofit/>
          </a:bodyPr>
          <a:lstStyle>
            <a:lvl1pPr marL="0" indent="0" algn="l">
              <a:lnSpc>
                <a:spcPct val="100000"/>
              </a:lnSpc>
              <a:buNone/>
              <a:defRPr sz="1800" b="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6" name="Text Placeholder 2">
            <a:extLst>
              <a:ext uri="{FF2B5EF4-FFF2-40B4-BE49-F238E27FC236}">
                <a16:creationId xmlns:a16="http://schemas.microsoft.com/office/drawing/2014/main" id="{F5876511-D507-4CEB-8A3C-EB62553B6C5D}"/>
              </a:ext>
            </a:extLst>
          </p:cNvPr>
          <p:cNvSpPr>
            <a:spLocks noGrp="1"/>
          </p:cNvSpPr>
          <p:nvPr>
            <p:ph type="body" idx="28" hasCustomPrompt="1"/>
          </p:nvPr>
        </p:nvSpPr>
        <p:spPr>
          <a:xfrm>
            <a:off x="4390342" y="2117330"/>
            <a:ext cx="1481654" cy="1202510"/>
          </a:xfrm>
          <a:prstGeom prst="rect">
            <a:avLst/>
          </a:prstGeom>
        </p:spPr>
        <p:txBody>
          <a:bodyPr wrap="square" lIns="90000" tIns="46800" rIns="90000" bIns="46800" anchor="b">
            <a:spAutoFit/>
          </a:bodyPr>
          <a:lstStyle>
            <a:lvl1pPr marL="0" indent="0" algn="l" defTabSz="914400" rtl="0" eaLnBrk="1" latinLnBrk="0" hangingPunct="1">
              <a:lnSpc>
                <a:spcPct val="90000"/>
              </a:lnSpc>
              <a:spcBef>
                <a:spcPts val="600"/>
              </a:spcBef>
              <a:buNone/>
              <a:defRPr lang="en-US" sz="8000" kern="1200" dirty="0">
                <a:solidFill>
                  <a:schemeClr val="bg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02</a:t>
            </a:r>
          </a:p>
        </p:txBody>
      </p:sp>
      <p:sp>
        <p:nvSpPr>
          <p:cNvPr id="47" name="Text Placeholder 2">
            <a:extLst>
              <a:ext uri="{FF2B5EF4-FFF2-40B4-BE49-F238E27FC236}">
                <a16:creationId xmlns:a16="http://schemas.microsoft.com/office/drawing/2014/main" id="{11C859D1-2B2B-4342-99BC-FF0457768A01}"/>
              </a:ext>
            </a:extLst>
          </p:cNvPr>
          <p:cNvSpPr>
            <a:spLocks noGrp="1"/>
          </p:cNvSpPr>
          <p:nvPr>
            <p:ph type="body" idx="29" hasCustomPrompt="1"/>
          </p:nvPr>
        </p:nvSpPr>
        <p:spPr>
          <a:xfrm>
            <a:off x="4390342" y="3803723"/>
            <a:ext cx="1481654" cy="1202510"/>
          </a:xfrm>
          <a:prstGeom prst="rect">
            <a:avLst/>
          </a:prstGeom>
        </p:spPr>
        <p:txBody>
          <a:bodyPr wrap="square" lIns="90000" tIns="46800" rIns="90000" bIns="46800" anchor="b">
            <a:spAutoFit/>
          </a:bodyPr>
          <a:lstStyle>
            <a:lvl1pPr marL="0" indent="0" algn="l" defTabSz="914400" rtl="0" eaLnBrk="1" latinLnBrk="0" hangingPunct="1">
              <a:lnSpc>
                <a:spcPct val="90000"/>
              </a:lnSpc>
              <a:spcBef>
                <a:spcPts val="600"/>
              </a:spcBef>
              <a:buNone/>
              <a:defRPr lang="en-US" sz="8000" kern="1200" dirty="0">
                <a:solidFill>
                  <a:schemeClr val="bg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05</a:t>
            </a:r>
          </a:p>
        </p:txBody>
      </p:sp>
      <p:sp>
        <p:nvSpPr>
          <p:cNvPr id="48" name="Text Placeholder 2">
            <a:extLst>
              <a:ext uri="{FF2B5EF4-FFF2-40B4-BE49-F238E27FC236}">
                <a16:creationId xmlns:a16="http://schemas.microsoft.com/office/drawing/2014/main" id="{4277BE41-75CB-45AF-A69B-C8C1232A4D12}"/>
              </a:ext>
            </a:extLst>
          </p:cNvPr>
          <p:cNvSpPr>
            <a:spLocks noGrp="1"/>
          </p:cNvSpPr>
          <p:nvPr>
            <p:ph type="body" idx="30"/>
          </p:nvPr>
        </p:nvSpPr>
        <p:spPr>
          <a:xfrm>
            <a:off x="5879616" y="2117331"/>
            <a:ext cx="1922043" cy="1202510"/>
          </a:xfrm>
          <a:prstGeom prst="rect">
            <a:avLst/>
          </a:prstGeom>
        </p:spPr>
        <p:txBody>
          <a:bodyPr anchor="ctr">
            <a:noAutofit/>
          </a:bodyPr>
          <a:lstStyle>
            <a:lvl1pPr marL="0" indent="0" algn="l">
              <a:lnSpc>
                <a:spcPct val="100000"/>
              </a:lnSpc>
              <a:buNone/>
              <a:defRPr sz="1800" b="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9" name="Text Placeholder 2">
            <a:extLst>
              <a:ext uri="{FF2B5EF4-FFF2-40B4-BE49-F238E27FC236}">
                <a16:creationId xmlns:a16="http://schemas.microsoft.com/office/drawing/2014/main" id="{B0E6AE2A-6056-4B02-93D9-69CC2C0EC282}"/>
              </a:ext>
            </a:extLst>
          </p:cNvPr>
          <p:cNvSpPr>
            <a:spLocks noGrp="1"/>
          </p:cNvSpPr>
          <p:nvPr>
            <p:ph type="body" idx="31"/>
          </p:nvPr>
        </p:nvSpPr>
        <p:spPr>
          <a:xfrm>
            <a:off x="5879616" y="3803723"/>
            <a:ext cx="1922043" cy="1202510"/>
          </a:xfrm>
          <a:prstGeom prst="rect">
            <a:avLst/>
          </a:prstGeom>
        </p:spPr>
        <p:txBody>
          <a:bodyPr anchor="ctr">
            <a:noAutofit/>
          </a:bodyPr>
          <a:lstStyle>
            <a:lvl1pPr marL="0" indent="0" algn="l">
              <a:lnSpc>
                <a:spcPct val="100000"/>
              </a:lnSpc>
              <a:buNone/>
              <a:defRPr sz="1800" b="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6" name="Text Placeholder 2">
            <a:extLst>
              <a:ext uri="{FF2B5EF4-FFF2-40B4-BE49-F238E27FC236}">
                <a16:creationId xmlns:a16="http://schemas.microsoft.com/office/drawing/2014/main" id="{0382CA74-896A-47C7-B45A-4228EC5CA2AE}"/>
              </a:ext>
            </a:extLst>
          </p:cNvPr>
          <p:cNvSpPr>
            <a:spLocks noGrp="1"/>
          </p:cNvSpPr>
          <p:nvPr>
            <p:ph type="body" idx="32" hasCustomPrompt="1"/>
          </p:nvPr>
        </p:nvSpPr>
        <p:spPr>
          <a:xfrm>
            <a:off x="8039955" y="2117330"/>
            <a:ext cx="1481654" cy="1202510"/>
          </a:xfrm>
          <a:prstGeom prst="rect">
            <a:avLst/>
          </a:prstGeom>
        </p:spPr>
        <p:txBody>
          <a:bodyPr wrap="square" lIns="90000" tIns="46800" rIns="90000" bIns="46800" anchor="b">
            <a:spAutoFit/>
          </a:bodyPr>
          <a:lstStyle>
            <a:lvl1pPr marL="0" indent="0" algn="l" defTabSz="914400" rtl="0" eaLnBrk="1" latinLnBrk="0" hangingPunct="1">
              <a:lnSpc>
                <a:spcPct val="90000"/>
              </a:lnSpc>
              <a:spcBef>
                <a:spcPts val="600"/>
              </a:spcBef>
              <a:buNone/>
              <a:defRPr lang="en-US" sz="8000" kern="1200" dirty="0">
                <a:solidFill>
                  <a:schemeClr val="bg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03</a:t>
            </a:r>
          </a:p>
        </p:txBody>
      </p:sp>
      <p:sp>
        <p:nvSpPr>
          <p:cNvPr id="67" name="Text Placeholder 2">
            <a:extLst>
              <a:ext uri="{FF2B5EF4-FFF2-40B4-BE49-F238E27FC236}">
                <a16:creationId xmlns:a16="http://schemas.microsoft.com/office/drawing/2014/main" id="{4D8968B2-80D0-4E93-A997-D92DF3FB1A0A}"/>
              </a:ext>
            </a:extLst>
          </p:cNvPr>
          <p:cNvSpPr>
            <a:spLocks noGrp="1"/>
          </p:cNvSpPr>
          <p:nvPr>
            <p:ph type="body" idx="33" hasCustomPrompt="1"/>
          </p:nvPr>
        </p:nvSpPr>
        <p:spPr>
          <a:xfrm>
            <a:off x="8039955" y="3803723"/>
            <a:ext cx="1481654" cy="1202510"/>
          </a:xfrm>
          <a:prstGeom prst="rect">
            <a:avLst/>
          </a:prstGeom>
        </p:spPr>
        <p:txBody>
          <a:bodyPr wrap="square" lIns="90000" tIns="46800" rIns="90000" bIns="46800" anchor="b">
            <a:spAutoFit/>
          </a:bodyPr>
          <a:lstStyle>
            <a:lvl1pPr marL="0" indent="0" algn="l" defTabSz="914400" rtl="0" eaLnBrk="1" latinLnBrk="0" hangingPunct="1">
              <a:lnSpc>
                <a:spcPct val="90000"/>
              </a:lnSpc>
              <a:spcBef>
                <a:spcPts val="600"/>
              </a:spcBef>
              <a:buNone/>
              <a:defRPr lang="en-US" sz="8000" kern="1200" dirty="0">
                <a:solidFill>
                  <a:schemeClr val="bg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06</a:t>
            </a:r>
          </a:p>
        </p:txBody>
      </p:sp>
      <p:sp>
        <p:nvSpPr>
          <p:cNvPr id="68" name="Text Placeholder 2">
            <a:extLst>
              <a:ext uri="{FF2B5EF4-FFF2-40B4-BE49-F238E27FC236}">
                <a16:creationId xmlns:a16="http://schemas.microsoft.com/office/drawing/2014/main" id="{AD41FCDB-DBC6-4543-BE36-8CACA239A7B5}"/>
              </a:ext>
            </a:extLst>
          </p:cNvPr>
          <p:cNvSpPr>
            <a:spLocks noGrp="1"/>
          </p:cNvSpPr>
          <p:nvPr>
            <p:ph type="body" idx="34"/>
          </p:nvPr>
        </p:nvSpPr>
        <p:spPr>
          <a:xfrm>
            <a:off x="9529229" y="2117331"/>
            <a:ext cx="1922043" cy="1202510"/>
          </a:xfrm>
          <a:prstGeom prst="rect">
            <a:avLst/>
          </a:prstGeom>
        </p:spPr>
        <p:txBody>
          <a:bodyPr anchor="ctr">
            <a:noAutofit/>
          </a:bodyPr>
          <a:lstStyle>
            <a:lvl1pPr marL="0" indent="0" algn="l">
              <a:lnSpc>
                <a:spcPct val="100000"/>
              </a:lnSpc>
              <a:buNone/>
              <a:defRPr sz="1800" b="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88" name="Text Placeholder 2">
            <a:extLst>
              <a:ext uri="{FF2B5EF4-FFF2-40B4-BE49-F238E27FC236}">
                <a16:creationId xmlns:a16="http://schemas.microsoft.com/office/drawing/2014/main" id="{78E2A3F2-CAF0-4F9A-B7C8-10010B1081C3}"/>
              </a:ext>
            </a:extLst>
          </p:cNvPr>
          <p:cNvSpPr>
            <a:spLocks noGrp="1"/>
          </p:cNvSpPr>
          <p:nvPr>
            <p:ph type="body" idx="35"/>
          </p:nvPr>
        </p:nvSpPr>
        <p:spPr>
          <a:xfrm>
            <a:off x="9529229" y="3803723"/>
            <a:ext cx="1922043" cy="1202510"/>
          </a:xfrm>
          <a:prstGeom prst="rect">
            <a:avLst/>
          </a:prstGeom>
        </p:spPr>
        <p:txBody>
          <a:bodyPr anchor="ctr">
            <a:noAutofit/>
          </a:bodyPr>
          <a:lstStyle>
            <a:lvl1pPr marL="0" indent="0" algn="l">
              <a:lnSpc>
                <a:spcPct val="100000"/>
              </a:lnSpc>
              <a:buNone/>
              <a:defRPr sz="1800" b="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grpSp>
        <p:nvGrpSpPr>
          <p:cNvPr id="89" name="Graphic 8">
            <a:extLst>
              <a:ext uri="{FF2B5EF4-FFF2-40B4-BE49-F238E27FC236}">
                <a16:creationId xmlns:a16="http://schemas.microsoft.com/office/drawing/2014/main" id="{3D66BF09-484F-4A18-A149-5119FC70D210}"/>
              </a:ext>
            </a:extLst>
          </p:cNvPr>
          <p:cNvGrpSpPr/>
          <p:nvPr userDrawn="1"/>
        </p:nvGrpSpPr>
        <p:grpSpPr>
          <a:xfrm>
            <a:off x="10564599" y="6103433"/>
            <a:ext cx="1188338" cy="365001"/>
            <a:chOff x="4714875" y="3005137"/>
            <a:chExt cx="2759011" cy="847438"/>
          </a:xfrm>
          <a:solidFill>
            <a:schemeClr val="bg1"/>
          </a:solidFill>
        </p:grpSpPr>
        <p:sp>
          <p:nvSpPr>
            <p:cNvPr id="90" name="Freeform: Shape 89">
              <a:extLst>
                <a:ext uri="{FF2B5EF4-FFF2-40B4-BE49-F238E27FC236}">
                  <a16:creationId xmlns:a16="http://schemas.microsoft.com/office/drawing/2014/main" id="{DBEBD587-66AC-4C57-B0ED-F100D2DB9387}"/>
                </a:ext>
              </a:extLst>
            </p:cNvPr>
            <p:cNvSpPr/>
            <p:nvPr/>
          </p:nvSpPr>
          <p:spPr>
            <a:xfrm>
              <a:off x="4714875" y="3005137"/>
              <a:ext cx="759618" cy="845343"/>
            </a:xfrm>
            <a:custGeom>
              <a:avLst/>
              <a:gdLst>
                <a:gd name="connsiteX0" fmla="*/ 660178 w 759618"/>
                <a:gd name="connsiteY0" fmla="*/ 0 h 845343"/>
                <a:gd name="connsiteX1" fmla="*/ 446056 w 759618"/>
                <a:gd name="connsiteY1" fmla="*/ 142494 h 845343"/>
                <a:gd name="connsiteX2" fmla="*/ 231934 w 759618"/>
                <a:gd name="connsiteY2" fmla="*/ 0 h 845343"/>
                <a:gd name="connsiteX3" fmla="*/ 0 w 759618"/>
                <a:gd name="connsiteY3" fmla="*/ 231839 h 845343"/>
                <a:gd name="connsiteX4" fmla="*/ 185738 w 759618"/>
                <a:gd name="connsiteY4" fmla="*/ 459010 h 845343"/>
                <a:gd name="connsiteX5" fmla="*/ 185738 w 759618"/>
                <a:gd name="connsiteY5" fmla="*/ 463677 h 845343"/>
                <a:gd name="connsiteX6" fmla="*/ 54959 w 759618"/>
                <a:gd name="connsiteY6" fmla="*/ 463677 h 845343"/>
                <a:gd name="connsiteX7" fmla="*/ 0 w 759618"/>
                <a:gd name="connsiteY7" fmla="*/ 613505 h 845343"/>
                <a:gd name="connsiteX8" fmla="*/ 231934 w 759618"/>
                <a:gd name="connsiteY8" fmla="*/ 845344 h 845343"/>
                <a:gd name="connsiteX9" fmla="*/ 463868 w 759618"/>
                <a:gd name="connsiteY9" fmla="*/ 613505 h 845343"/>
                <a:gd name="connsiteX10" fmla="*/ 363569 w 759618"/>
                <a:gd name="connsiteY10" fmla="*/ 422624 h 845343"/>
                <a:gd name="connsiteX11" fmla="*/ 445961 w 759618"/>
                <a:gd name="connsiteY11" fmla="*/ 321088 h 845343"/>
                <a:gd name="connsiteX12" fmla="*/ 660083 w 759618"/>
                <a:gd name="connsiteY12" fmla="*/ 463582 h 845343"/>
                <a:gd name="connsiteX13" fmla="*/ 759619 w 759618"/>
                <a:gd name="connsiteY13" fmla="*/ 441198 h 845343"/>
                <a:gd name="connsiteX14" fmla="*/ 759619 w 759618"/>
                <a:gd name="connsiteY14" fmla="*/ 22384 h 845343"/>
                <a:gd name="connsiteX15" fmla="*/ 660178 w 759618"/>
                <a:gd name="connsiteY15" fmla="*/ 0 h 8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9618" h="845343">
                  <a:moveTo>
                    <a:pt x="660178" y="0"/>
                  </a:moveTo>
                  <a:cubicBezTo>
                    <a:pt x="563785" y="0"/>
                    <a:pt x="481108" y="58769"/>
                    <a:pt x="446056" y="142494"/>
                  </a:cubicBezTo>
                  <a:cubicBezTo>
                    <a:pt x="411099" y="58769"/>
                    <a:pt x="328422" y="0"/>
                    <a:pt x="231934" y="0"/>
                  </a:cubicBezTo>
                  <a:cubicBezTo>
                    <a:pt x="103823" y="0"/>
                    <a:pt x="0" y="103823"/>
                    <a:pt x="0" y="231839"/>
                  </a:cubicBezTo>
                  <a:cubicBezTo>
                    <a:pt x="0" y="344043"/>
                    <a:pt x="79724" y="437579"/>
                    <a:pt x="185738" y="459010"/>
                  </a:cubicBezTo>
                  <a:lnTo>
                    <a:pt x="185738" y="463677"/>
                  </a:lnTo>
                  <a:lnTo>
                    <a:pt x="54959" y="463677"/>
                  </a:lnTo>
                  <a:cubicBezTo>
                    <a:pt x="20669" y="504063"/>
                    <a:pt x="0" y="556355"/>
                    <a:pt x="0" y="613505"/>
                  </a:cubicBezTo>
                  <a:cubicBezTo>
                    <a:pt x="0" y="741521"/>
                    <a:pt x="103823" y="845344"/>
                    <a:pt x="231934" y="845344"/>
                  </a:cubicBezTo>
                  <a:cubicBezTo>
                    <a:pt x="360045" y="845344"/>
                    <a:pt x="463868" y="741521"/>
                    <a:pt x="463868" y="613505"/>
                  </a:cubicBezTo>
                  <a:cubicBezTo>
                    <a:pt x="463868" y="534353"/>
                    <a:pt x="424148" y="464439"/>
                    <a:pt x="363569" y="422624"/>
                  </a:cubicBezTo>
                  <a:cubicBezTo>
                    <a:pt x="399860" y="397574"/>
                    <a:pt x="428720" y="362331"/>
                    <a:pt x="445961" y="321088"/>
                  </a:cubicBezTo>
                  <a:cubicBezTo>
                    <a:pt x="481013" y="404717"/>
                    <a:pt x="563690" y="463582"/>
                    <a:pt x="660083" y="463582"/>
                  </a:cubicBezTo>
                  <a:cubicBezTo>
                    <a:pt x="695706" y="463582"/>
                    <a:pt x="729425" y="455581"/>
                    <a:pt x="759619" y="441198"/>
                  </a:cubicBezTo>
                  <a:lnTo>
                    <a:pt x="759619" y="22384"/>
                  </a:lnTo>
                  <a:cubicBezTo>
                    <a:pt x="729520" y="8001"/>
                    <a:pt x="695801" y="0"/>
                    <a:pt x="660178" y="0"/>
                  </a:cubicBezTo>
                  <a:close/>
                </a:path>
              </a:pathLst>
            </a:custGeom>
            <a:grpFill/>
            <a:ln w="9525" cap="flat">
              <a:noFill/>
              <a:prstDash val="solid"/>
              <a:miter/>
            </a:ln>
          </p:spPr>
          <p:txBody>
            <a:bodyPr rtlCol="0" anchor="ctr"/>
            <a:lstStyle/>
            <a:p>
              <a:endParaRPr lang="en-AU" dirty="0"/>
            </a:p>
          </p:txBody>
        </p:sp>
        <p:grpSp>
          <p:nvGrpSpPr>
            <p:cNvPr id="91" name="Graphic 8">
              <a:extLst>
                <a:ext uri="{FF2B5EF4-FFF2-40B4-BE49-F238E27FC236}">
                  <a16:creationId xmlns:a16="http://schemas.microsoft.com/office/drawing/2014/main" id="{6821447D-FE2A-4F60-A391-3441E10B49AC}"/>
                </a:ext>
              </a:extLst>
            </p:cNvPr>
            <p:cNvGrpSpPr/>
            <p:nvPr/>
          </p:nvGrpSpPr>
          <p:grpSpPr>
            <a:xfrm>
              <a:off x="5276564" y="3551872"/>
              <a:ext cx="2197322" cy="300703"/>
              <a:chOff x="5276564" y="3551872"/>
              <a:chExt cx="2197322" cy="300703"/>
            </a:xfrm>
            <a:grpFill/>
          </p:grpSpPr>
          <p:sp>
            <p:nvSpPr>
              <p:cNvPr id="92" name="Freeform: Shape 91">
                <a:extLst>
                  <a:ext uri="{FF2B5EF4-FFF2-40B4-BE49-F238E27FC236}">
                    <a16:creationId xmlns:a16="http://schemas.microsoft.com/office/drawing/2014/main" id="{EB97E210-5690-49CA-9D1E-676A5FC82F58}"/>
                  </a:ext>
                </a:extLst>
              </p:cNvPr>
              <p:cNvSpPr/>
              <p:nvPr/>
            </p:nvSpPr>
            <p:spPr>
              <a:xfrm>
                <a:off x="6204966" y="3643121"/>
                <a:ext cx="158210" cy="209359"/>
              </a:xfrm>
              <a:custGeom>
                <a:avLst/>
                <a:gdLst>
                  <a:gd name="connsiteX0" fmla="*/ 112014 w 158210"/>
                  <a:gd name="connsiteY0" fmla="*/ 90868 h 209359"/>
                  <a:gd name="connsiteX1" fmla="*/ 82677 w 158210"/>
                  <a:gd name="connsiteY1" fmla="*/ 78772 h 209359"/>
                  <a:gd name="connsiteX2" fmla="*/ 58960 w 158210"/>
                  <a:gd name="connsiteY2" fmla="*/ 57817 h 209359"/>
                  <a:gd name="connsiteX3" fmla="*/ 82677 w 158210"/>
                  <a:gd name="connsiteY3" fmla="*/ 40767 h 209359"/>
                  <a:gd name="connsiteX4" fmla="*/ 130112 w 158210"/>
                  <a:gd name="connsiteY4" fmla="*/ 60198 h 209359"/>
                  <a:gd name="connsiteX5" fmla="*/ 155067 w 158210"/>
                  <a:gd name="connsiteY5" fmla="*/ 30385 h 209359"/>
                  <a:gd name="connsiteX6" fmla="*/ 85058 w 158210"/>
                  <a:gd name="connsiteY6" fmla="*/ 0 h 209359"/>
                  <a:gd name="connsiteX7" fmla="*/ 12668 w 158210"/>
                  <a:gd name="connsiteY7" fmla="*/ 59055 h 209359"/>
                  <a:gd name="connsiteX8" fmla="*/ 54959 w 158210"/>
                  <a:gd name="connsiteY8" fmla="*/ 114395 h 209359"/>
                  <a:gd name="connsiteX9" fmla="*/ 87535 w 158210"/>
                  <a:gd name="connsiteY9" fmla="*/ 127825 h 209359"/>
                  <a:gd name="connsiteX10" fmla="*/ 110680 w 158210"/>
                  <a:gd name="connsiteY10" fmla="*/ 150304 h 209359"/>
                  <a:gd name="connsiteX11" fmla="*/ 83344 w 158210"/>
                  <a:gd name="connsiteY11" fmla="*/ 168592 h 209359"/>
                  <a:gd name="connsiteX12" fmla="*/ 26194 w 158210"/>
                  <a:gd name="connsiteY12" fmla="*/ 140589 h 209359"/>
                  <a:gd name="connsiteX13" fmla="*/ 0 w 158210"/>
                  <a:gd name="connsiteY13" fmla="*/ 170402 h 209359"/>
                  <a:gd name="connsiteX14" fmla="*/ 81534 w 158210"/>
                  <a:gd name="connsiteY14" fmla="*/ 209359 h 209359"/>
                  <a:gd name="connsiteX15" fmla="*/ 158210 w 158210"/>
                  <a:gd name="connsiteY15" fmla="*/ 146685 h 209359"/>
                  <a:gd name="connsiteX16" fmla="*/ 112014 w 158210"/>
                  <a:gd name="connsiteY16" fmla="*/ 90868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210" h="209359">
                    <a:moveTo>
                      <a:pt x="112014" y="90868"/>
                    </a:moveTo>
                    <a:lnTo>
                      <a:pt x="82677" y="78772"/>
                    </a:lnTo>
                    <a:cubicBezTo>
                      <a:pt x="65627" y="71723"/>
                      <a:pt x="58960" y="65722"/>
                      <a:pt x="58960" y="57817"/>
                    </a:cubicBezTo>
                    <a:cubicBezTo>
                      <a:pt x="58960" y="48673"/>
                      <a:pt x="67437" y="40767"/>
                      <a:pt x="82677" y="40767"/>
                    </a:cubicBezTo>
                    <a:cubicBezTo>
                      <a:pt x="100298" y="40767"/>
                      <a:pt x="115538" y="48101"/>
                      <a:pt x="130112" y="60198"/>
                    </a:cubicBezTo>
                    <a:lnTo>
                      <a:pt x="155067" y="30385"/>
                    </a:lnTo>
                    <a:cubicBezTo>
                      <a:pt x="136779" y="10287"/>
                      <a:pt x="114300" y="0"/>
                      <a:pt x="85058" y="0"/>
                    </a:cubicBezTo>
                    <a:cubicBezTo>
                      <a:pt x="44863" y="0"/>
                      <a:pt x="12668" y="20669"/>
                      <a:pt x="12668" y="59055"/>
                    </a:cubicBezTo>
                    <a:cubicBezTo>
                      <a:pt x="12668" y="91916"/>
                      <a:pt x="35147" y="106299"/>
                      <a:pt x="54959" y="114395"/>
                    </a:cubicBezTo>
                    <a:lnTo>
                      <a:pt x="87535" y="127825"/>
                    </a:lnTo>
                    <a:cubicBezTo>
                      <a:pt x="104489" y="134779"/>
                      <a:pt x="110680" y="139541"/>
                      <a:pt x="110680" y="150304"/>
                    </a:cubicBezTo>
                    <a:cubicBezTo>
                      <a:pt x="110680" y="159544"/>
                      <a:pt x="102679" y="168592"/>
                      <a:pt x="83344" y="168592"/>
                    </a:cubicBezTo>
                    <a:cubicBezTo>
                      <a:pt x="61436" y="168592"/>
                      <a:pt x="39433" y="156400"/>
                      <a:pt x="26194" y="140589"/>
                    </a:cubicBezTo>
                    <a:lnTo>
                      <a:pt x="0" y="170402"/>
                    </a:lnTo>
                    <a:cubicBezTo>
                      <a:pt x="18288" y="196596"/>
                      <a:pt x="48101" y="209359"/>
                      <a:pt x="81534" y="209359"/>
                    </a:cubicBezTo>
                    <a:cubicBezTo>
                      <a:pt x="124682" y="209359"/>
                      <a:pt x="158210" y="188690"/>
                      <a:pt x="158210" y="146685"/>
                    </a:cubicBezTo>
                    <a:cubicBezTo>
                      <a:pt x="158115" y="117443"/>
                      <a:pt x="138589" y="101727"/>
                      <a:pt x="112014" y="90868"/>
                    </a:cubicBezTo>
                    <a:close/>
                  </a:path>
                </a:pathLst>
              </a:custGeom>
              <a:grpFill/>
              <a:ln w="9525" cap="flat">
                <a:noFill/>
                <a:prstDash val="solid"/>
                <a:miter/>
              </a:ln>
            </p:spPr>
            <p:txBody>
              <a:bodyPr rtlCol="0" anchor="ctr"/>
              <a:lstStyle/>
              <a:p>
                <a:endParaRPr lang="en-AU" dirty="0"/>
              </a:p>
            </p:txBody>
          </p:sp>
          <p:sp>
            <p:nvSpPr>
              <p:cNvPr id="93" name="Freeform: Shape 92">
                <a:extLst>
                  <a:ext uri="{FF2B5EF4-FFF2-40B4-BE49-F238E27FC236}">
                    <a16:creationId xmlns:a16="http://schemas.microsoft.com/office/drawing/2014/main" id="{8E2988AB-F16A-41A3-A1FF-A4D8425718DF}"/>
                  </a:ext>
                </a:extLst>
              </p:cNvPr>
              <p:cNvSpPr/>
              <p:nvPr/>
            </p:nvSpPr>
            <p:spPr>
              <a:xfrm>
                <a:off x="6909911" y="3643216"/>
                <a:ext cx="210502" cy="209359"/>
              </a:xfrm>
              <a:custGeom>
                <a:avLst/>
                <a:gdLst>
                  <a:gd name="connsiteX0" fmla="*/ 160592 w 210502"/>
                  <a:gd name="connsiteY0" fmla="*/ 24289 h 209359"/>
                  <a:gd name="connsiteX1" fmla="*/ 97917 w 210502"/>
                  <a:gd name="connsiteY1" fmla="*/ 0 h 209359"/>
                  <a:gd name="connsiteX2" fmla="*/ 0 w 210502"/>
                  <a:gd name="connsiteY2" fmla="*/ 104680 h 209359"/>
                  <a:gd name="connsiteX3" fmla="*/ 97346 w 210502"/>
                  <a:gd name="connsiteY3" fmla="*/ 209360 h 209359"/>
                  <a:gd name="connsiteX4" fmla="*/ 165449 w 210502"/>
                  <a:gd name="connsiteY4" fmla="*/ 177737 h 209359"/>
                  <a:gd name="connsiteX5" fmla="*/ 165449 w 210502"/>
                  <a:gd name="connsiteY5" fmla="*/ 204502 h 209359"/>
                  <a:gd name="connsiteX6" fmla="*/ 210503 w 210502"/>
                  <a:gd name="connsiteY6" fmla="*/ 204502 h 209359"/>
                  <a:gd name="connsiteX7" fmla="*/ 210503 w 210502"/>
                  <a:gd name="connsiteY7" fmla="*/ 4191 h 209359"/>
                  <a:gd name="connsiteX8" fmla="*/ 160592 w 210502"/>
                  <a:gd name="connsiteY8" fmla="*/ 4191 h 209359"/>
                  <a:gd name="connsiteX9" fmla="*/ 160592 w 210502"/>
                  <a:gd name="connsiteY9" fmla="*/ 24289 h 209359"/>
                  <a:gd name="connsiteX10" fmla="*/ 106490 w 210502"/>
                  <a:gd name="connsiteY10" fmla="*/ 165354 h 209359"/>
                  <a:gd name="connsiteX11" fmla="*/ 49911 w 210502"/>
                  <a:gd name="connsiteY11" fmla="*/ 104489 h 209359"/>
                  <a:gd name="connsiteX12" fmla="*/ 106490 w 210502"/>
                  <a:gd name="connsiteY12" fmla="*/ 43625 h 209359"/>
                  <a:gd name="connsiteX13" fmla="*/ 162496 w 210502"/>
                  <a:gd name="connsiteY13" fmla="*/ 104489 h 209359"/>
                  <a:gd name="connsiteX14" fmla="*/ 106490 w 210502"/>
                  <a:gd name="connsiteY14" fmla="*/ 165354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0502" h="209359">
                    <a:moveTo>
                      <a:pt x="160592" y="24289"/>
                    </a:moveTo>
                    <a:cubicBezTo>
                      <a:pt x="143542" y="7239"/>
                      <a:pt x="122873" y="0"/>
                      <a:pt x="97917" y="0"/>
                    </a:cubicBezTo>
                    <a:cubicBezTo>
                      <a:pt x="40100" y="0"/>
                      <a:pt x="0" y="46863"/>
                      <a:pt x="0" y="104680"/>
                    </a:cubicBezTo>
                    <a:cubicBezTo>
                      <a:pt x="0" y="161830"/>
                      <a:pt x="37719" y="209360"/>
                      <a:pt x="97346" y="209360"/>
                    </a:cubicBezTo>
                    <a:cubicBezTo>
                      <a:pt x="127159" y="209360"/>
                      <a:pt x="148495" y="200882"/>
                      <a:pt x="165449" y="177737"/>
                    </a:cubicBezTo>
                    <a:lnTo>
                      <a:pt x="165449" y="204502"/>
                    </a:lnTo>
                    <a:lnTo>
                      <a:pt x="210503" y="204502"/>
                    </a:lnTo>
                    <a:lnTo>
                      <a:pt x="210503" y="4191"/>
                    </a:lnTo>
                    <a:lnTo>
                      <a:pt x="160592" y="4191"/>
                    </a:lnTo>
                    <a:lnTo>
                      <a:pt x="160592" y="24289"/>
                    </a:lnTo>
                    <a:close/>
                    <a:moveTo>
                      <a:pt x="106490" y="165354"/>
                    </a:moveTo>
                    <a:cubicBezTo>
                      <a:pt x="74867" y="165354"/>
                      <a:pt x="49911" y="141065"/>
                      <a:pt x="49911" y="104489"/>
                    </a:cubicBezTo>
                    <a:cubicBezTo>
                      <a:pt x="49911" y="68580"/>
                      <a:pt x="73628" y="43625"/>
                      <a:pt x="106490" y="43625"/>
                    </a:cubicBezTo>
                    <a:cubicBezTo>
                      <a:pt x="140113" y="43625"/>
                      <a:pt x="162496" y="70199"/>
                      <a:pt x="162496" y="104489"/>
                    </a:cubicBezTo>
                    <a:cubicBezTo>
                      <a:pt x="162401" y="139351"/>
                      <a:pt x="140684" y="165354"/>
                      <a:pt x="106490" y="165354"/>
                    </a:cubicBezTo>
                    <a:close/>
                  </a:path>
                </a:pathLst>
              </a:custGeom>
              <a:grpFill/>
              <a:ln w="9525" cap="flat">
                <a:noFill/>
                <a:prstDash val="solid"/>
                <a:miter/>
              </a:ln>
            </p:spPr>
            <p:txBody>
              <a:bodyPr rtlCol="0" anchor="ctr"/>
              <a:lstStyle/>
              <a:p>
                <a:endParaRPr lang="en-AU" dirty="0"/>
              </a:p>
            </p:txBody>
          </p:sp>
          <p:sp>
            <p:nvSpPr>
              <p:cNvPr id="94" name="Freeform: Shape 93">
                <a:extLst>
                  <a:ext uri="{FF2B5EF4-FFF2-40B4-BE49-F238E27FC236}">
                    <a16:creationId xmlns:a16="http://schemas.microsoft.com/office/drawing/2014/main" id="{1F3396DB-8E0C-4794-8FE1-0BACA024BC57}"/>
                  </a:ext>
                </a:extLst>
              </p:cNvPr>
              <p:cNvSpPr/>
              <p:nvPr/>
            </p:nvSpPr>
            <p:spPr>
              <a:xfrm>
                <a:off x="6380130" y="3551872"/>
                <a:ext cx="63912" cy="62007"/>
              </a:xfrm>
              <a:custGeom>
                <a:avLst/>
                <a:gdLst>
                  <a:gd name="connsiteX0" fmla="*/ 31623 w 63912"/>
                  <a:gd name="connsiteY0" fmla="*/ 0 h 62007"/>
                  <a:gd name="connsiteX1" fmla="*/ 0 w 63912"/>
                  <a:gd name="connsiteY1" fmla="*/ 31623 h 62007"/>
                  <a:gd name="connsiteX2" fmla="*/ 31623 w 63912"/>
                  <a:gd name="connsiteY2" fmla="*/ 62008 h 62007"/>
                  <a:gd name="connsiteX3" fmla="*/ 63913 w 63912"/>
                  <a:gd name="connsiteY3" fmla="*/ 31623 h 62007"/>
                  <a:gd name="connsiteX4" fmla="*/ 31623 w 63912"/>
                  <a:gd name="connsiteY4" fmla="*/ 0 h 62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12" h="62007">
                    <a:moveTo>
                      <a:pt x="31623" y="0"/>
                    </a:moveTo>
                    <a:cubicBezTo>
                      <a:pt x="13335" y="0"/>
                      <a:pt x="0" y="14002"/>
                      <a:pt x="0" y="31623"/>
                    </a:cubicBezTo>
                    <a:cubicBezTo>
                      <a:pt x="0" y="49244"/>
                      <a:pt x="14002" y="62008"/>
                      <a:pt x="31623" y="62008"/>
                    </a:cubicBezTo>
                    <a:cubicBezTo>
                      <a:pt x="49911" y="62008"/>
                      <a:pt x="63913" y="49816"/>
                      <a:pt x="63913" y="31623"/>
                    </a:cubicBezTo>
                    <a:cubicBezTo>
                      <a:pt x="63913" y="13430"/>
                      <a:pt x="49816" y="0"/>
                      <a:pt x="31623" y="0"/>
                    </a:cubicBezTo>
                    <a:close/>
                  </a:path>
                </a:pathLst>
              </a:custGeom>
              <a:grpFill/>
              <a:ln w="9525" cap="flat">
                <a:noFill/>
                <a:prstDash val="solid"/>
                <a:miter/>
              </a:ln>
            </p:spPr>
            <p:txBody>
              <a:bodyPr rtlCol="0" anchor="ctr"/>
              <a:lstStyle/>
              <a:p>
                <a:endParaRPr lang="en-AU" dirty="0"/>
              </a:p>
            </p:txBody>
          </p:sp>
          <p:sp>
            <p:nvSpPr>
              <p:cNvPr id="95" name="Freeform: Shape 94">
                <a:extLst>
                  <a:ext uri="{FF2B5EF4-FFF2-40B4-BE49-F238E27FC236}">
                    <a16:creationId xmlns:a16="http://schemas.microsoft.com/office/drawing/2014/main" id="{67F18E9E-3633-4714-A0EE-28AD71D8DCC4}"/>
                  </a:ext>
                </a:extLst>
              </p:cNvPr>
              <p:cNvSpPr/>
              <p:nvPr/>
            </p:nvSpPr>
            <p:spPr>
              <a:xfrm>
                <a:off x="6387369" y="3647407"/>
                <a:ext cx="48672" cy="200120"/>
              </a:xfrm>
              <a:custGeom>
                <a:avLst/>
                <a:gdLst>
                  <a:gd name="connsiteX0" fmla="*/ 0 w 48672"/>
                  <a:gd name="connsiteY0" fmla="*/ 0 h 200120"/>
                  <a:gd name="connsiteX1" fmla="*/ 48673 w 48672"/>
                  <a:gd name="connsiteY1" fmla="*/ 0 h 200120"/>
                  <a:gd name="connsiteX2" fmla="*/ 48673 w 48672"/>
                  <a:gd name="connsiteY2" fmla="*/ 200120 h 200120"/>
                  <a:gd name="connsiteX3" fmla="*/ 0 w 48672"/>
                  <a:gd name="connsiteY3" fmla="*/ 200120 h 200120"/>
                </a:gdLst>
                <a:ahLst/>
                <a:cxnLst>
                  <a:cxn ang="0">
                    <a:pos x="connsiteX0" y="connsiteY0"/>
                  </a:cxn>
                  <a:cxn ang="0">
                    <a:pos x="connsiteX1" y="connsiteY1"/>
                  </a:cxn>
                  <a:cxn ang="0">
                    <a:pos x="connsiteX2" y="connsiteY2"/>
                  </a:cxn>
                  <a:cxn ang="0">
                    <a:pos x="connsiteX3" y="connsiteY3"/>
                  </a:cxn>
                </a:cxnLst>
                <a:rect l="l" t="t" r="r" b="b"/>
                <a:pathLst>
                  <a:path w="48672" h="200120">
                    <a:moveTo>
                      <a:pt x="0" y="0"/>
                    </a:moveTo>
                    <a:lnTo>
                      <a:pt x="48673" y="0"/>
                    </a:lnTo>
                    <a:lnTo>
                      <a:pt x="48673" y="200120"/>
                    </a:lnTo>
                    <a:lnTo>
                      <a:pt x="0" y="200120"/>
                    </a:lnTo>
                    <a:close/>
                  </a:path>
                </a:pathLst>
              </a:custGeom>
              <a:grpFill/>
              <a:ln w="9525" cap="flat">
                <a:noFill/>
                <a:prstDash val="solid"/>
                <a:miter/>
              </a:ln>
            </p:spPr>
            <p:txBody>
              <a:bodyPr rtlCol="0" anchor="ctr"/>
              <a:lstStyle/>
              <a:p>
                <a:endParaRPr lang="en-AU" dirty="0"/>
              </a:p>
            </p:txBody>
          </p:sp>
          <p:sp>
            <p:nvSpPr>
              <p:cNvPr id="96" name="Freeform: Shape 95">
                <a:extLst>
                  <a:ext uri="{FF2B5EF4-FFF2-40B4-BE49-F238E27FC236}">
                    <a16:creationId xmlns:a16="http://schemas.microsoft.com/office/drawing/2014/main" id="{71FAD269-C903-407F-82AF-4F59878D533A}"/>
                  </a:ext>
                </a:extLst>
              </p:cNvPr>
              <p:cNvSpPr/>
              <p:nvPr/>
            </p:nvSpPr>
            <p:spPr>
              <a:xfrm>
                <a:off x="5792343" y="3643121"/>
                <a:ext cx="179546" cy="204406"/>
              </a:xfrm>
              <a:custGeom>
                <a:avLst/>
                <a:gdLst>
                  <a:gd name="connsiteX0" fmla="*/ 104108 w 179546"/>
                  <a:gd name="connsiteY0" fmla="*/ 0 h 204406"/>
                  <a:gd name="connsiteX1" fmla="*/ 45053 w 179546"/>
                  <a:gd name="connsiteY1" fmla="*/ 23717 h 204406"/>
                  <a:gd name="connsiteX2" fmla="*/ 45053 w 179546"/>
                  <a:gd name="connsiteY2" fmla="*/ 4286 h 204406"/>
                  <a:gd name="connsiteX3" fmla="*/ 0 w 179546"/>
                  <a:gd name="connsiteY3" fmla="*/ 4286 h 204406"/>
                  <a:gd name="connsiteX4" fmla="*/ 0 w 179546"/>
                  <a:gd name="connsiteY4" fmla="*/ 204406 h 204406"/>
                  <a:gd name="connsiteX5" fmla="*/ 48673 w 179546"/>
                  <a:gd name="connsiteY5" fmla="*/ 204406 h 204406"/>
                  <a:gd name="connsiteX6" fmla="*/ 48673 w 179546"/>
                  <a:gd name="connsiteY6" fmla="*/ 85153 h 204406"/>
                  <a:gd name="connsiteX7" fmla="*/ 90678 w 179546"/>
                  <a:gd name="connsiteY7" fmla="*/ 43815 h 204406"/>
                  <a:gd name="connsiteX8" fmla="*/ 130873 w 179546"/>
                  <a:gd name="connsiteY8" fmla="*/ 85153 h 204406"/>
                  <a:gd name="connsiteX9" fmla="*/ 130873 w 179546"/>
                  <a:gd name="connsiteY9" fmla="*/ 204406 h 204406"/>
                  <a:gd name="connsiteX10" fmla="*/ 179546 w 179546"/>
                  <a:gd name="connsiteY10" fmla="*/ 204406 h 204406"/>
                  <a:gd name="connsiteX11" fmla="*/ 179546 w 179546"/>
                  <a:gd name="connsiteY11" fmla="*/ 80296 h 204406"/>
                  <a:gd name="connsiteX12" fmla="*/ 104108 w 179546"/>
                  <a:gd name="connsiteY12" fmla="*/ 0 h 20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546" h="204406">
                    <a:moveTo>
                      <a:pt x="104108" y="0"/>
                    </a:moveTo>
                    <a:cubicBezTo>
                      <a:pt x="80391" y="0"/>
                      <a:pt x="61531" y="7334"/>
                      <a:pt x="45053" y="23717"/>
                    </a:cubicBezTo>
                    <a:lnTo>
                      <a:pt x="45053" y="4286"/>
                    </a:lnTo>
                    <a:lnTo>
                      <a:pt x="0" y="4286"/>
                    </a:lnTo>
                    <a:lnTo>
                      <a:pt x="0" y="204406"/>
                    </a:lnTo>
                    <a:lnTo>
                      <a:pt x="48673" y="204406"/>
                    </a:lnTo>
                    <a:lnTo>
                      <a:pt x="48673" y="85153"/>
                    </a:lnTo>
                    <a:cubicBezTo>
                      <a:pt x="48673" y="60198"/>
                      <a:pt x="65722" y="43815"/>
                      <a:pt x="90678" y="43815"/>
                    </a:cubicBezTo>
                    <a:cubicBezTo>
                      <a:pt x="115633" y="43815"/>
                      <a:pt x="130873" y="62103"/>
                      <a:pt x="130873" y="85153"/>
                    </a:cubicBezTo>
                    <a:lnTo>
                      <a:pt x="130873" y="204406"/>
                    </a:lnTo>
                    <a:lnTo>
                      <a:pt x="179546" y="204406"/>
                    </a:lnTo>
                    <a:lnTo>
                      <a:pt x="179546" y="80296"/>
                    </a:lnTo>
                    <a:cubicBezTo>
                      <a:pt x="179546" y="34671"/>
                      <a:pt x="153352" y="0"/>
                      <a:pt x="104108" y="0"/>
                    </a:cubicBezTo>
                    <a:close/>
                  </a:path>
                </a:pathLst>
              </a:custGeom>
              <a:grpFill/>
              <a:ln w="9525" cap="flat">
                <a:noFill/>
                <a:prstDash val="solid"/>
                <a:miter/>
              </a:ln>
            </p:spPr>
            <p:txBody>
              <a:bodyPr rtlCol="0" anchor="ctr"/>
              <a:lstStyle/>
              <a:p>
                <a:endParaRPr lang="en-AU" dirty="0"/>
              </a:p>
            </p:txBody>
          </p:sp>
          <p:sp>
            <p:nvSpPr>
              <p:cNvPr id="97" name="Freeform: Shape 96">
                <a:extLst>
                  <a:ext uri="{FF2B5EF4-FFF2-40B4-BE49-F238E27FC236}">
                    <a16:creationId xmlns:a16="http://schemas.microsoft.com/office/drawing/2014/main" id="{127607E5-11CE-49A3-BF15-5F706BBB2FE4}"/>
                  </a:ext>
                </a:extLst>
              </p:cNvPr>
              <p:cNvSpPr/>
              <p:nvPr/>
            </p:nvSpPr>
            <p:spPr>
              <a:xfrm>
                <a:off x="5569743" y="3643121"/>
                <a:ext cx="195929" cy="209359"/>
              </a:xfrm>
              <a:custGeom>
                <a:avLst/>
                <a:gdLst>
                  <a:gd name="connsiteX0" fmla="*/ 103442 w 195929"/>
                  <a:gd name="connsiteY0" fmla="*/ 0 h 209359"/>
                  <a:gd name="connsiteX1" fmla="*/ 0 w 195929"/>
                  <a:gd name="connsiteY1" fmla="*/ 104680 h 209359"/>
                  <a:gd name="connsiteX2" fmla="*/ 108299 w 195929"/>
                  <a:gd name="connsiteY2" fmla="*/ 209359 h 209359"/>
                  <a:gd name="connsiteX3" fmla="*/ 188595 w 195929"/>
                  <a:gd name="connsiteY3" fmla="*/ 178308 h 209359"/>
                  <a:gd name="connsiteX4" fmla="*/ 166116 w 195929"/>
                  <a:gd name="connsiteY4" fmla="*/ 145447 h 209359"/>
                  <a:gd name="connsiteX5" fmla="*/ 110109 w 195929"/>
                  <a:gd name="connsiteY5" fmla="*/ 166783 h 209359"/>
                  <a:gd name="connsiteX6" fmla="*/ 48101 w 195929"/>
                  <a:gd name="connsiteY6" fmla="*/ 120586 h 209359"/>
                  <a:gd name="connsiteX7" fmla="*/ 192310 w 195929"/>
                  <a:gd name="connsiteY7" fmla="*/ 120586 h 209359"/>
                  <a:gd name="connsiteX8" fmla="*/ 195929 w 195929"/>
                  <a:gd name="connsiteY8" fmla="*/ 92011 h 209359"/>
                  <a:gd name="connsiteX9" fmla="*/ 103442 w 195929"/>
                  <a:gd name="connsiteY9" fmla="*/ 0 h 209359"/>
                  <a:gd name="connsiteX10" fmla="*/ 49340 w 195929"/>
                  <a:gd name="connsiteY10" fmla="*/ 84582 h 209359"/>
                  <a:gd name="connsiteX11" fmla="*/ 102298 w 195929"/>
                  <a:gd name="connsiteY11" fmla="*/ 40195 h 209359"/>
                  <a:gd name="connsiteX12" fmla="*/ 149162 w 195929"/>
                  <a:gd name="connsiteY12" fmla="*/ 84582 h 209359"/>
                  <a:gd name="connsiteX13" fmla="*/ 49340 w 195929"/>
                  <a:gd name="connsiteY13" fmla="*/ 84582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03442" y="0"/>
                    </a:moveTo>
                    <a:cubicBezTo>
                      <a:pt x="47435" y="0"/>
                      <a:pt x="0" y="43815"/>
                      <a:pt x="0" y="104680"/>
                    </a:cubicBezTo>
                    <a:cubicBezTo>
                      <a:pt x="0" y="166116"/>
                      <a:pt x="46863" y="209359"/>
                      <a:pt x="108299" y="209359"/>
                    </a:cubicBezTo>
                    <a:cubicBezTo>
                      <a:pt x="127730" y="209359"/>
                      <a:pt x="160592" y="203263"/>
                      <a:pt x="188595" y="178308"/>
                    </a:cubicBezTo>
                    <a:lnTo>
                      <a:pt x="166116" y="145447"/>
                    </a:lnTo>
                    <a:cubicBezTo>
                      <a:pt x="150876" y="158210"/>
                      <a:pt x="129635" y="166783"/>
                      <a:pt x="110109" y="166783"/>
                    </a:cubicBezTo>
                    <a:cubicBezTo>
                      <a:pt x="78486" y="166783"/>
                      <a:pt x="56007" y="150400"/>
                      <a:pt x="48101" y="120586"/>
                    </a:cubicBezTo>
                    <a:lnTo>
                      <a:pt x="192310" y="120586"/>
                    </a:lnTo>
                    <a:cubicBezTo>
                      <a:pt x="194786" y="113919"/>
                      <a:pt x="195929" y="104203"/>
                      <a:pt x="195929" y="92011"/>
                    </a:cubicBezTo>
                    <a:cubicBezTo>
                      <a:pt x="195929" y="40195"/>
                      <a:pt x="158782" y="0"/>
                      <a:pt x="103442" y="0"/>
                    </a:cubicBezTo>
                    <a:close/>
                    <a:moveTo>
                      <a:pt x="49340" y="84582"/>
                    </a:moveTo>
                    <a:cubicBezTo>
                      <a:pt x="55435" y="57817"/>
                      <a:pt x="75533" y="40195"/>
                      <a:pt x="102298" y="40195"/>
                    </a:cubicBezTo>
                    <a:cubicBezTo>
                      <a:pt x="127254" y="40195"/>
                      <a:pt x="147923" y="56007"/>
                      <a:pt x="149162" y="84582"/>
                    </a:cubicBezTo>
                    <a:lnTo>
                      <a:pt x="49340" y="84582"/>
                    </a:lnTo>
                    <a:close/>
                  </a:path>
                </a:pathLst>
              </a:custGeom>
              <a:grpFill/>
              <a:ln w="9525" cap="flat">
                <a:noFill/>
                <a:prstDash val="solid"/>
                <a:miter/>
              </a:ln>
            </p:spPr>
            <p:txBody>
              <a:bodyPr rtlCol="0" anchor="ctr"/>
              <a:lstStyle/>
              <a:p>
                <a:endParaRPr lang="en-AU" dirty="0"/>
              </a:p>
            </p:txBody>
          </p:sp>
          <p:sp>
            <p:nvSpPr>
              <p:cNvPr id="98" name="Freeform: Shape 97">
                <a:extLst>
                  <a:ext uri="{FF2B5EF4-FFF2-40B4-BE49-F238E27FC236}">
                    <a16:creationId xmlns:a16="http://schemas.microsoft.com/office/drawing/2014/main" id="{3051FECF-C8F8-41A7-956C-035114539C8A}"/>
                  </a:ext>
                </a:extLst>
              </p:cNvPr>
              <p:cNvSpPr/>
              <p:nvPr/>
            </p:nvSpPr>
            <p:spPr>
              <a:xfrm>
                <a:off x="5996178" y="3643121"/>
                <a:ext cx="195929" cy="209359"/>
              </a:xfrm>
              <a:custGeom>
                <a:avLst/>
                <a:gdLst>
                  <a:gd name="connsiteX0" fmla="*/ 103442 w 195929"/>
                  <a:gd name="connsiteY0" fmla="*/ 0 h 209359"/>
                  <a:gd name="connsiteX1" fmla="*/ 0 w 195929"/>
                  <a:gd name="connsiteY1" fmla="*/ 104680 h 209359"/>
                  <a:gd name="connsiteX2" fmla="*/ 108299 w 195929"/>
                  <a:gd name="connsiteY2" fmla="*/ 209359 h 209359"/>
                  <a:gd name="connsiteX3" fmla="*/ 188595 w 195929"/>
                  <a:gd name="connsiteY3" fmla="*/ 178308 h 209359"/>
                  <a:gd name="connsiteX4" fmla="*/ 166116 w 195929"/>
                  <a:gd name="connsiteY4" fmla="*/ 145447 h 209359"/>
                  <a:gd name="connsiteX5" fmla="*/ 110109 w 195929"/>
                  <a:gd name="connsiteY5" fmla="*/ 166783 h 209359"/>
                  <a:gd name="connsiteX6" fmla="*/ 48101 w 195929"/>
                  <a:gd name="connsiteY6" fmla="*/ 120586 h 209359"/>
                  <a:gd name="connsiteX7" fmla="*/ 192310 w 195929"/>
                  <a:gd name="connsiteY7" fmla="*/ 120586 h 209359"/>
                  <a:gd name="connsiteX8" fmla="*/ 195929 w 195929"/>
                  <a:gd name="connsiteY8" fmla="*/ 92011 h 209359"/>
                  <a:gd name="connsiteX9" fmla="*/ 103442 w 195929"/>
                  <a:gd name="connsiteY9" fmla="*/ 0 h 209359"/>
                  <a:gd name="connsiteX10" fmla="*/ 49339 w 195929"/>
                  <a:gd name="connsiteY10" fmla="*/ 84582 h 209359"/>
                  <a:gd name="connsiteX11" fmla="*/ 102298 w 195929"/>
                  <a:gd name="connsiteY11" fmla="*/ 40195 h 209359"/>
                  <a:gd name="connsiteX12" fmla="*/ 149161 w 195929"/>
                  <a:gd name="connsiteY12" fmla="*/ 84582 h 209359"/>
                  <a:gd name="connsiteX13" fmla="*/ 49339 w 195929"/>
                  <a:gd name="connsiteY13" fmla="*/ 84582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03442" y="0"/>
                    </a:moveTo>
                    <a:cubicBezTo>
                      <a:pt x="47434" y="0"/>
                      <a:pt x="0" y="43815"/>
                      <a:pt x="0" y="104680"/>
                    </a:cubicBezTo>
                    <a:cubicBezTo>
                      <a:pt x="0" y="166116"/>
                      <a:pt x="46863" y="209359"/>
                      <a:pt x="108299" y="209359"/>
                    </a:cubicBezTo>
                    <a:cubicBezTo>
                      <a:pt x="127730" y="209359"/>
                      <a:pt x="160592" y="203263"/>
                      <a:pt x="188595" y="178308"/>
                    </a:cubicBezTo>
                    <a:lnTo>
                      <a:pt x="166116" y="145447"/>
                    </a:lnTo>
                    <a:cubicBezTo>
                      <a:pt x="150876" y="158210"/>
                      <a:pt x="129635" y="166783"/>
                      <a:pt x="110109" y="166783"/>
                    </a:cubicBezTo>
                    <a:cubicBezTo>
                      <a:pt x="78486" y="166783"/>
                      <a:pt x="56007" y="150400"/>
                      <a:pt x="48101" y="120586"/>
                    </a:cubicBezTo>
                    <a:lnTo>
                      <a:pt x="192310" y="120586"/>
                    </a:lnTo>
                    <a:cubicBezTo>
                      <a:pt x="194786" y="113919"/>
                      <a:pt x="195929" y="104203"/>
                      <a:pt x="195929" y="92011"/>
                    </a:cubicBezTo>
                    <a:cubicBezTo>
                      <a:pt x="195929" y="40195"/>
                      <a:pt x="158877" y="0"/>
                      <a:pt x="103442" y="0"/>
                    </a:cubicBezTo>
                    <a:close/>
                    <a:moveTo>
                      <a:pt x="49339" y="84582"/>
                    </a:moveTo>
                    <a:cubicBezTo>
                      <a:pt x="55435" y="57817"/>
                      <a:pt x="75533" y="40195"/>
                      <a:pt x="102298" y="40195"/>
                    </a:cubicBezTo>
                    <a:cubicBezTo>
                      <a:pt x="127254" y="40195"/>
                      <a:pt x="147923" y="56007"/>
                      <a:pt x="149161" y="84582"/>
                    </a:cubicBezTo>
                    <a:lnTo>
                      <a:pt x="49339" y="84582"/>
                    </a:lnTo>
                    <a:close/>
                  </a:path>
                </a:pathLst>
              </a:custGeom>
              <a:grpFill/>
              <a:ln w="9525" cap="flat">
                <a:noFill/>
                <a:prstDash val="solid"/>
                <a:miter/>
              </a:ln>
            </p:spPr>
            <p:txBody>
              <a:bodyPr rtlCol="0" anchor="ctr"/>
              <a:lstStyle/>
              <a:p>
                <a:endParaRPr lang="en-AU" dirty="0"/>
              </a:p>
            </p:txBody>
          </p:sp>
          <p:sp>
            <p:nvSpPr>
              <p:cNvPr id="99" name="Freeform: Shape 98">
                <a:extLst>
                  <a:ext uri="{FF2B5EF4-FFF2-40B4-BE49-F238E27FC236}">
                    <a16:creationId xmlns:a16="http://schemas.microsoft.com/office/drawing/2014/main" id="{C9ED0C99-4CC0-4674-8D49-9294B9D30072}"/>
                  </a:ext>
                </a:extLst>
              </p:cNvPr>
              <p:cNvSpPr/>
              <p:nvPr/>
            </p:nvSpPr>
            <p:spPr>
              <a:xfrm>
                <a:off x="7277957" y="3643216"/>
                <a:ext cx="195929" cy="209359"/>
              </a:xfrm>
              <a:custGeom>
                <a:avLst/>
                <a:gdLst>
                  <a:gd name="connsiteX0" fmla="*/ 195929 w 195929"/>
                  <a:gd name="connsiteY0" fmla="*/ 91821 h 209359"/>
                  <a:gd name="connsiteX1" fmla="*/ 103442 w 195929"/>
                  <a:gd name="connsiteY1" fmla="*/ 0 h 209359"/>
                  <a:gd name="connsiteX2" fmla="*/ 0 w 195929"/>
                  <a:gd name="connsiteY2" fmla="*/ 104680 h 209359"/>
                  <a:gd name="connsiteX3" fmla="*/ 108299 w 195929"/>
                  <a:gd name="connsiteY3" fmla="*/ 209360 h 209359"/>
                  <a:gd name="connsiteX4" fmla="*/ 188595 w 195929"/>
                  <a:gd name="connsiteY4" fmla="*/ 178308 h 209359"/>
                  <a:gd name="connsiteX5" fmla="*/ 166116 w 195929"/>
                  <a:gd name="connsiteY5" fmla="*/ 145447 h 209359"/>
                  <a:gd name="connsiteX6" fmla="*/ 110109 w 195929"/>
                  <a:gd name="connsiteY6" fmla="*/ 166783 h 209359"/>
                  <a:gd name="connsiteX7" fmla="*/ 48101 w 195929"/>
                  <a:gd name="connsiteY7" fmla="*/ 120587 h 209359"/>
                  <a:gd name="connsiteX8" fmla="*/ 192310 w 195929"/>
                  <a:gd name="connsiteY8" fmla="*/ 120587 h 209359"/>
                  <a:gd name="connsiteX9" fmla="*/ 195929 w 195929"/>
                  <a:gd name="connsiteY9" fmla="*/ 91821 h 209359"/>
                  <a:gd name="connsiteX10" fmla="*/ 49339 w 195929"/>
                  <a:gd name="connsiteY10" fmla="*/ 84487 h 209359"/>
                  <a:gd name="connsiteX11" fmla="*/ 102298 w 195929"/>
                  <a:gd name="connsiteY11" fmla="*/ 40100 h 209359"/>
                  <a:gd name="connsiteX12" fmla="*/ 149162 w 195929"/>
                  <a:gd name="connsiteY12" fmla="*/ 84487 h 209359"/>
                  <a:gd name="connsiteX13" fmla="*/ 49339 w 195929"/>
                  <a:gd name="connsiteY13" fmla="*/ 84487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95929" y="91821"/>
                    </a:moveTo>
                    <a:cubicBezTo>
                      <a:pt x="195929" y="40100"/>
                      <a:pt x="158782" y="0"/>
                      <a:pt x="103442" y="0"/>
                    </a:cubicBezTo>
                    <a:cubicBezTo>
                      <a:pt x="47435" y="0"/>
                      <a:pt x="0" y="43815"/>
                      <a:pt x="0" y="104680"/>
                    </a:cubicBezTo>
                    <a:cubicBezTo>
                      <a:pt x="0" y="166116"/>
                      <a:pt x="46863" y="209360"/>
                      <a:pt x="108299" y="209360"/>
                    </a:cubicBezTo>
                    <a:cubicBezTo>
                      <a:pt x="127730" y="209360"/>
                      <a:pt x="160592" y="203264"/>
                      <a:pt x="188595" y="178308"/>
                    </a:cubicBezTo>
                    <a:lnTo>
                      <a:pt x="166116" y="145447"/>
                    </a:lnTo>
                    <a:cubicBezTo>
                      <a:pt x="150876" y="158210"/>
                      <a:pt x="129635" y="166783"/>
                      <a:pt x="110109" y="166783"/>
                    </a:cubicBezTo>
                    <a:cubicBezTo>
                      <a:pt x="78486" y="166783"/>
                      <a:pt x="56007" y="150400"/>
                      <a:pt x="48101" y="120587"/>
                    </a:cubicBezTo>
                    <a:lnTo>
                      <a:pt x="192310" y="120587"/>
                    </a:lnTo>
                    <a:cubicBezTo>
                      <a:pt x="194691" y="113729"/>
                      <a:pt x="195929" y="103918"/>
                      <a:pt x="195929" y="91821"/>
                    </a:cubicBezTo>
                    <a:close/>
                    <a:moveTo>
                      <a:pt x="49339" y="84487"/>
                    </a:moveTo>
                    <a:cubicBezTo>
                      <a:pt x="55436" y="57722"/>
                      <a:pt x="75533" y="40100"/>
                      <a:pt x="102298" y="40100"/>
                    </a:cubicBezTo>
                    <a:cubicBezTo>
                      <a:pt x="127254" y="40100"/>
                      <a:pt x="147923" y="55912"/>
                      <a:pt x="149162" y="84487"/>
                    </a:cubicBezTo>
                    <a:lnTo>
                      <a:pt x="49339" y="84487"/>
                    </a:lnTo>
                    <a:close/>
                  </a:path>
                </a:pathLst>
              </a:custGeom>
              <a:grpFill/>
              <a:ln w="9525" cap="flat">
                <a:noFill/>
                <a:prstDash val="solid"/>
                <a:miter/>
              </a:ln>
            </p:spPr>
            <p:txBody>
              <a:bodyPr rtlCol="0" anchor="ctr"/>
              <a:lstStyle/>
              <a:p>
                <a:endParaRPr lang="en-AU" dirty="0"/>
              </a:p>
            </p:txBody>
          </p:sp>
          <p:sp>
            <p:nvSpPr>
              <p:cNvPr id="100" name="Freeform: Shape 99">
                <a:extLst>
                  <a:ext uri="{FF2B5EF4-FFF2-40B4-BE49-F238E27FC236}">
                    <a16:creationId xmlns:a16="http://schemas.microsoft.com/office/drawing/2014/main" id="{E888EDB9-19C2-4334-98F7-23FE92D6817D}"/>
                  </a:ext>
                </a:extLst>
              </p:cNvPr>
              <p:cNvSpPr/>
              <p:nvPr/>
            </p:nvSpPr>
            <p:spPr>
              <a:xfrm>
                <a:off x="6461379" y="3643121"/>
                <a:ext cx="158210" cy="209359"/>
              </a:xfrm>
              <a:custGeom>
                <a:avLst/>
                <a:gdLst>
                  <a:gd name="connsiteX0" fmla="*/ 112014 w 158210"/>
                  <a:gd name="connsiteY0" fmla="*/ 90868 h 209359"/>
                  <a:gd name="connsiteX1" fmla="*/ 82677 w 158210"/>
                  <a:gd name="connsiteY1" fmla="*/ 78772 h 209359"/>
                  <a:gd name="connsiteX2" fmla="*/ 58960 w 158210"/>
                  <a:gd name="connsiteY2" fmla="*/ 57817 h 209359"/>
                  <a:gd name="connsiteX3" fmla="*/ 82677 w 158210"/>
                  <a:gd name="connsiteY3" fmla="*/ 40767 h 209359"/>
                  <a:gd name="connsiteX4" fmla="*/ 130112 w 158210"/>
                  <a:gd name="connsiteY4" fmla="*/ 60198 h 209359"/>
                  <a:gd name="connsiteX5" fmla="*/ 155067 w 158210"/>
                  <a:gd name="connsiteY5" fmla="*/ 30385 h 209359"/>
                  <a:gd name="connsiteX6" fmla="*/ 85058 w 158210"/>
                  <a:gd name="connsiteY6" fmla="*/ 0 h 209359"/>
                  <a:gd name="connsiteX7" fmla="*/ 12668 w 158210"/>
                  <a:gd name="connsiteY7" fmla="*/ 59055 h 209359"/>
                  <a:gd name="connsiteX8" fmla="*/ 54959 w 158210"/>
                  <a:gd name="connsiteY8" fmla="*/ 114395 h 209359"/>
                  <a:gd name="connsiteX9" fmla="*/ 87535 w 158210"/>
                  <a:gd name="connsiteY9" fmla="*/ 127825 h 209359"/>
                  <a:gd name="connsiteX10" fmla="*/ 110680 w 158210"/>
                  <a:gd name="connsiteY10" fmla="*/ 150304 h 209359"/>
                  <a:gd name="connsiteX11" fmla="*/ 83344 w 158210"/>
                  <a:gd name="connsiteY11" fmla="*/ 168592 h 209359"/>
                  <a:gd name="connsiteX12" fmla="*/ 26194 w 158210"/>
                  <a:gd name="connsiteY12" fmla="*/ 140589 h 209359"/>
                  <a:gd name="connsiteX13" fmla="*/ 0 w 158210"/>
                  <a:gd name="connsiteY13" fmla="*/ 170402 h 209359"/>
                  <a:gd name="connsiteX14" fmla="*/ 81534 w 158210"/>
                  <a:gd name="connsiteY14" fmla="*/ 209359 h 209359"/>
                  <a:gd name="connsiteX15" fmla="*/ 158210 w 158210"/>
                  <a:gd name="connsiteY15" fmla="*/ 146685 h 209359"/>
                  <a:gd name="connsiteX16" fmla="*/ 112014 w 158210"/>
                  <a:gd name="connsiteY16" fmla="*/ 90868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210" h="209359">
                    <a:moveTo>
                      <a:pt x="112014" y="90868"/>
                    </a:moveTo>
                    <a:lnTo>
                      <a:pt x="82677" y="78772"/>
                    </a:lnTo>
                    <a:cubicBezTo>
                      <a:pt x="65627" y="71723"/>
                      <a:pt x="58960" y="65722"/>
                      <a:pt x="58960" y="57817"/>
                    </a:cubicBezTo>
                    <a:cubicBezTo>
                      <a:pt x="58960" y="48673"/>
                      <a:pt x="67437" y="40767"/>
                      <a:pt x="82677" y="40767"/>
                    </a:cubicBezTo>
                    <a:cubicBezTo>
                      <a:pt x="100298" y="40767"/>
                      <a:pt x="115538" y="48101"/>
                      <a:pt x="130112" y="60198"/>
                    </a:cubicBezTo>
                    <a:lnTo>
                      <a:pt x="155067" y="30385"/>
                    </a:lnTo>
                    <a:cubicBezTo>
                      <a:pt x="136779" y="10287"/>
                      <a:pt x="114300" y="0"/>
                      <a:pt x="85058" y="0"/>
                    </a:cubicBezTo>
                    <a:cubicBezTo>
                      <a:pt x="44863" y="0"/>
                      <a:pt x="12668" y="20669"/>
                      <a:pt x="12668" y="59055"/>
                    </a:cubicBezTo>
                    <a:cubicBezTo>
                      <a:pt x="12668" y="91916"/>
                      <a:pt x="35147" y="106299"/>
                      <a:pt x="54959" y="114395"/>
                    </a:cubicBezTo>
                    <a:lnTo>
                      <a:pt x="87535" y="127825"/>
                    </a:lnTo>
                    <a:cubicBezTo>
                      <a:pt x="104489" y="134779"/>
                      <a:pt x="110680" y="139541"/>
                      <a:pt x="110680" y="150304"/>
                    </a:cubicBezTo>
                    <a:cubicBezTo>
                      <a:pt x="110680" y="159544"/>
                      <a:pt x="102679" y="168592"/>
                      <a:pt x="83344" y="168592"/>
                    </a:cubicBezTo>
                    <a:cubicBezTo>
                      <a:pt x="61436" y="168592"/>
                      <a:pt x="39433" y="156400"/>
                      <a:pt x="26194" y="140589"/>
                    </a:cubicBezTo>
                    <a:lnTo>
                      <a:pt x="0" y="170402"/>
                    </a:lnTo>
                    <a:cubicBezTo>
                      <a:pt x="18288" y="196596"/>
                      <a:pt x="48101" y="209359"/>
                      <a:pt x="81534" y="209359"/>
                    </a:cubicBezTo>
                    <a:cubicBezTo>
                      <a:pt x="124682" y="209359"/>
                      <a:pt x="158210" y="188690"/>
                      <a:pt x="158210" y="146685"/>
                    </a:cubicBezTo>
                    <a:cubicBezTo>
                      <a:pt x="158115" y="117443"/>
                      <a:pt x="138493" y="101727"/>
                      <a:pt x="112014" y="90868"/>
                    </a:cubicBezTo>
                    <a:close/>
                  </a:path>
                </a:pathLst>
              </a:custGeom>
              <a:grpFill/>
              <a:ln w="9525" cap="flat">
                <a:noFill/>
                <a:prstDash val="solid"/>
                <a:miter/>
              </a:ln>
            </p:spPr>
            <p:txBody>
              <a:bodyPr rtlCol="0" anchor="ctr"/>
              <a:lstStyle/>
              <a:p>
                <a:endParaRPr lang="en-AU" dirty="0"/>
              </a:p>
            </p:txBody>
          </p:sp>
          <p:sp>
            <p:nvSpPr>
              <p:cNvPr id="101" name="Freeform: Shape 100">
                <a:extLst>
                  <a:ext uri="{FF2B5EF4-FFF2-40B4-BE49-F238E27FC236}">
                    <a16:creationId xmlns:a16="http://schemas.microsoft.com/office/drawing/2014/main" id="{E70180E4-F599-434C-85EC-F187333CF817}"/>
                  </a:ext>
                </a:extLst>
              </p:cNvPr>
              <p:cNvSpPr/>
              <p:nvPr/>
            </p:nvSpPr>
            <p:spPr>
              <a:xfrm>
                <a:off x="5276564" y="3573779"/>
                <a:ext cx="270129" cy="278701"/>
              </a:xfrm>
              <a:custGeom>
                <a:avLst/>
                <a:gdLst>
                  <a:gd name="connsiteX0" fmla="*/ 142304 w 270129"/>
                  <a:gd name="connsiteY0" fmla="*/ 172212 h 278701"/>
                  <a:gd name="connsiteX1" fmla="*/ 220694 w 270129"/>
                  <a:gd name="connsiteY1" fmla="*/ 172212 h 278701"/>
                  <a:gd name="connsiteX2" fmla="*/ 220694 w 270129"/>
                  <a:gd name="connsiteY2" fmla="*/ 200692 h 278701"/>
                  <a:gd name="connsiteX3" fmla="*/ 145352 w 270129"/>
                  <a:gd name="connsiteY3" fmla="*/ 233648 h 278701"/>
                  <a:gd name="connsiteX4" fmla="*/ 50578 w 270129"/>
                  <a:gd name="connsiteY4" fmla="*/ 139351 h 278701"/>
                  <a:gd name="connsiteX5" fmla="*/ 142304 w 270129"/>
                  <a:gd name="connsiteY5" fmla="*/ 45625 h 278701"/>
                  <a:gd name="connsiteX6" fmla="*/ 218218 w 270129"/>
                  <a:gd name="connsiteY6" fmla="*/ 85916 h 278701"/>
                  <a:gd name="connsiteX7" fmla="*/ 256127 w 270129"/>
                  <a:gd name="connsiteY7" fmla="*/ 59055 h 278701"/>
                  <a:gd name="connsiteX8" fmla="*/ 143542 w 270129"/>
                  <a:gd name="connsiteY8" fmla="*/ 0 h 278701"/>
                  <a:gd name="connsiteX9" fmla="*/ 0 w 270129"/>
                  <a:gd name="connsiteY9" fmla="*/ 139351 h 278701"/>
                  <a:gd name="connsiteX10" fmla="*/ 143542 w 270129"/>
                  <a:gd name="connsiteY10" fmla="*/ 278701 h 278701"/>
                  <a:gd name="connsiteX11" fmla="*/ 270129 w 270129"/>
                  <a:gd name="connsiteY11" fmla="*/ 207455 h 278701"/>
                  <a:gd name="connsiteX12" fmla="*/ 270129 w 270129"/>
                  <a:gd name="connsiteY12" fmla="*/ 129064 h 278701"/>
                  <a:gd name="connsiteX13" fmla="*/ 142304 w 270129"/>
                  <a:gd name="connsiteY13" fmla="*/ 129064 h 278701"/>
                  <a:gd name="connsiteX14" fmla="*/ 142304 w 270129"/>
                  <a:gd name="connsiteY14" fmla="*/ 172212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0129" h="278701">
                    <a:moveTo>
                      <a:pt x="142304" y="172212"/>
                    </a:moveTo>
                    <a:lnTo>
                      <a:pt x="220694" y="172212"/>
                    </a:lnTo>
                    <a:lnTo>
                      <a:pt x="220694" y="200692"/>
                    </a:lnTo>
                    <a:cubicBezTo>
                      <a:pt x="203740" y="221933"/>
                      <a:pt x="173355" y="233648"/>
                      <a:pt x="145352" y="233648"/>
                    </a:cubicBezTo>
                    <a:cubicBezTo>
                      <a:pt x="89344" y="233648"/>
                      <a:pt x="50578" y="195358"/>
                      <a:pt x="50578" y="139351"/>
                    </a:cubicBezTo>
                    <a:cubicBezTo>
                      <a:pt x="50578" y="86392"/>
                      <a:pt x="85058" y="45625"/>
                      <a:pt x="142304" y="45625"/>
                    </a:cubicBezTo>
                    <a:cubicBezTo>
                      <a:pt x="175165" y="45625"/>
                      <a:pt x="196882" y="59150"/>
                      <a:pt x="218218" y="85916"/>
                    </a:cubicBezTo>
                    <a:lnTo>
                      <a:pt x="256127" y="59055"/>
                    </a:lnTo>
                    <a:cubicBezTo>
                      <a:pt x="228409" y="19717"/>
                      <a:pt x="188881" y="0"/>
                      <a:pt x="143542" y="0"/>
                    </a:cubicBezTo>
                    <a:cubicBezTo>
                      <a:pt x="65056" y="0"/>
                      <a:pt x="0" y="57817"/>
                      <a:pt x="0" y="139351"/>
                    </a:cubicBezTo>
                    <a:cubicBezTo>
                      <a:pt x="0" y="219647"/>
                      <a:pt x="63913" y="278701"/>
                      <a:pt x="143542" y="278701"/>
                    </a:cubicBezTo>
                    <a:cubicBezTo>
                      <a:pt x="194024" y="278701"/>
                      <a:pt x="242697" y="253651"/>
                      <a:pt x="270129" y="207455"/>
                    </a:cubicBezTo>
                    <a:lnTo>
                      <a:pt x="270129" y="129064"/>
                    </a:lnTo>
                    <a:lnTo>
                      <a:pt x="142304" y="129064"/>
                    </a:lnTo>
                    <a:lnTo>
                      <a:pt x="142304" y="172212"/>
                    </a:lnTo>
                    <a:close/>
                  </a:path>
                </a:pathLst>
              </a:custGeom>
              <a:grpFill/>
              <a:ln w="9525" cap="flat">
                <a:noFill/>
                <a:prstDash val="solid"/>
                <a:miter/>
              </a:ln>
            </p:spPr>
            <p:txBody>
              <a:bodyPr rtlCol="0" anchor="ctr"/>
              <a:lstStyle/>
              <a:p>
                <a:endParaRPr lang="en-AU" dirty="0"/>
              </a:p>
            </p:txBody>
          </p:sp>
          <p:sp>
            <p:nvSpPr>
              <p:cNvPr id="102" name="Freeform: Shape 101">
                <a:extLst>
                  <a:ext uri="{FF2B5EF4-FFF2-40B4-BE49-F238E27FC236}">
                    <a16:creationId xmlns:a16="http://schemas.microsoft.com/office/drawing/2014/main" id="{CDF836AD-6847-4D1E-9529-C7DF4DBFE56A}"/>
                  </a:ext>
                </a:extLst>
              </p:cNvPr>
              <p:cNvSpPr/>
              <p:nvPr/>
            </p:nvSpPr>
            <p:spPr>
              <a:xfrm>
                <a:off x="6637972" y="3573779"/>
                <a:ext cx="259746" cy="278701"/>
              </a:xfrm>
              <a:custGeom>
                <a:avLst/>
                <a:gdLst>
                  <a:gd name="connsiteX0" fmla="*/ 142970 w 259746"/>
                  <a:gd name="connsiteY0" fmla="*/ 45625 h 278701"/>
                  <a:gd name="connsiteX1" fmla="*/ 222028 w 259746"/>
                  <a:gd name="connsiteY1" fmla="*/ 91249 h 278701"/>
                  <a:gd name="connsiteX2" fmla="*/ 259747 w 259746"/>
                  <a:gd name="connsiteY2" fmla="*/ 64484 h 278701"/>
                  <a:gd name="connsiteX3" fmla="*/ 142970 w 259746"/>
                  <a:gd name="connsiteY3" fmla="*/ 0 h 278701"/>
                  <a:gd name="connsiteX4" fmla="*/ 0 w 259746"/>
                  <a:gd name="connsiteY4" fmla="*/ 139351 h 278701"/>
                  <a:gd name="connsiteX5" fmla="*/ 142970 w 259746"/>
                  <a:gd name="connsiteY5" fmla="*/ 278701 h 278701"/>
                  <a:gd name="connsiteX6" fmla="*/ 259747 w 259746"/>
                  <a:gd name="connsiteY6" fmla="*/ 214789 h 278701"/>
                  <a:gd name="connsiteX7" fmla="*/ 222028 w 259746"/>
                  <a:gd name="connsiteY7" fmla="*/ 187452 h 278701"/>
                  <a:gd name="connsiteX8" fmla="*/ 142970 w 259746"/>
                  <a:gd name="connsiteY8" fmla="*/ 233077 h 278701"/>
                  <a:gd name="connsiteX9" fmla="*/ 51149 w 259746"/>
                  <a:gd name="connsiteY9" fmla="*/ 139351 h 278701"/>
                  <a:gd name="connsiteX10" fmla="*/ 142970 w 259746"/>
                  <a:gd name="connsiteY10" fmla="*/ 45625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746" h="278701">
                    <a:moveTo>
                      <a:pt x="142970" y="45625"/>
                    </a:moveTo>
                    <a:cubicBezTo>
                      <a:pt x="176403" y="45625"/>
                      <a:pt x="199549" y="60007"/>
                      <a:pt x="222028" y="91249"/>
                    </a:cubicBezTo>
                    <a:lnTo>
                      <a:pt x="259747" y="64484"/>
                    </a:lnTo>
                    <a:cubicBezTo>
                      <a:pt x="234791" y="24289"/>
                      <a:pt x="194024" y="0"/>
                      <a:pt x="142970" y="0"/>
                    </a:cubicBezTo>
                    <a:cubicBezTo>
                      <a:pt x="62103" y="0"/>
                      <a:pt x="0" y="60865"/>
                      <a:pt x="0" y="139351"/>
                    </a:cubicBezTo>
                    <a:cubicBezTo>
                      <a:pt x="0" y="216599"/>
                      <a:pt x="60198" y="278701"/>
                      <a:pt x="142970" y="278701"/>
                    </a:cubicBezTo>
                    <a:cubicBezTo>
                      <a:pt x="192215" y="278701"/>
                      <a:pt x="234220" y="256222"/>
                      <a:pt x="259747" y="214789"/>
                    </a:cubicBezTo>
                    <a:lnTo>
                      <a:pt x="222028" y="187452"/>
                    </a:lnTo>
                    <a:cubicBezTo>
                      <a:pt x="202597" y="216694"/>
                      <a:pt x="178213" y="233077"/>
                      <a:pt x="142970" y="233077"/>
                    </a:cubicBezTo>
                    <a:cubicBezTo>
                      <a:pt x="89440" y="233077"/>
                      <a:pt x="51149" y="191738"/>
                      <a:pt x="51149" y="139351"/>
                    </a:cubicBezTo>
                    <a:cubicBezTo>
                      <a:pt x="51149" y="88868"/>
                      <a:pt x="87630" y="45625"/>
                      <a:pt x="142970" y="45625"/>
                    </a:cubicBezTo>
                    <a:close/>
                  </a:path>
                </a:pathLst>
              </a:custGeom>
              <a:grpFill/>
              <a:ln w="9525" cap="flat">
                <a:noFill/>
                <a:prstDash val="solid"/>
                <a:miter/>
              </a:ln>
            </p:spPr>
            <p:txBody>
              <a:bodyPr rtlCol="0" anchor="ctr"/>
              <a:lstStyle/>
              <a:p>
                <a:endParaRPr lang="en-AU" dirty="0"/>
              </a:p>
            </p:txBody>
          </p:sp>
          <p:sp>
            <p:nvSpPr>
              <p:cNvPr id="103" name="Freeform: Shape 102">
                <a:extLst>
                  <a:ext uri="{FF2B5EF4-FFF2-40B4-BE49-F238E27FC236}">
                    <a16:creationId xmlns:a16="http://schemas.microsoft.com/office/drawing/2014/main" id="{2A2BAEF2-0707-4D9B-B36D-0E6A241491F4}"/>
                  </a:ext>
                </a:extLst>
              </p:cNvPr>
              <p:cNvSpPr/>
              <p:nvPr/>
            </p:nvSpPr>
            <p:spPr>
              <a:xfrm>
                <a:off x="7156323" y="3644931"/>
                <a:ext cx="118681" cy="202596"/>
              </a:xfrm>
              <a:custGeom>
                <a:avLst/>
                <a:gdLst>
                  <a:gd name="connsiteX0" fmla="*/ 45053 w 118681"/>
                  <a:gd name="connsiteY0" fmla="*/ 28004 h 202596"/>
                  <a:gd name="connsiteX1" fmla="*/ 45053 w 118681"/>
                  <a:gd name="connsiteY1" fmla="*/ 2477 h 202596"/>
                  <a:gd name="connsiteX2" fmla="*/ 0 w 118681"/>
                  <a:gd name="connsiteY2" fmla="*/ 2477 h 202596"/>
                  <a:gd name="connsiteX3" fmla="*/ 0 w 118681"/>
                  <a:gd name="connsiteY3" fmla="*/ 202597 h 202596"/>
                  <a:gd name="connsiteX4" fmla="*/ 48673 w 118681"/>
                  <a:gd name="connsiteY4" fmla="*/ 202597 h 202596"/>
                  <a:gd name="connsiteX5" fmla="*/ 48673 w 118681"/>
                  <a:gd name="connsiteY5" fmla="*/ 102870 h 202596"/>
                  <a:gd name="connsiteX6" fmla="*/ 118681 w 118681"/>
                  <a:gd name="connsiteY6" fmla="*/ 48101 h 202596"/>
                  <a:gd name="connsiteX7" fmla="*/ 118681 w 118681"/>
                  <a:gd name="connsiteY7" fmla="*/ 2477 h 202596"/>
                  <a:gd name="connsiteX8" fmla="*/ 101060 w 118681"/>
                  <a:gd name="connsiteY8" fmla="*/ 0 h 202596"/>
                  <a:gd name="connsiteX9" fmla="*/ 45053 w 118681"/>
                  <a:gd name="connsiteY9" fmla="*/ 28004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1" h="202596">
                    <a:moveTo>
                      <a:pt x="45053" y="28004"/>
                    </a:moveTo>
                    <a:lnTo>
                      <a:pt x="45053" y="2477"/>
                    </a:lnTo>
                    <a:lnTo>
                      <a:pt x="0" y="2477"/>
                    </a:lnTo>
                    <a:lnTo>
                      <a:pt x="0" y="202597"/>
                    </a:lnTo>
                    <a:lnTo>
                      <a:pt x="48673" y="202597"/>
                    </a:lnTo>
                    <a:lnTo>
                      <a:pt x="48673" y="102870"/>
                    </a:lnTo>
                    <a:cubicBezTo>
                      <a:pt x="48673" y="61150"/>
                      <a:pt x="77914" y="41434"/>
                      <a:pt x="118681" y="48101"/>
                    </a:cubicBezTo>
                    <a:lnTo>
                      <a:pt x="118681" y="2477"/>
                    </a:lnTo>
                    <a:cubicBezTo>
                      <a:pt x="113824" y="1238"/>
                      <a:pt x="107728" y="0"/>
                      <a:pt x="101060" y="0"/>
                    </a:cubicBezTo>
                    <a:cubicBezTo>
                      <a:pt x="78486" y="0"/>
                      <a:pt x="58388" y="9811"/>
                      <a:pt x="45053" y="28004"/>
                    </a:cubicBezTo>
                    <a:close/>
                  </a:path>
                </a:pathLst>
              </a:custGeom>
              <a:grpFill/>
              <a:ln w="9525" cap="flat">
                <a:noFill/>
                <a:prstDash val="solid"/>
                <a:miter/>
              </a:ln>
            </p:spPr>
            <p:txBody>
              <a:bodyPr rtlCol="0" anchor="ctr"/>
              <a:lstStyle/>
              <a:p>
                <a:endParaRPr lang="en-AU" dirty="0"/>
              </a:p>
            </p:txBody>
          </p:sp>
        </p:grpSp>
      </p:grpSp>
      <p:sp>
        <p:nvSpPr>
          <p:cNvPr id="34" name="Footer Placeholder 5">
            <a:extLst>
              <a:ext uri="{FF2B5EF4-FFF2-40B4-BE49-F238E27FC236}">
                <a16:creationId xmlns:a16="http://schemas.microsoft.com/office/drawing/2014/main" id="{EECD589A-1997-435A-BDCF-96B585546E98}"/>
              </a:ext>
            </a:extLst>
          </p:cNvPr>
          <p:cNvSpPr>
            <a:spLocks noGrp="1"/>
          </p:cNvSpPr>
          <p:nvPr>
            <p:ph type="ftr" sz="quarter" idx="11"/>
          </p:nvPr>
        </p:nvSpPr>
        <p:spPr>
          <a:xfrm>
            <a:off x="738193" y="6318221"/>
            <a:ext cx="1124064" cy="215444"/>
          </a:xfrm>
        </p:spPr>
        <p:txBody>
          <a:bodyPr/>
          <a:lstStyle>
            <a:lvl1pPr>
              <a:defRPr>
                <a:solidFill>
                  <a:schemeClr val="bg1"/>
                </a:solidFill>
              </a:defRPr>
            </a:lvl1pPr>
          </a:lstStyle>
          <a:p>
            <a:r>
              <a:rPr lang="en-AU" dirty="0"/>
              <a:t>©GenesisCare 2021</a:t>
            </a:r>
          </a:p>
        </p:txBody>
      </p:sp>
      <p:sp>
        <p:nvSpPr>
          <p:cNvPr id="35" name="Slide Number Placeholder 6">
            <a:extLst>
              <a:ext uri="{FF2B5EF4-FFF2-40B4-BE49-F238E27FC236}">
                <a16:creationId xmlns:a16="http://schemas.microsoft.com/office/drawing/2014/main" id="{AAA922FC-E74C-4426-B5EB-B6E7095B7E78}"/>
              </a:ext>
            </a:extLst>
          </p:cNvPr>
          <p:cNvSpPr>
            <a:spLocks noGrp="1"/>
          </p:cNvSpPr>
          <p:nvPr>
            <p:ph type="sldNum" sz="quarter" idx="12"/>
          </p:nvPr>
        </p:nvSpPr>
        <p:spPr>
          <a:xfrm>
            <a:off x="1939496" y="6318221"/>
            <a:ext cx="312830" cy="215444"/>
          </a:xfrm>
        </p:spPr>
        <p:txBody>
          <a:bodyPr/>
          <a:lstStyle>
            <a:lvl1pPr>
              <a:defRPr>
                <a:solidFill>
                  <a:schemeClr val="bg1"/>
                </a:solidFill>
              </a:defRPr>
            </a:lvl1pPr>
          </a:lstStyle>
          <a:p>
            <a:fld id="{FAB6D39D-1210-4F97-8D6B-D4136F467DEA}" type="slidenum">
              <a:rPr lang="en-AU" smtClean="0"/>
              <a:pPr/>
              <a:t>‹#›</a:t>
            </a:fld>
            <a:endParaRPr lang="en-AU" dirty="0"/>
          </a:p>
        </p:txBody>
      </p:sp>
      <p:sp>
        <p:nvSpPr>
          <p:cNvPr id="36" name="Title Placeholder 1">
            <a:extLst>
              <a:ext uri="{FF2B5EF4-FFF2-40B4-BE49-F238E27FC236}">
                <a16:creationId xmlns:a16="http://schemas.microsoft.com/office/drawing/2014/main" id="{13455727-3115-4569-8636-3F1444601420}"/>
              </a:ext>
            </a:extLst>
          </p:cNvPr>
          <p:cNvSpPr>
            <a:spLocks noGrp="1"/>
          </p:cNvSpPr>
          <p:nvPr>
            <p:ph type="title"/>
          </p:nvPr>
        </p:nvSpPr>
        <p:spPr>
          <a:xfrm>
            <a:off x="740780" y="540000"/>
            <a:ext cx="10710440" cy="480131"/>
          </a:xfrm>
          <a:prstGeom prst="rect">
            <a:avLst/>
          </a:prstGeom>
        </p:spPr>
        <p:txBody>
          <a:bodyPr vert="horz" lIns="91440" tIns="45720" rIns="91440" bIns="45720" rtlCol="0" anchor="t" anchorCtr="0">
            <a:spAutoFit/>
          </a:bodyPr>
          <a:lstStyle>
            <a:lvl1pPr>
              <a:defRPr>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110519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09">
    <p:spTree>
      <p:nvGrpSpPr>
        <p:cNvPr id="1" name=""/>
        <p:cNvGrpSpPr/>
        <p:nvPr/>
      </p:nvGrpSpPr>
      <p:grpSpPr>
        <a:xfrm>
          <a:off x="0" y="0"/>
          <a:ext cx="0" cy="0"/>
          <a:chOff x="0" y="0"/>
          <a:chExt cx="0" cy="0"/>
        </a:xfrm>
      </p:grpSpPr>
      <p:sp>
        <p:nvSpPr>
          <p:cNvPr id="28" name="Retângulo 3">
            <a:extLst>
              <a:ext uri="{FF2B5EF4-FFF2-40B4-BE49-F238E27FC236}">
                <a16:creationId xmlns:a16="http://schemas.microsoft.com/office/drawing/2014/main" id="{27CD4DB8-C496-4953-8EB7-BD5963E98563}"/>
              </a:ext>
            </a:extLst>
          </p:cNvPr>
          <p:cNvSpPr/>
          <p:nvPr userDrawn="1"/>
        </p:nvSpPr>
        <p:spPr>
          <a:xfrm>
            <a:off x="0" y="0"/>
            <a:ext cx="12192000" cy="6858000"/>
          </a:xfrm>
          <a:prstGeom prst="rect">
            <a:avLst/>
          </a:prstGeom>
          <a:solidFill>
            <a:srgbClr val="00BF6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69" name="Quadro 17">
            <a:extLst>
              <a:ext uri="{FF2B5EF4-FFF2-40B4-BE49-F238E27FC236}">
                <a16:creationId xmlns:a16="http://schemas.microsoft.com/office/drawing/2014/main" id="{A5505ACC-F2A0-4B94-8970-35536D23547E}"/>
              </a:ext>
            </a:extLst>
          </p:cNvPr>
          <p:cNvSpPr/>
          <p:nvPr userDrawn="1"/>
        </p:nvSpPr>
        <p:spPr>
          <a:xfrm>
            <a:off x="0" y="0"/>
            <a:ext cx="12192000" cy="6858000"/>
          </a:xfrm>
          <a:prstGeom prst="frame">
            <a:avLst>
              <a:gd name="adj1" fmla="val 1816"/>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grpSp>
        <p:nvGrpSpPr>
          <p:cNvPr id="89" name="Graphic 8">
            <a:extLst>
              <a:ext uri="{FF2B5EF4-FFF2-40B4-BE49-F238E27FC236}">
                <a16:creationId xmlns:a16="http://schemas.microsoft.com/office/drawing/2014/main" id="{3D66BF09-484F-4A18-A149-5119FC70D210}"/>
              </a:ext>
            </a:extLst>
          </p:cNvPr>
          <p:cNvGrpSpPr/>
          <p:nvPr userDrawn="1"/>
        </p:nvGrpSpPr>
        <p:grpSpPr>
          <a:xfrm>
            <a:off x="10564599" y="6103433"/>
            <a:ext cx="1188338" cy="365001"/>
            <a:chOff x="4714875" y="3005137"/>
            <a:chExt cx="2759011" cy="847438"/>
          </a:xfrm>
          <a:solidFill>
            <a:schemeClr val="bg1"/>
          </a:solidFill>
        </p:grpSpPr>
        <p:sp>
          <p:nvSpPr>
            <p:cNvPr id="90" name="Freeform: Shape 89">
              <a:extLst>
                <a:ext uri="{FF2B5EF4-FFF2-40B4-BE49-F238E27FC236}">
                  <a16:creationId xmlns:a16="http://schemas.microsoft.com/office/drawing/2014/main" id="{DBEBD587-66AC-4C57-B0ED-F100D2DB9387}"/>
                </a:ext>
              </a:extLst>
            </p:cNvPr>
            <p:cNvSpPr/>
            <p:nvPr/>
          </p:nvSpPr>
          <p:spPr>
            <a:xfrm>
              <a:off x="4714875" y="3005137"/>
              <a:ext cx="759618" cy="845343"/>
            </a:xfrm>
            <a:custGeom>
              <a:avLst/>
              <a:gdLst>
                <a:gd name="connsiteX0" fmla="*/ 660178 w 759618"/>
                <a:gd name="connsiteY0" fmla="*/ 0 h 845343"/>
                <a:gd name="connsiteX1" fmla="*/ 446056 w 759618"/>
                <a:gd name="connsiteY1" fmla="*/ 142494 h 845343"/>
                <a:gd name="connsiteX2" fmla="*/ 231934 w 759618"/>
                <a:gd name="connsiteY2" fmla="*/ 0 h 845343"/>
                <a:gd name="connsiteX3" fmla="*/ 0 w 759618"/>
                <a:gd name="connsiteY3" fmla="*/ 231839 h 845343"/>
                <a:gd name="connsiteX4" fmla="*/ 185738 w 759618"/>
                <a:gd name="connsiteY4" fmla="*/ 459010 h 845343"/>
                <a:gd name="connsiteX5" fmla="*/ 185738 w 759618"/>
                <a:gd name="connsiteY5" fmla="*/ 463677 h 845343"/>
                <a:gd name="connsiteX6" fmla="*/ 54959 w 759618"/>
                <a:gd name="connsiteY6" fmla="*/ 463677 h 845343"/>
                <a:gd name="connsiteX7" fmla="*/ 0 w 759618"/>
                <a:gd name="connsiteY7" fmla="*/ 613505 h 845343"/>
                <a:gd name="connsiteX8" fmla="*/ 231934 w 759618"/>
                <a:gd name="connsiteY8" fmla="*/ 845344 h 845343"/>
                <a:gd name="connsiteX9" fmla="*/ 463868 w 759618"/>
                <a:gd name="connsiteY9" fmla="*/ 613505 h 845343"/>
                <a:gd name="connsiteX10" fmla="*/ 363569 w 759618"/>
                <a:gd name="connsiteY10" fmla="*/ 422624 h 845343"/>
                <a:gd name="connsiteX11" fmla="*/ 445961 w 759618"/>
                <a:gd name="connsiteY11" fmla="*/ 321088 h 845343"/>
                <a:gd name="connsiteX12" fmla="*/ 660083 w 759618"/>
                <a:gd name="connsiteY12" fmla="*/ 463582 h 845343"/>
                <a:gd name="connsiteX13" fmla="*/ 759619 w 759618"/>
                <a:gd name="connsiteY13" fmla="*/ 441198 h 845343"/>
                <a:gd name="connsiteX14" fmla="*/ 759619 w 759618"/>
                <a:gd name="connsiteY14" fmla="*/ 22384 h 845343"/>
                <a:gd name="connsiteX15" fmla="*/ 660178 w 759618"/>
                <a:gd name="connsiteY15" fmla="*/ 0 h 8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9618" h="845343">
                  <a:moveTo>
                    <a:pt x="660178" y="0"/>
                  </a:moveTo>
                  <a:cubicBezTo>
                    <a:pt x="563785" y="0"/>
                    <a:pt x="481108" y="58769"/>
                    <a:pt x="446056" y="142494"/>
                  </a:cubicBezTo>
                  <a:cubicBezTo>
                    <a:pt x="411099" y="58769"/>
                    <a:pt x="328422" y="0"/>
                    <a:pt x="231934" y="0"/>
                  </a:cubicBezTo>
                  <a:cubicBezTo>
                    <a:pt x="103823" y="0"/>
                    <a:pt x="0" y="103823"/>
                    <a:pt x="0" y="231839"/>
                  </a:cubicBezTo>
                  <a:cubicBezTo>
                    <a:pt x="0" y="344043"/>
                    <a:pt x="79724" y="437579"/>
                    <a:pt x="185738" y="459010"/>
                  </a:cubicBezTo>
                  <a:lnTo>
                    <a:pt x="185738" y="463677"/>
                  </a:lnTo>
                  <a:lnTo>
                    <a:pt x="54959" y="463677"/>
                  </a:lnTo>
                  <a:cubicBezTo>
                    <a:pt x="20669" y="504063"/>
                    <a:pt x="0" y="556355"/>
                    <a:pt x="0" y="613505"/>
                  </a:cubicBezTo>
                  <a:cubicBezTo>
                    <a:pt x="0" y="741521"/>
                    <a:pt x="103823" y="845344"/>
                    <a:pt x="231934" y="845344"/>
                  </a:cubicBezTo>
                  <a:cubicBezTo>
                    <a:pt x="360045" y="845344"/>
                    <a:pt x="463868" y="741521"/>
                    <a:pt x="463868" y="613505"/>
                  </a:cubicBezTo>
                  <a:cubicBezTo>
                    <a:pt x="463868" y="534353"/>
                    <a:pt x="424148" y="464439"/>
                    <a:pt x="363569" y="422624"/>
                  </a:cubicBezTo>
                  <a:cubicBezTo>
                    <a:pt x="399860" y="397574"/>
                    <a:pt x="428720" y="362331"/>
                    <a:pt x="445961" y="321088"/>
                  </a:cubicBezTo>
                  <a:cubicBezTo>
                    <a:pt x="481013" y="404717"/>
                    <a:pt x="563690" y="463582"/>
                    <a:pt x="660083" y="463582"/>
                  </a:cubicBezTo>
                  <a:cubicBezTo>
                    <a:pt x="695706" y="463582"/>
                    <a:pt x="729425" y="455581"/>
                    <a:pt x="759619" y="441198"/>
                  </a:cubicBezTo>
                  <a:lnTo>
                    <a:pt x="759619" y="22384"/>
                  </a:lnTo>
                  <a:cubicBezTo>
                    <a:pt x="729520" y="8001"/>
                    <a:pt x="695801" y="0"/>
                    <a:pt x="660178" y="0"/>
                  </a:cubicBezTo>
                  <a:close/>
                </a:path>
              </a:pathLst>
            </a:custGeom>
            <a:grpFill/>
            <a:ln w="9525" cap="flat">
              <a:noFill/>
              <a:prstDash val="solid"/>
              <a:miter/>
            </a:ln>
          </p:spPr>
          <p:txBody>
            <a:bodyPr rtlCol="0" anchor="ctr"/>
            <a:lstStyle/>
            <a:p>
              <a:endParaRPr lang="en-AU" dirty="0"/>
            </a:p>
          </p:txBody>
        </p:sp>
        <p:grpSp>
          <p:nvGrpSpPr>
            <p:cNvPr id="91" name="Graphic 8">
              <a:extLst>
                <a:ext uri="{FF2B5EF4-FFF2-40B4-BE49-F238E27FC236}">
                  <a16:creationId xmlns:a16="http://schemas.microsoft.com/office/drawing/2014/main" id="{6821447D-FE2A-4F60-A391-3441E10B49AC}"/>
                </a:ext>
              </a:extLst>
            </p:cNvPr>
            <p:cNvGrpSpPr/>
            <p:nvPr/>
          </p:nvGrpSpPr>
          <p:grpSpPr>
            <a:xfrm>
              <a:off x="5276564" y="3551872"/>
              <a:ext cx="2197322" cy="300703"/>
              <a:chOff x="5276564" y="3551872"/>
              <a:chExt cx="2197322" cy="300703"/>
            </a:xfrm>
            <a:grpFill/>
          </p:grpSpPr>
          <p:sp>
            <p:nvSpPr>
              <p:cNvPr id="92" name="Freeform: Shape 91">
                <a:extLst>
                  <a:ext uri="{FF2B5EF4-FFF2-40B4-BE49-F238E27FC236}">
                    <a16:creationId xmlns:a16="http://schemas.microsoft.com/office/drawing/2014/main" id="{EB97E210-5690-49CA-9D1E-676A5FC82F58}"/>
                  </a:ext>
                </a:extLst>
              </p:cNvPr>
              <p:cNvSpPr/>
              <p:nvPr/>
            </p:nvSpPr>
            <p:spPr>
              <a:xfrm>
                <a:off x="6204966" y="3643121"/>
                <a:ext cx="158210" cy="209359"/>
              </a:xfrm>
              <a:custGeom>
                <a:avLst/>
                <a:gdLst>
                  <a:gd name="connsiteX0" fmla="*/ 112014 w 158210"/>
                  <a:gd name="connsiteY0" fmla="*/ 90868 h 209359"/>
                  <a:gd name="connsiteX1" fmla="*/ 82677 w 158210"/>
                  <a:gd name="connsiteY1" fmla="*/ 78772 h 209359"/>
                  <a:gd name="connsiteX2" fmla="*/ 58960 w 158210"/>
                  <a:gd name="connsiteY2" fmla="*/ 57817 h 209359"/>
                  <a:gd name="connsiteX3" fmla="*/ 82677 w 158210"/>
                  <a:gd name="connsiteY3" fmla="*/ 40767 h 209359"/>
                  <a:gd name="connsiteX4" fmla="*/ 130112 w 158210"/>
                  <a:gd name="connsiteY4" fmla="*/ 60198 h 209359"/>
                  <a:gd name="connsiteX5" fmla="*/ 155067 w 158210"/>
                  <a:gd name="connsiteY5" fmla="*/ 30385 h 209359"/>
                  <a:gd name="connsiteX6" fmla="*/ 85058 w 158210"/>
                  <a:gd name="connsiteY6" fmla="*/ 0 h 209359"/>
                  <a:gd name="connsiteX7" fmla="*/ 12668 w 158210"/>
                  <a:gd name="connsiteY7" fmla="*/ 59055 h 209359"/>
                  <a:gd name="connsiteX8" fmla="*/ 54959 w 158210"/>
                  <a:gd name="connsiteY8" fmla="*/ 114395 h 209359"/>
                  <a:gd name="connsiteX9" fmla="*/ 87535 w 158210"/>
                  <a:gd name="connsiteY9" fmla="*/ 127825 h 209359"/>
                  <a:gd name="connsiteX10" fmla="*/ 110680 w 158210"/>
                  <a:gd name="connsiteY10" fmla="*/ 150304 h 209359"/>
                  <a:gd name="connsiteX11" fmla="*/ 83344 w 158210"/>
                  <a:gd name="connsiteY11" fmla="*/ 168592 h 209359"/>
                  <a:gd name="connsiteX12" fmla="*/ 26194 w 158210"/>
                  <a:gd name="connsiteY12" fmla="*/ 140589 h 209359"/>
                  <a:gd name="connsiteX13" fmla="*/ 0 w 158210"/>
                  <a:gd name="connsiteY13" fmla="*/ 170402 h 209359"/>
                  <a:gd name="connsiteX14" fmla="*/ 81534 w 158210"/>
                  <a:gd name="connsiteY14" fmla="*/ 209359 h 209359"/>
                  <a:gd name="connsiteX15" fmla="*/ 158210 w 158210"/>
                  <a:gd name="connsiteY15" fmla="*/ 146685 h 209359"/>
                  <a:gd name="connsiteX16" fmla="*/ 112014 w 158210"/>
                  <a:gd name="connsiteY16" fmla="*/ 90868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210" h="209359">
                    <a:moveTo>
                      <a:pt x="112014" y="90868"/>
                    </a:moveTo>
                    <a:lnTo>
                      <a:pt x="82677" y="78772"/>
                    </a:lnTo>
                    <a:cubicBezTo>
                      <a:pt x="65627" y="71723"/>
                      <a:pt x="58960" y="65722"/>
                      <a:pt x="58960" y="57817"/>
                    </a:cubicBezTo>
                    <a:cubicBezTo>
                      <a:pt x="58960" y="48673"/>
                      <a:pt x="67437" y="40767"/>
                      <a:pt x="82677" y="40767"/>
                    </a:cubicBezTo>
                    <a:cubicBezTo>
                      <a:pt x="100298" y="40767"/>
                      <a:pt x="115538" y="48101"/>
                      <a:pt x="130112" y="60198"/>
                    </a:cubicBezTo>
                    <a:lnTo>
                      <a:pt x="155067" y="30385"/>
                    </a:lnTo>
                    <a:cubicBezTo>
                      <a:pt x="136779" y="10287"/>
                      <a:pt x="114300" y="0"/>
                      <a:pt x="85058" y="0"/>
                    </a:cubicBezTo>
                    <a:cubicBezTo>
                      <a:pt x="44863" y="0"/>
                      <a:pt x="12668" y="20669"/>
                      <a:pt x="12668" y="59055"/>
                    </a:cubicBezTo>
                    <a:cubicBezTo>
                      <a:pt x="12668" y="91916"/>
                      <a:pt x="35147" y="106299"/>
                      <a:pt x="54959" y="114395"/>
                    </a:cubicBezTo>
                    <a:lnTo>
                      <a:pt x="87535" y="127825"/>
                    </a:lnTo>
                    <a:cubicBezTo>
                      <a:pt x="104489" y="134779"/>
                      <a:pt x="110680" y="139541"/>
                      <a:pt x="110680" y="150304"/>
                    </a:cubicBezTo>
                    <a:cubicBezTo>
                      <a:pt x="110680" y="159544"/>
                      <a:pt x="102679" y="168592"/>
                      <a:pt x="83344" y="168592"/>
                    </a:cubicBezTo>
                    <a:cubicBezTo>
                      <a:pt x="61436" y="168592"/>
                      <a:pt x="39433" y="156400"/>
                      <a:pt x="26194" y="140589"/>
                    </a:cubicBezTo>
                    <a:lnTo>
                      <a:pt x="0" y="170402"/>
                    </a:lnTo>
                    <a:cubicBezTo>
                      <a:pt x="18288" y="196596"/>
                      <a:pt x="48101" y="209359"/>
                      <a:pt x="81534" y="209359"/>
                    </a:cubicBezTo>
                    <a:cubicBezTo>
                      <a:pt x="124682" y="209359"/>
                      <a:pt x="158210" y="188690"/>
                      <a:pt x="158210" y="146685"/>
                    </a:cubicBezTo>
                    <a:cubicBezTo>
                      <a:pt x="158115" y="117443"/>
                      <a:pt x="138589" y="101727"/>
                      <a:pt x="112014" y="90868"/>
                    </a:cubicBezTo>
                    <a:close/>
                  </a:path>
                </a:pathLst>
              </a:custGeom>
              <a:grpFill/>
              <a:ln w="9525" cap="flat">
                <a:noFill/>
                <a:prstDash val="solid"/>
                <a:miter/>
              </a:ln>
            </p:spPr>
            <p:txBody>
              <a:bodyPr rtlCol="0" anchor="ctr"/>
              <a:lstStyle/>
              <a:p>
                <a:endParaRPr lang="en-AU" dirty="0"/>
              </a:p>
            </p:txBody>
          </p:sp>
          <p:sp>
            <p:nvSpPr>
              <p:cNvPr id="93" name="Freeform: Shape 92">
                <a:extLst>
                  <a:ext uri="{FF2B5EF4-FFF2-40B4-BE49-F238E27FC236}">
                    <a16:creationId xmlns:a16="http://schemas.microsoft.com/office/drawing/2014/main" id="{8E2988AB-F16A-41A3-A1FF-A4D8425718DF}"/>
                  </a:ext>
                </a:extLst>
              </p:cNvPr>
              <p:cNvSpPr/>
              <p:nvPr/>
            </p:nvSpPr>
            <p:spPr>
              <a:xfrm>
                <a:off x="6909911" y="3643216"/>
                <a:ext cx="210502" cy="209359"/>
              </a:xfrm>
              <a:custGeom>
                <a:avLst/>
                <a:gdLst>
                  <a:gd name="connsiteX0" fmla="*/ 160592 w 210502"/>
                  <a:gd name="connsiteY0" fmla="*/ 24289 h 209359"/>
                  <a:gd name="connsiteX1" fmla="*/ 97917 w 210502"/>
                  <a:gd name="connsiteY1" fmla="*/ 0 h 209359"/>
                  <a:gd name="connsiteX2" fmla="*/ 0 w 210502"/>
                  <a:gd name="connsiteY2" fmla="*/ 104680 h 209359"/>
                  <a:gd name="connsiteX3" fmla="*/ 97346 w 210502"/>
                  <a:gd name="connsiteY3" fmla="*/ 209360 h 209359"/>
                  <a:gd name="connsiteX4" fmla="*/ 165449 w 210502"/>
                  <a:gd name="connsiteY4" fmla="*/ 177737 h 209359"/>
                  <a:gd name="connsiteX5" fmla="*/ 165449 w 210502"/>
                  <a:gd name="connsiteY5" fmla="*/ 204502 h 209359"/>
                  <a:gd name="connsiteX6" fmla="*/ 210503 w 210502"/>
                  <a:gd name="connsiteY6" fmla="*/ 204502 h 209359"/>
                  <a:gd name="connsiteX7" fmla="*/ 210503 w 210502"/>
                  <a:gd name="connsiteY7" fmla="*/ 4191 h 209359"/>
                  <a:gd name="connsiteX8" fmla="*/ 160592 w 210502"/>
                  <a:gd name="connsiteY8" fmla="*/ 4191 h 209359"/>
                  <a:gd name="connsiteX9" fmla="*/ 160592 w 210502"/>
                  <a:gd name="connsiteY9" fmla="*/ 24289 h 209359"/>
                  <a:gd name="connsiteX10" fmla="*/ 106490 w 210502"/>
                  <a:gd name="connsiteY10" fmla="*/ 165354 h 209359"/>
                  <a:gd name="connsiteX11" fmla="*/ 49911 w 210502"/>
                  <a:gd name="connsiteY11" fmla="*/ 104489 h 209359"/>
                  <a:gd name="connsiteX12" fmla="*/ 106490 w 210502"/>
                  <a:gd name="connsiteY12" fmla="*/ 43625 h 209359"/>
                  <a:gd name="connsiteX13" fmla="*/ 162496 w 210502"/>
                  <a:gd name="connsiteY13" fmla="*/ 104489 h 209359"/>
                  <a:gd name="connsiteX14" fmla="*/ 106490 w 210502"/>
                  <a:gd name="connsiteY14" fmla="*/ 165354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0502" h="209359">
                    <a:moveTo>
                      <a:pt x="160592" y="24289"/>
                    </a:moveTo>
                    <a:cubicBezTo>
                      <a:pt x="143542" y="7239"/>
                      <a:pt x="122873" y="0"/>
                      <a:pt x="97917" y="0"/>
                    </a:cubicBezTo>
                    <a:cubicBezTo>
                      <a:pt x="40100" y="0"/>
                      <a:pt x="0" y="46863"/>
                      <a:pt x="0" y="104680"/>
                    </a:cubicBezTo>
                    <a:cubicBezTo>
                      <a:pt x="0" y="161830"/>
                      <a:pt x="37719" y="209360"/>
                      <a:pt x="97346" y="209360"/>
                    </a:cubicBezTo>
                    <a:cubicBezTo>
                      <a:pt x="127159" y="209360"/>
                      <a:pt x="148495" y="200882"/>
                      <a:pt x="165449" y="177737"/>
                    </a:cubicBezTo>
                    <a:lnTo>
                      <a:pt x="165449" y="204502"/>
                    </a:lnTo>
                    <a:lnTo>
                      <a:pt x="210503" y="204502"/>
                    </a:lnTo>
                    <a:lnTo>
                      <a:pt x="210503" y="4191"/>
                    </a:lnTo>
                    <a:lnTo>
                      <a:pt x="160592" y="4191"/>
                    </a:lnTo>
                    <a:lnTo>
                      <a:pt x="160592" y="24289"/>
                    </a:lnTo>
                    <a:close/>
                    <a:moveTo>
                      <a:pt x="106490" y="165354"/>
                    </a:moveTo>
                    <a:cubicBezTo>
                      <a:pt x="74867" y="165354"/>
                      <a:pt x="49911" y="141065"/>
                      <a:pt x="49911" y="104489"/>
                    </a:cubicBezTo>
                    <a:cubicBezTo>
                      <a:pt x="49911" y="68580"/>
                      <a:pt x="73628" y="43625"/>
                      <a:pt x="106490" y="43625"/>
                    </a:cubicBezTo>
                    <a:cubicBezTo>
                      <a:pt x="140113" y="43625"/>
                      <a:pt x="162496" y="70199"/>
                      <a:pt x="162496" y="104489"/>
                    </a:cubicBezTo>
                    <a:cubicBezTo>
                      <a:pt x="162401" y="139351"/>
                      <a:pt x="140684" y="165354"/>
                      <a:pt x="106490" y="165354"/>
                    </a:cubicBezTo>
                    <a:close/>
                  </a:path>
                </a:pathLst>
              </a:custGeom>
              <a:grpFill/>
              <a:ln w="9525" cap="flat">
                <a:noFill/>
                <a:prstDash val="solid"/>
                <a:miter/>
              </a:ln>
            </p:spPr>
            <p:txBody>
              <a:bodyPr rtlCol="0" anchor="ctr"/>
              <a:lstStyle/>
              <a:p>
                <a:endParaRPr lang="en-AU" dirty="0"/>
              </a:p>
            </p:txBody>
          </p:sp>
          <p:sp>
            <p:nvSpPr>
              <p:cNvPr id="94" name="Freeform: Shape 93">
                <a:extLst>
                  <a:ext uri="{FF2B5EF4-FFF2-40B4-BE49-F238E27FC236}">
                    <a16:creationId xmlns:a16="http://schemas.microsoft.com/office/drawing/2014/main" id="{1F3396DB-8E0C-4794-8FE1-0BACA024BC57}"/>
                  </a:ext>
                </a:extLst>
              </p:cNvPr>
              <p:cNvSpPr/>
              <p:nvPr/>
            </p:nvSpPr>
            <p:spPr>
              <a:xfrm>
                <a:off x="6380130" y="3551872"/>
                <a:ext cx="63912" cy="62007"/>
              </a:xfrm>
              <a:custGeom>
                <a:avLst/>
                <a:gdLst>
                  <a:gd name="connsiteX0" fmla="*/ 31623 w 63912"/>
                  <a:gd name="connsiteY0" fmla="*/ 0 h 62007"/>
                  <a:gd name="connsiteX1" fmla="*/ 0 w 63912"/>
                  <a:gd name="connsiteY1" fmla="*/ 31623 h 62007"/>
                  <a:gd name="connsiteX2" fmla="*/ 31623 w 63912"/>
                  <a:gd name="connsiteY2" fmla="*/ 62008 h 62007"/>
                  <a:gd name="connsiteX3" fmla="*/ 63913 w 63912"/>
                  <a:gd name="connsiteY3" fmla="*/ 31623 h 62007"/>
                  <a:gd name="connsiteX4" fmla="*/ 31623 w 63912"/>
                  <a:gd name="connsiteY4" fmla="*/ 0 h 62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12" h="62007">
                    <a:moveTo>
                      <a:pt x="31623" y="0"/>
                    </a:moveTo>
                    <a:cubicBezTo>
                      <a:pt x="13335" y="0"/>
                      <a:pt x="0" y="14002"/>
                      <a:pt x="0" y="31623"/>
                    </a:cubicBezTo>
                    <a:cubicBezTo>
                      <a:pt x="0" y="49244"/>
                      <a:pt x="14002" y="62008"/>
                      <a:pt x="31623" y="62008"/>
                    </a:cubicBezTo>
                    <a:cubicBezTo>
                      <a:pt x="49911" y="62008"/>
                      <a:pt x="63913" y="49816"/>
                      <a:pt x="63913" y="31623"/>
                    </a:cubicBezTo>
                    <a:cubicBezTo>
                      <a:pt x="63913" y="13430"/>
                      <a:pt x="49816" y="0"/>
                      <a:pt x="31623" y="0"/>
                    </a:cubicBezTo>
                    <a:close/>
                  </a:path>
                </a:pathLst>
              </a:custGeom>
              <a:grpFill/>
              <a:ln w="9525" cap="flat">
                <a:noFill/>
                <a:prstDash val="solid"/>
                <a:miter/>
              </a:ln>
            </p:spPr>
            <p:txBody>
              <a:bodyPr rtlCol="0" anchor="ctr"/>
              <a:lstStyle/>
              <a:p>
                <a:endParaRPr lang="en-AU" dirty="0"/>
              </a:p>
            </p:txBody>
          </p:sp>
          <p:sp>
            <p:nvSpPr>
              <p:cNvPr id="95" name="Freeform: Shape 94">
                <a:extLst>
                  <a:ext uri="{FF2B5EF4-FFF2-40B4-BE49-F238E27FC236}">
                    <a16:creationId xmlns:a16="http://schemas.microsoft.com/office/drawing/2014/main" id="{67F18E9E-3633-4714-A0EE-28AD71D8DCC4}"/>
                  </a:ext>
                </a:extLst>
              </p:cNvPr>
              <p:cNvSpPr/>
              <p:nvPr/>
            </p:nvSpPr>
            <p:spPr>
              <a:xfrm>
                <a:off x="6387369" y="3647407"/>
                <a:ext cx="48672" cy="200120"/>
              </a:xfrm>
              <a:custGeom>
                <a:avLst/>
                <a:gdLst>
                  <a:gd name="connsiteX0" fmla="*/ 0 w 48672"/>
                  <a:gd name="connsiteY0" fmla="*/ 0 h 200120"/>
                  <a:gd name="connsiteX1" fmla="*/ 48673 w 48672"/>
                  <a:gd name="connsiteY1" fmla="*/ 0 h 200120"/>
                  <a:gd name="connsiteX2" fmla="*/ 48673 w 48672"/>
                  <a:gd name="connsiteY2" fmla="*/ 200120 h 200120"/>
                  <a:gd name="connsiteX3" fmla="*/ 0 w 48672"/>
                  <a:gd name="connsiteY3" fmla="*/ 200120 h 200120"/>
                </a:gdLst>
                <a:ahLst/>
                <a:cxnLst>
                  <a:cxn ang="0">
                    <a:pos x="connsiteX0" y="connsiteY0"/>
                  </a:cxn>
                  <a:cxn ang="0">
                    <a:pos x="connsiteX1" y="connsiteY1"/>
                  </a:cxn>
                  <a:cxn ang="0">
                    <a:pos x="connsiteX2" y="connsiteY2"/>
                  </a:cxn>
                  <a:cxn ang="0">
                    <a:pos x="connsiteX3" y="connsiteY3"/>
                  </a:cxn>
                </a:cxnLst>
                <a:rect l="l" t="t" r="r" b="b"/>
                <a:pathLst>
                  <a:path w="48672" h="200120">
                    <a:moveTo>
                      <a:pt x="0" y="0"/>
                    </a:moveTo>
                    <a:lnTo>
                      <a:pt x="48673" y="0"/>
                    </a:lnTo>
                    <a:lnTo>
                      <a:pt x="48673" y="200120"/>
                    </a:lnTo>
                    <a:lnTo>
                      <a:pt x="0" y="200120"/>
                    </a:lnTo>
                    <a:close/>
                  </a:path>
                </a:pathLst>
              </a:custGeom>
              <a:grpFill/>
              <a:ln w="9525" cap="flat">
                <a:noFill/>
                <a:prstDash val="solid"/>
                <a:miter/>
              </a:ln>
            </p:spPr>
            <p:txBody>
              <a:bodyPr rtlCol="0" anchor="ctr"/>
              <a:lstStyle/>
              <a:p>
                <a:endParaRPr lang="en-AU" dirty="0"/>
              </a:p>
            </p:txBody>
          </p:sp>
          <p:sp>
            <p:nvSpPr>
              <p:cNvPr id="96" name="Freeform: Shape 95">
                <a:extLst>
                  <a:ext uri="{FF2B5EF4-FFF2-40B4-BE49-F238E27FC236}">
                    <a16:creationId xmlns:a16="http://schemas.microsoft.com/office/drawing/2014/main" id="{71FAD269-C903-407F-82AF-4F59878D533A}"/>
                  </a:ext>
                </a:extLst>
              </p:cNvPr>
              <p:cNvSpPr/>
              <p:nvPr/>
            </p:nvSpPr>
            <p:spPr>
              <a:xfrm>
                <a:off x="5792343" y="3643121"/>
                <a:ext cx="179546" cy="204406"/>
              </a:xfrm>
              <a:custGeom>
                <a:avLst/>
                <a:gdLst>
                  <a:gd name="connsiteX0" fmla="*/ 104108 w 179546"/>
                  <a:gd name="connsiteY0" fmla="*/ 0 h 204406"/>
                  <a:gd name="connsiteX1" fmla="*/ 45053 w 179546"/>
                  <a:gd name="connsiteY1" fmla="*/ 23717 h 204406"/>
                  <a:gd name="connsiteX2" fmla="*/ 45053 w 179546"/>
                  <a:gd name="connsiteY2" fmla="*/ 4286 h 204406"/>
                  <a:gd name="connsiteX3" fmla="*/ 0 w 179546"/>
                  <a:gd name="connsiteY3" fmla="*/ 4286 h 204406"/>
                  <a:gd name="connsiteX4" fmla="*/ 0 w 179546"/>
                  <a:gd name="connsiteY4" fmla="*/ 204406 h 204406"/>
                  <a:gd name="connsiteX5" fmla="*/ 48673 w 179546"/>
                  <a:gd name="connsiteY5" fmla="*/ 204406 h 204406"/>
                  <a:gd name="connsiteX6" fmla="*/ 48673 w 179546"/>
                  <a:gd name="connsiteY6" fmla="*/ 85153 h 204406"/>
                  <a:gd name="connsiteX7" fmla="*/ 90678 w 179546"/>
                  <a:gd name="connsiteY7" fmla="*/ 43815 h 204406"/>
                  <a:gd name="connsiteX8" fmla="*/ 130873 w 179546"/>
                  <a:gd name="connsiteY8" fmla="*/ 85153 h 204406"/>
                  <a:gd name="connsiteX9" fmla="*/ 130873 w 179546"/>
                  <a:gd name="connsiteY9" fmla="*/ 204406 h 204406"/>
                  <a:gd name="connsiteX10" fmla="*/ 179546 w 179546"/>
                  <a:gd name="connsiteY10" fmla="*/ 204406 h 204406"/>
                  <a:gd name="connsiteX11" fmla="*/ 179546 w 179546"/>
                  <a:gd name="connsiteY11" fmla="*/ 80296 h 204406"/>
                  <a:gd name="connsiteX12" fmla="*/ 104108 w 179546"/>
                  <a:gd name="connsiteY12" fmla="*/ 0 h 20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546" h="204406">
                    <a:moveTo>
                      <a:pt x="104108" y="0"/>
                    </a:moveTo>
                    <a:cubicBezTo>
                      <a:pt x="80391" y="0"/>
                      <a:pt x="61531" y="7334"/>
                      <a:pt x="45053" y="23717"/>
                    </a:cubicBezTo>
                    <a:lnTo>
                      <a:pt x="45053" y="4286"/>
                    </a:lnTo>
                    <a:lnTo>
                      <a:pt x="0" y="4286"/>
                    </a:lnTo>
                    <a:lnTo>
                      <a:pt x="0" y="204406"/>
                    </a:lnTo>
                    <a:lnTo>
                      <a:pt x="48673" y="204406"/>
                    </a:lnTo>
                    <a:lnTo>
                      <a:pt x="48673" y="85153"/>
                    </a:lnTo>
                    <a:cubicBezTo>
                      <a:pt x="48673" y="60198"/>
                      <a:pt x="65722" y="43815"/>
                      <a:pt x="90678" y="43815"/>
                    </a:cubicBezTo>
                    <a:cubicBezTo>
                      <a:pt x="115633" y="43815"/>
                      <a:pt x="130873" y="62103"/>
                      <a:pt x="130873" y="85153"/>
                    </a:cubicBezTo>
                    <a:lnTo>
                      <a:pt x="130873" y="204406"/>
                    </a:lnTo>
                    <a:lnTo>
                      <a:pt x="179546" y="204406"/>
                    </a:lnTo>
                    <a:lnTo>
                      <a:pt x="179546" y="80296"/>
                    </a:lnTo>
                    <a:cubicBezTo>
                      <a:pt x="179546" y="34671"/>
                      <a:pt x="153352" y="0"/>
                      <a:pt x="104108" y="0"/>
                    </a:cubicBezTo>
                    <a:close/>
                  </a:path>
                </a:pathLst>
              </a:custGeom>
              <a:grpFill/>
              <a:ln w="9525" cap="flat">
                <a:noFill/>
                <a:prstDash val="solid"/>
                <a:miter/>
              </a:ln>
            </p:spPr>
            <p:txBody>
              <a:bodyPr rtlCol="0" anchor="ctr"/>
              <a:lstStyle/>
              <a:p>
                <a:endParaRPr lang="en-AU" dirty="0"/>
              </a:p>
            </p:txBody>
          </p:sp>
          <p:sp>
            <p:nvSpPr>
              <p:cNvPr id="97" name="Freeform: Shape 96">
                <a:extLst>
                  <a:ext uri="{FF2B5EF4-FFF2-40B4-BE49-F238E27FC236}">
                    <a16:creationId xmlns:a16="http://schemas.microsoft.com/office/drawing/2014/main" id="{127607E5-11CE-49A3-BF15-5F706BBB2FE4}"/>
                  </a:ext>
                </a:extLst>
              </p:cNvPr>
              <p:cNvSpPr/>
              <p:nvPr/>
            </p:nvSpPr>
            <p:spPr>
              <a:xfrm>
                <a:off x="5569743" y="3643121"/>
                <a:ext cx="195929" cy="209359"/>
              </a:xfrm>
              <a:custGeom>
                <a:avLst/>
                <a:gdLst>
                  <a:gd name="connsiteX0" fmla="*/ 103442 w 195929"/>
                  <a:gd name="connsiteY0" fmla="*/ 0 h 209359"/>
                  <a:gd name="connsiteX1" fmla="*/ 0 w 195929"/>
                  <a:gd name="connsiteY1" fmla="*/ 104680 h 209359"/>
                  <a:gd name="connsiteX2" fmla="*/ 108299 w 195929"/>
                  <a:gd name="connsiteY2" fmla="*/ 209359 h 209359"/>
                  <a:gd name="connsiteX3" fmla="*/ 188595 w 195929"/>
                  <a:gd name="connsiteY3" fmla="*/ 178308 h 209359"/>
                  <a:gd name="connsiteX4" fmla="*/ 166116 w 195929"/>
                  <a:gd name="connsiteY4" fmla="*/ 145447 h 209359"/>
                  <a:gd name="connsiteX5" fmla="*/ 110109 w 195929"/>
                  <a:gd name="connsiteY5" fmla="*/ 166783 h 209359"/>
                  <a:gd name="connsiteX6" fmla="*/ 48101 w 195929"/>
                  <a:gd name="connsiteY6" fmla="*/ 120586 h 209359"/>
                  <a:gd name="connsiteX7" fmla="*/ 192310 w 195929"/>
                  <a:gd name="connsiteY7" fmla="*/ 120586 h 209359"/>
                  <a:gd name="connsiteX8" fmla="*/ 195929 w 195929"/>
                  <a:gd name="connsiteY8" fmla="*/ 92011 h 209359"/>
                  <a:gd name="connsiteX9" fmla="*/ 103442 w 195929"/>
                  <a:gd name="connsiteY9" fmla="*/ 0 h 209359"/>
                  <a:gd name="connsiteX10" fmla="*/ 49340 w 195929"/>
                  <a:gd name="connsiteY10" fmla="*/ 84582 h 209359"/>
                  <a:gd name="connsiteX11" fmla="*/ 102298 w 195929"/>
                  <a:gd name="connsiteY11" fmla="*/ 40195 h 209359"/>
                  <a:gd name="connsiteX12" fmla="*/ 149162 w 195929"/>
                  <a:gd name="connsiteY12" fmla="*/ 84582 h 209359"/>
                  <a:gd name="connsiteX13" fmla="*/ 49340 w 195929"/>
                  <a:gd name="connsiteY13" fmla="*/ 84582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03442" y="0"/>
                    </a:moveTo>
                    <a:cubicBezTo>
                      <a:pt x="47435" y="0"/>
                      <a:pt x="0" y="43815"/>
                      <a:pt x="0" y="104680"/>
                    </a:cubicBezTo>
                    <a:cubicBezTo>
                      <a:pt x="0" y="166116"/>
                      <a:pt x="46863" y="209359"/>
                      <a:pt x="108299" y="209359"/>
                    </a:cubicBezTo>
                    <a:cubicBezTo>
                      <a:pt x="127730" y="209359"/>
                      <a:pt x="160592" y="203263"/>
                      <a:pt x="188595" y="178308"/>
                    </a:cubicBezTo>
                    <a:lnTo>
                      <a:pt x="166116" y="145447"/>
                    </a:lnTo>
                    <a:cubicBezTo>
                      <a:pt x="150876" y="158210"/>
                      <a:pt x="129635" y="166783"/>
                      <a:pt x="110109" y="166783"/>
                    </a:cubicBezTo>
                    <a:cubicBezTo>
                      <a:pt x="78486" y="166783"/>
                      <a:pt x="56007" y="150400"/>
                      <a:pt x="48101" y="120586"/>
                    </a:cubicBezTo>
                    <a:lnTo>
                      <a:pt x="192310" y="120586"/>
                    </a:lnTo>
                    <a:cubicBezTo>
                      <a:pt x="194786" y="113919"/>
                      <a:pt x="195929" y="104203"/>
                      <a:pt x="195929" y="92011"/>
                    </a:cubicBezTo>
                    <a:cubicBezTo>
                      <a:pt x="195929" y="40195"/>
                      <a:pt x="158782" y="0"/>
                      <a:pt x="103442" y="0"/>
                    </a:cubicBezTo>
                    <a:close/>
                    <a:moveTo>
                      <a:pt x="49340" y="84582"/>
                    </a:moveTo>
                    <a:cubicBezTo>
                      <a:pt x="55435" y="57817"/>
                      <a:pt x="75533" y="40195"/>
                      <a:pt x="102298" y="40195"/>
                    </a:cubicBezTo>
                    <a:cubicBezTo>
                      <a:pt x="127254" y="40195"/>
                      <a:pt x="147923" y="56007"/>
                      <a:pt x="149162" y="84582"/>
                    </a:cubicBezTo>
                    <a:lnTo>
                      <a:pt x="49340" y="84582"/>
                    </a:lnTo>
                    <a:close/>
                  </a:path>
                </a:pathLst>
              </a:custGeom>
              <a:grpFill/>
              <a:ln w="9525" cap="flat">
                <a:noFill/>
                <a:prstDash val="solid"/>
                <a:miter/>
              </a:ln>
            </p:spPr>
            <p:txBody>
              <a:bodyPr rtlCol="0" anchor="ctr"/>
              <a:lstStyle/>
              <a:p>
                <a:endParaRPr lang="en-AU" dirty="0"/>
              </a:p>
            </p:txBody>
          </p:sp>
          <p:sp>
            <p:nvSpPr>
              <p:cNvPr id="98" name="Freeform: Shape 97">
                <a:extLst>
                  <a:ext uri="{FF2B5EF4-FFF2-40B4-BE49-F238E27FC236}">
                    <a16:creationId xmlns:a16="http://schemas.microsoft.com/office/drawing/2014/main" id="{3051FECF-C8F8-41A7-956C-035114539C8A}"/>
                  </a:ext>
                </a:extLst>
              </p:cNvPr>
              <p:cNvSpPr/>
              <p:nvPr/>
            </p:nvSpPr>
            <p:spPr>
              <a:xfrm>
                <a:off x="5996178" y="3643121"/>
                <a:ext cx="195929" cy="209359"/>
              </a:xfrm>
              <a:custGeom>
                <a:avLst/>
                <a:gdLst>
                  <a:gd name="connsiteX0" fmla="*/ 103442 w 195929"/>
                  <a:gd name="connsiteY0" fmla="*/ 0 h 209359"/>
                  <a:gd name="connsiteX1" fmla="*/ 0 w 195929"/>
                  <a:gd name="connsiteY1" fmla="*/ 104680 h 209359"/>
                  <a:gd name="connsiteX2" fmla="*/ 108299 w 195929"/>
                  <a:gd name="connsiteY2" fmla="*/ 209359 h 209359"/>
                  <a:gd name="connsiteX3" fmla="*/ 188595 w 195929"/>
                  <a:gd name="connsiteY3" fmla="*/ 178308 h 209359"/>
                  <a:gd name="connsiteX4" fmla="*/ 166116 w 195929"/>
                  <a:gd name="connsiteY4" fmla="*/ 145447 h 209359"/>
                  <a:gd name="connsiteX5" fmla="*/ 110109 w 195929"/>
                  <a:gd name="connsiteY5" fmla="*/ 166783 h 209359"/>
                  <a:gd name="connsiteX6" fmla="*/ 48101 w 195929"/>
                  <a:gd name="connsiteY6" fmla="*/ 120586 h 209359"/>
                  <a:gd name="connsiteX7" fmla="*/ 192310 w 195929"/>
                  <a:gd name="connsiteY7" fmla="*/ 120586 h 209359"/>
                  <a:gd name="connsiteX8" fmla="*/ 195929 w 195929"/>
                  <a:gd name="connsiteY8" fmla="*/ 92011 h 209359"/>
                  <a:gd name="connsiteX9" fmla="*/ 103442 w 195929"/>
                  <a:gd name="connsiteY9" fmla="*/ 0 h 209359"/>
                  <a:gd name="connsiteX10" fmla="*/ 49339 w 195929"/>
                  <a:gd name="connsiteY10" fmla="*/ 84582 h 209359"/>
                  <a:gd name="connsiteX11" fmla="*/ 102298 w 195929"/>
                  <a:gd name="connsiteY11" fmla="*/ 40195 h 209359"/>
                  <a:gd name="connsiteX12" fmla="*/ 149161 w 195929"/>
                  <a:gd name="connsiteY12" fmla="*/ 84582 h 209359"/>
                  <a:gd name="connsiteX13" fmla="*/ 49339 w 195929"/>
                  <a:gd name="connsiteY13" fmla="*/ 84582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03442" y="0"/>
                    </a:moveTo>
                    <a:cubicBezTo>
                      <a:pt x="47434" y="0"/>
                      <a:pt x="0" y="43815"/>
                      <a:pt x="0" y="104680"/>
                    </a:cubicBezTo>
                    <a:cubicBezTo>
                      <a:pt x="0" y="166116"/>
                      <a:pt x="46863" y="209359"/>
                      <a:pt x="108299" y="209359"/>
                    </a:cubicBezTo>
                    <a:cubicBezTo>
                      <a:pt x="127730" y="209359"/>
                      <a:pt x="160592" y="203263"/>
                      <a:pt x="188595" y="178308"/>
                    </a:cubicBezTo>
                    <a:lnTo>
                      <a:pt x="166116" y="145447"/>
                    </a:lnTo>
                    <a:cubicBezTo>
                      <a:pt x="150876" y="158210"/>
                      <a:pt x="129635" y="166783"/>
                      <a:pt x="110109" y="166783"/>
                    </a:cubicBezTo>
                    <a:cubicBezTo>
                      <a:pt x="78486" y="166783"/>
                      <a:pt x="56007" y="150400"/>
                      <a:pt x="48101" y="120586"/>
                    </a:cubicBezTo>
                    <a:lnTo>
                      <a:pt x="192310" y="120586"/>
                    </a:lnTo>
                    <a:cubicBezTo>
                      <a:pt x="194786" y="113919"/>
                      <a:pt x="195929" y="104203"/>
                      <a:pt x="195929" y="92011"/>
                    </a:cubicBezTo>
                    <a:cubicBezTo>
                      <a:pt x="195929" y="40195"/>
                      <a:pt x="158877" y="0"/>
                      <a:pt x="103442" y="0"/>
                    </a:cubicBezTo>
                    <a:close/>
                    <a:moveTo>
                      <a:pt x="49339" y="84582"/>
                    </a:moveTo>
                    <a:cubicBezTo>
                      <a:pt x="55435" y="57817"/>
                      <a:pt x="75533" y="40195"/>
                      <a:pt x="102298" y="40195"/>
                    </a:cubicBezTo>
                    <a:cubicBezTo>
                      <a:pt x="127254" y="40195"/>
                      <a:pt x="147923" y="56007"/>
                      <a:pt x="149161" y="84582"/>
                    </a:cubicBezTo>
                    <a:lnTo>
                      <a:pt x="49339" y="84582"/>
                    </a:lnTo>
                    <a:close/>
                  </a:path>
                </a:pathLst>
              </a:custGeom>
              <a:grpFill/>
              <a:ln w="9525" cap="flat">
                <a:noFill/>
                <a:prstDash val="solid"/>
                <a:miter/>
              </a:ln>
            </p:spPr>
            <p:txBody>
              <a:bodyPr rtlCol="0" anchor="ctr"/>
              <a:lstStyle/>
              <a:p>
                <a:endParaRPr lang="en-AU" dirty="0"/>
              </a:p>
            </p:txBody>
          </p:sp>
          <p:sp>
            <p:nvSpPr>
              <p:cNvPr id="99" name="Freeform: Shape 98">
                <a:extLst>
                  <a:ext uri="{FF2B5EF4-FFF2-40B4-BE49-F238E27FC236}">
                    <a16:creationId xmlns:a16="http://schemas.microsoft.com/office/drawing/2014/main" id="{C9ED0C99-4CC0-4674-8D49-9294B9D30072}"/>
                  </a:ext>
                </a:extLst>
              </p:cNvPr>
              <p:cNvSpPr/>
              <p:nvPr/>
            </p:nvSpPr>
            <p:spPr>
              <a:xfrm>
                <a:off x="7277957" y="3643216"/>
                <a:ext cx="195929" cy="209359"/>
              </a:xfrm>
              <a:custGeom>
                <a:avLst/>
                <a:gdLst>
                  <a:gd name="connsiteX0" fmla="*/ 195929 w 195929"/>
                  <a:gd name="connsiteY0" fmla="*/ 91821 h 209359"/>
                  <a:gd name="connsiteX1" fmla="*/ 103442 w 195929"/>
                  <a:gd name="connsiteY1" fmla="*/ 0 h 209359"/>
                  <a:gd name="connsiteX2" fmla="*/ 0 w 195929"/>
                  <a:gd name="connsiteY2" fmla="*/ 104680 h 209359"/>
                  <a:gd name="connsiteX3" fmla="*/ 108299 w 195929"/>
                  <a:gd name="connsiteY3" fmla="*/ 209360 h 209359"/>
                  <a:gd name="connsiteX4" fmla="*/ 188595 w 195929"/>
                  <a:gd name="connsiteY4" fmla="*/ 178308 h 209359"/>
                  <a:gd name="connsiteX5" fmla="*/ 166116 w 195929"/>
                  <a:gd name="connsiteY5" fmla="*/ 145447 h 209359"/>
                  <a:gd name="connsiteX6" fmla="*/ 110109 w 195929"/>
                  <a:gd name="connsiteY6" fmla="*/ 166783 h 209359"/>
                  <a:gd name="connsiteX7" fmla="*/ 48101 w 195929"/>
                  <a:gd name="connsiteY7" fmla="*/ 120587 h 209359"/>
                  <a:gd name="connsiteX8" fmla="*/ 192310 w 195929"/>
                  <a:gd name="connsiteY8" fmla="*/ 120587 h 209359"/>
                  <a:gd name="connsiteX9" fmla="*/ 195929 w 195929"/>
                  <a:gd name="connsiteY9" fmla="*/ 91821 h 209359"/>
                  <a:gd name="connsiteX10" fmla="*/ 49339 w 195929"/>
                  <a:gd name="connsiteY10" fmla="*/ 84487 h 209359"/>
                  <a:gd name="connsiteX11" fmla="*/ 102298 w 195929"/>
                  <a:gd name="connsiteY11" fmla="*/ 40100 h 209359"/>
                  <a:gd name="connsiteX12" fmla="*/ 149162 w 195929"/>
                  <a:gd name="connsiteY12" fmla="*/ 84487 h 209359"/>
                  <a:gd name="connsiteX13" fmla="*/ 49339 w 195929"/>
                  <a:gd name="connsiteY13" fmla="*/ 84487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95929" y="91821"/>
                    </a:moveTo>
                    <a:cubicBezTo>
                      <a:pt x="195929" y="40100"/>
                      <a:pt x="158782" y="0"/>
                      <a:pt x="103442" y="0"/>
                    </a:cubicBezTo>
                    <a:cubicBezTo>
                      <a:pt x="47435" y="0"/>
                      <a:pt x="0" y="43815"/>
                      <a:pt x="0" y="104680"/>
                    </a:cubicBezTo>
                    <a:cubicBezTo>
                      <a:pt x="0" y="166116"/>
                      <a:pt x="46863" y="209360"/>
                      <a:pt x="108299" y="209360"/>
                    </a:cubicBezTo>
                    <a:cubicBezTo>
                      <a:pt x="127730" y="209360"/>
                      <a:pt x="160592" y="203264"/>
                      <a:pt x="188595" y="178308"/>
                    </a:cubicBezTo>
                    <a:lnTo>
                      <a:pt x="166116" y="145447"/>
                    </a:lnTo>
                    <a:cubicBezTo>
                      <a:pt x="150876" y="158210"/>
                      <a:pt x="129635" y="166783"/>
                      <a:pt x="110109" y="166783"/>
                    </a:cubicBezTo>
                    <a:cubicBezTo>
                      <a:pt x="78486" y="166783"/>
                      <a:pt x="56007" y="150400"/>
                      <a:pt x="48101" y="120587"/>
                    </a:cubicBezTo>
                    <a:lnTo>
                      <a:pt x="192310" y="120587"/>
                    </a:lnTo>
                    <a:cubicBezTo>
                      <a:pt x="194691" y="113729"/>
                      <a:pt x="195929" y="103918"/>
                      <a:pt x="195929" y="91821"/>
                    </a:cubicBezTo>
                    <a:close/>
                    <a:moveTo>
                      <a:pt x="49339" y="84487"/>
                    </a:moveTo>
                    <a:cubicBezTo>
                      <a:pt x="55436" y="57722"/>
                      <a:pt x="75533" y="40100"/>
                      <a:pt x="102298" y="40100"/>
                    </a:cubicBezTo>
                    <a:cubicBezTo>
                      <a:pt x="127254" y="40100"/>
                      <a:pt x="147923" y="55912"/>
                      <a:pt x="149162" y="84487"/>
                    </a:cubicBezTo>
                    <a:lnTo>
                      <a:pt x="49339" y="84487"/>
                    </a:lnTo>
                    <a:close/>
                  </a:path>
                </a:pathLst>
              </a:custGeom>
              <a:grpFill/>
              <a:ln w="9525" cap="flat">
                <a:noFill/>
                <a:prstDash val="solid"/>
                <a:miter/>
              </a:ln>
            </p:spPr>
            <p:txBody>
              <a:bodyPr rtlCol="0" anchor="ctr"/>
              <a:lstStyle/>
              <a:p>
                <a:endParaRPr lang="en-AU" dirty="0"/>
              </a:p>
            </p:txBody>
          </p:sp>
          <p:sp>
            <p:nvSpPr>
              <p:cNvPr id="100" name="Freeform: Shape 99">
                <a:extLst>
                  <a:ext uri="{FF2B5EF4-FFF2-40B4-BE49-F238E27FC236}">
                    <a16:creationId xmlns:a16="http://schemas.microsoft.com/office/drawing/2014/main" id="{E888EDB9-19C2-4334-98F7-23FE92D6817D}"/>
                  </a:ext>
                </a:extLst>
              </p:cNvPr>
              <p:cNvSpPr/>
              <p:nvPr/>
            </p:nvSpPr>
            <p:spPr>
              <a:xfrm>
                <a:off x="6461379" y="3643121"/>
                <a:ext cx="158210" cy="209359"/>
              </a:xfrm>
              <a:custGeom>
                <a:avLst/>
                <a:gdLst>
                  <a:gd name="connsiteX0" fmla="*/ 112014 w 158210"/>
                  <a:gd name="connsiteY0" fmla="*/ 90868 h 209359"/>
                  <a:gd name="connsiteX1" fmla="*/ 82677 w 158210"/>
                  <a:gd name="connsiteY1" fmla="*/ 78772 h 209359"/>
                  <a:gd name="connsiteX2" fmla="*/ 58960 w 158210"/>
                  <a:gd name="connsiteY2" fmla="*/ 57817 h 209359"/>
                  <a:gd name="connsiteX3" fmla="*/ 82677 w 158210"/>
                  <a:gd name="connsiteY3" fmla="*/ 40767 h 209359"/>
                  <a:gd name="connsiteX4" fmla="*/ 130112 w 158210"/>
                  <a:gd name="connsiteY4" fmla="*/ 60198 h 209359"/>
                  <a:gd name="connsiteX5" fmla="*/ 155067 w 158210"/>
                  <a:gd name="connsiteY5" fmla="*/ 30385 h 209359"/>
                  <a:gd name="connsiteX6" fmla="*/ 85058 w 158210"/>
                  <a:gd name="connsiteY6" fmla="*/ 0 h 209359"/>
                  <a:gd name="connsiteX7" fmla="*/ 12668 w 158210"/>
                  <a:gd name="connsiteY7" fmla="*/ 59055 h 209359"/>
                  <a:gd name="connsiteX8" fmla="*/ 54959 w 158210"/>
                  <a:gd name="connsiteY8" fmla="*/ 114395 h 209359"/>
                  <a:gd name="connsiteX9" fmla="*/ 87535 w 158210"/>
                  <a:gd name="connsiteY9" fmla="*/ 127825 h 209359"/>
                  <a:gd name="connsiteX10" fmla="*/ 110680 w 158210"/>
                  <a:gd name="connsiteY10" fmla="*/ 150304 h 209359"/>
                  <a:gd name="connsiteX11" fmla="*/ 83344 w 158210"/>
                  <a:gd name="connsiteY11" fmla="*/ 168592 h 209359"/>
                  <a:gd name="connsiteX12" fmla="*/ 26194 w 158210"/>
                  <a:gd name="connsiteY12" fmla="*/ 140589 h 209359"/>
                  <a:gd name="connsiteX13" fmla="*/ 0 w 158210"/>
                  <a:gd name="connsiteY13" fmla="*/ 170402 h 209359"/>
                  <a:gd name="connsiteX14" fmla="*/ 81534 w 158210"/>
                  <a:gd name="connsiteY14" fmla="*/ 209359 h 209359"/>
                  <a:gd name="connsiteX15" fmla="*/ 158210 w 158210"/>
                  <a:gd name="connsiteY15" fmla="*/ 146685 h 209359"/>
                  <a:gd name="connsiteX16" fmla="*/ 112014 w 158210"/>
                  <a:gd name="connsiteY16" fmla="*/ 90868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210" h="209359">
                    <a:moveTo>
                      <a:pt x="112014" y="90868"/>
                    </a:moveTo>
                    <a:lnTo>
                      <a:pt x="82677" y="78772"/>
                    </a:lnTo>
                    <a:cubicBezTo>
                      <a:pt x="65627" y="71723"/>
                      <a:pt x="58960" y="65722"/>
                      <a:pt x="58960" y="57817"/>
                    </a:cubicBezTo>
                    <a:cubicBezTo>
                      <a:pt x="58960" y="48673"/>
                      <a:pt x="67437" y="40767"/>
                      <a:pt x="82677" y="40767"/>
                    </a:cubicBezTo>
                    <a:cubicBezTo>
                      <a:pt x="100298" y="40767"/>
                      <a:pt x="115538" y="48101"/>
                      <a:pt x="130112" y="60198"/>
                    </a:cubicBezTo>
                    <a:lnTo>
                      <a:pt x="155067" y="30385"/>
                    </a:lnTo>
                    <a:cubicBezTo>
                      <a:pt x="136779" y="10287"/>
                      <a:pt x="114300" y="0"/>
                      <a:pt x="85058" y="0"/>
                    </a:cubicBezTo>
                    <a:cubicBezTo>
                      <a:pt x="44863" y="0"/>
                      <a:pt x="12668" y="20669"/>
                      <a:pt x="12668" y="59055"/>
                    </a:cubicBezTo>
                    <a:cubicBezTo>
                      <a:pt x="12668" y="91916"/>
                      <a:pt x="35147" y="106299"/>
                      <a:pt x="54959" y="114395"/>
                    </a:cubicBezTo>
                    <a:lnTo>
                      <a:pt x="87535" y="127825"/>
                    </a:lnTo>
                    <a:cubicBezTo>
                      <a:pt x="104489" y="134779"/>
                      <a:pt x="110680" y="139541"/>
                      <a:pt x="110680" y="150304"/>
                    </a:cubicBezTo>
                    <a:cubicBezTo>
                      <a:pt x="110680" y="159544"/>
                      <a:pt x="102679" y="168592"/>
                      <a:pt x="83344" y="168592"/>
                    </a:cubicBezTo>
                    <a:cubicBezTo>
                      <a:pt x="61436" y="168592"/>
                      <a:pt x="39433" y="156400"/>
                      <a:pt x="26194" y="140589"/>
                    </a:cubicBezTo>
                    <a:lnTo>
                      <a:pt x="0" y="170402"/>
                    </a:lnTo>
                    <a:cubicBezTo>
                      <a:pt x="18288" y="196596"/>
                      <a:pt x="48101" y="209359"/>
                      <a:pt x="81534" y="209359"/>
                    </a:cubicBezTo>
                    <a:cubicBezTo>
                      <a:pt x="124682" y="209359"/>
                      <a:pt x="158210" y="188690"/>
                      <a:pt x="158210" y="146685"/>
                    </a:cubicBezTo>
                    <a:cubicBezTo>
                      <a:pt x="158115" y="117443"/>
                      <a:pt x="138493" y="101727"/>
                      <a:pt x="112014" y="90868"/>
                    </a:cubicBezTo>
                    <a:close/>
                  </a:path>
                </a:pathLst>
              </a:custGeom>
              <a:grpFill/>
              <a:ln w="9525" cap="flat">
                <a:noFill/>
                <a:prstDash val="solid"/>
                <a:miter/>
              </a:ln>
            </p:spPr>
            <p:txBody>
              <a:bodyPr rtlCol="0" anchor="ctr"/>
              <a:lstStyle/>
              <a:p>
                <a:endParaRPr lang="en-AU" dirty="0"/>
              </a:p>
            </p:txBody>
          </p:sp>
          <p:sp>
            <p:nvSpPr>
              <p:cNvPr id="101" name="Freeform: Shape 100">
                <a:extLst>
                  <a:ext uri="{FF2B5EF4-FFF2-40B4-BE49-F238E27FC236}">
                    <a16:creationId xmlns:a16="http://schemas.microsoft.com/office/drawing/2014/main" id="{E70180E4-F599-434C-85EC-F187333CF817}"/>
                  </a:ext>
                </a:extLst>
              </p:cNvPr>
              <p:cNvSpPr/>
              <p:nvPr/>
            </p:nvSpPr>
            <p:spPr>
              <a:xfrm>
                <a:off x="5276564" y="3573779"/>
                <a:ext cx="270129" cy="278701"/>
              </a:xfrm>
              <a:custGeom>
                <a:avLst/>
                <a:gdLst>
                  <a:gd name="connsiteX0" fmla="*/ 142304 w 270129"/>
                  <a:gd name="connsiteY0" fmla="*/ 172212 h 278701"/>
                  <a:gd name="connsiteX1" fmla="*/ 220694 w 270129"/>
                  <a:gd name="connsiteY1" fmla="*/ 172212 h 278701"/>
                  <a:gd name="connsiteX2" fmla="*/ 220694 w 270129"/>
                  <a:gd name="connsiteY2" fmla="*/ 200692 h 278701"/>
                  <a:gd name="connsiteX3" fmla="*/ 145352 w 270129"/>
                  <a:gd name="connsiteY3" fmla="*/ 233648 h 278701"/>
                  <a:gd name="connsiteX4" fmla="*/ 50578 w 270129"/>
                  <a:gd name="connsiteY4" fmla="*/ 139351 h 278701"/>
                  <a:gd name="connsiteX5" fmla="*/ 142304 w 270129"/>
                  <a:gd name="connsiteY5" fmla="*/ 45625 h 278701"/>
                  <a:gd name="connsiteX6" fmla="*/ 218218 w 270129"/>
                  <a:gd name="connsiteY6" fmla="*/ 85916 h 278701"/>
                  <a:gd name="connsiteX7" fmla="*/ 256127 w 270129"/>
                  <a:gd name="connsiteY7" fmla="*/ 59055 h 278701"/>
                  <a:gd name="connsiteX8" fmla="*/ 143542 w 270129"/>
                  <a:gd name="connsiteY8" fmla="*/ 0 h 278701"/>
                  <a:gd name="connsiteX9" fmla="*/ 0 w 270129"/>
                  <a:gd name="connsiteY9" fmla="*/ 139351 h 278701"/>
                  <a:gd name="connsiteX10" fmla="*/ 143542 w 270129"/>
                  <a:gd name="connsiteY10" fmla="*/ 278701 h 278701"/>
                  <a:gd name="connsiteX11" fmla="*/ 270129 w 270129"/>
                  <a:gd name="connsiteY11" fmla="*/ 207455 h 278701"/>
                  <a:gd name="connsiteX12" fmla="*/ 270129 w 270129"/>
                  <a:gd name="connsiteY12" fmla="*/ 129064 h 278701"/>
                  <a:gd name="connsiteX13" fmla="*/ 142304 w 270129"/>
                  <a:gd name="connsiteY13" fmla="*/ 129064 h 278701"/>
                  <a:gd name="connsiteX14" fmla="*/ 142304 w 270129"/>
                  <a:gd name="connsiteY14" fmla="*/ 172212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0129" h="278701">
                    <a:moveTo>
                      <a:pt x="142304" y="172212"/>
                    </a:moveTo>
                    <a:lnTo>
                      <a:pt x="220694" y="172212"/>
                    </a:lnTo>
                    <a:lnTo>
                      <a:pt x="220694" y="200692"/>
                    </a:lnTo>
                    <a:cubicBezTo>
                      <a:pt x="203740" y="221933"/>
                      <a:pt x="173355" y="233648"/>
                      <a:pt x="145352" y="233648"/>
                    </a:cubicBezTo>
                    <a:cubicBezTo>
                      <a:pt x="89344" y="233648"/>
                      <a:pt x="50578" y="195358"/>
                      <a:pt x="50578" y="139351"/>
                    </a:cubicBezTo>
                    <a:cubicBezTo>
                      <a:pt x="50578" y="86392"/>
                      <a:pt x="85058" y="45625"/>
                      <a:pt x="142304" y="45625"/>
                    </a:cubicBezTo>
                    <a:cubicBezTo>
                      <a:pt x="175165" y="45625"/>
                      <a:pt x="196882" y="59150"/>
                      <a:pt x="218218" y="85916"/>
                    </a:cubicBezTo>
                    <a:lnTo>
                      <a:pt x="256127" y="59055"/>
                    </a:lnTo>
                    <a:cubicBezTo>
                      <a:pt x="228409" y="19717"/>
                      <a:pt x="188881" y="0"/>
                      <a:pt x="143542" y="0"/>
                    </a:cubicBezTo>
                    <a:cubicBezTo>
                      <a:pt x="65056" y="0"/>
                      <a:pt x="0" y="57817"/>
                      <a:pt x="0" y="139351"/>
                    </a:cubicBezTo>
                    <a:cubicBezTo>
                      <a:pt x="0" y="219647"/>
                      <a:pt x="63913" y="278701"/>
                      <a:pt x="143542" y="278701"/>
                    </a:cubicBezTo>
                    <a:cubicBezTo>
                      <a:pt x="194024" y="278701"/>
                      <a:pt x="242697" y="253651"/>
                      <a:pt x="270129" y="207455"/>
                    </a:cubicBezTo>
                    <a:lnTo>
                      <a:pt x="270129" y="129064"/>
                    </a:lnTo>
                    <a:lnTo>
                      <a:pt x="142304" y="129064"/>
                    </a:lnTo>
                    <a:lnTo>
                      <a:pt x="142304" y="172212"/>
                    </a:lnTo>
                    <a:close/>
                  </a:path>
                </a:pathLst>
              </a:custGeom>
              <a:grpFill/>
              <a:ln w="9525" cap="flat">
                <a:noFill/>
                <a:prstDash val="solid"/>
                <a:miter/>
              </a:ln>
            </p:spPr>
            <p:txBody>
              <a:bodyPr rtlCol="0" anchor="ctr"/>
              <a:lstStyle/>
              <a:p>
                <a:endParaRPr lang="en-AU" dirty="0"/>
              </a:p>
            </p:txBody>
          </p:sp>
          <p:sp>
            <p:nvSpPr>
              <p:cNvPr id="102" name="Freeform: Shape 101">
                <a:extLst>
                  <a:ext uri="{FF2B5EF4-FFF2-40B4-BE49-F238E27FC236}">
                    <a16:creationId xmlns:a16="http://schemas.microsoft.com/office/drawing/2014/main" id="{CDF836AD-6847-4D1E-9529-C7DF4DBFE56A}"/>
                  </a:ext>
                </a:extLst>
              </p:cNvPr>
              <p:cNvSpPr/>
              <p:nvPr/>
            </p:nvSpPr>
            <p:spPr>
              <a:xfrm>
                <a:off x="6637972" y="3573779"/>
                <a:ext cx="259746" cy="278701"/>
              </a:xfrm>
              <a:custGeom>
                <a:avLst/>
                <a:gdLst>
                  <a:gd name="connsiteX0" fmla="*/ 142970 w 259746"/>
                  <a:gd name="connsiteY0" fmla="*/ 45625 h 278701"/>
                  <a:gd name="connsiteX1" fmla="*/ 222028 w 259746"/>
                  <a:gd name="connsiteY1" fmla="*/ 91249 h 278701"/>
                  <a:gd name="connsiteX2" fmla="*/ 259747 w 259746"/>
                  <a:gd name="connsiteY2" fmla="*/ 64484 h 278701"/>
                  <a:gd name="connsiteX3" fmla="*/ 142970 w 259746"/>
                  <a:gd name="connsiteY3" fmla="*/ 0 h 278701"/>
                  <a:gd name="connsiteX4" fmla="*/ 0 w 259746"/>
                  <a:gd name="connsiteY4" fmla="*/ 139351 h 278701"/>
                  <a:gd name="connsiteX5" fmla="*/ 142970 w 259746"/>
                  <a:gd name="connsiteY5" fmla="*/ 278701 h 278701"/>
                  <a:gd name="connsiteX6" fmla="*/ 259747 w 259746"/>
                  <a:gd name="connsiteY6" fmla="*/ 214789 h 278701"/>
                  <a:gd name="connsiteX7" fmla="*/ 222028 w 259746"/>
                  <a:gd name="connsiteY7" fmla="*/ 187452 h 278701"/>
                  <a:gd name="connsiteX8" fmla="*/ 142970 w 259746"/>
                  <a:gd name="connsiteY8" fmla="*/ 233077 h 278701"/>
                  <a:gd name="connsiteX9" fmla="*/ 51149 w 259746"/>
                  <a:gd name="connsiteY9" fmla="*/ 139351 h 278701"/>
                  <a:gd name="connsiteX10" fmla="*/ 142970 w 259746"/>
                  <a:gd name="connsiteY10" fmla="*/ 45625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746" h="278701">
                    <a:moveTo>
                      <a:pt x="142970" y="45625"/>
                    </a:moveTo>
                    <a:cubicBezTo>
                      <a:pt x="176403" y="45625"/>
                      <a:pt x="199549" y="60007"/>
                      <a:pt x="222028" y="91249"/>
                    </a:cubicBezTo>
                    <a:lnTo>
                      <a:pt x="259747" y="64484"/>
                    </a:lnTo>
                    <a:cubicBezTo>
                      <a:pt x="234791" y="24289"/>
                      <a:pt x="194024" y="0"/>
                      <a:pt x="142970" y="0"/>
                    </a:cubicBezTo>
                    <a:cubicBezTo>
                      <a:pt x="62103" y="0"/>
                      <a:pt x="0" y="60865"/>
                      <a:pt x="0" y="139351"/>
                    </a:cubicBezTo>
                    <a:cubicBezTo>
                      <a:pt x="0" y="216599"/>
                      <a:pt x="60198" y="278701"/>
                      <a:pt x="142970" y="278701"/>
                    </a:cubicBezTo>
                    <a:cubicBezTo>
                      <a:pt x="192215" y="278701"/>
                      <a:pt x="234220" y="256222"/>
                      <a:pt x="259747" y="214789"/>
                    </a:cubicBezTo>
                    <a:lnTo>
                      <a:pt x="222028" y="187452"/>
                    </a:lnTo>
                    <a:cubicBezTo>
                      <a:pt x="202597" y="216694"/>
                      <a:pt x="178213" y="233077"/>
                      <a:pt x="142970" y="233077"/>
                    </a:cubicBezTo>
                    <a:cubicBezTo>
                      <a:pt x="89440" y="233077"/>
                      <a:pt x="51149" y="191738"/>
                      <a:pt x="51149" y="139351"/>
                    </a:cubicBezTo>
                    <a:cubicBezTo>
                      <a:pt x="51149" y="88868"/>
                      <a:pt x="87630" y="45625"/>
                      <a:pt x="142970" y="45625"/>
                    </a:cubicBezTo>
                    <a:close/>
                  </a:path>
                </a:pathLst>
              </a:custGeom>
              <a:grpFill/>
              <a:ln w="9525" cap="flat">
                <a:noFill/>
                <a:prstDash val="solid"/>
                <a:miter/>
              </a:ln>
            </p:spPr>
            <p:txBody>
              <a:bodyPr rtlCol="0" anchor="ctr"/>
              <a:lstStyle/>
              <a:p>
                <a:endParaRPr lang="en-AU" dirty="0"/>
              </a:p>
            </p:txBody>
          </p:sp>
          <p:sp>
            <p:nvSpPr>
              <p:cNvPr id="103" name="Freeform: Shape 102">
                <a:extLst>
                  <a:ext uri="{FF2B5EF4-FFF2-40B4-BE49-F238E27FC236}">
                    <a16:creationId xmlns:a16="http://schemas.microsoft.com/office/drawing/2014/main" id="{2A2BAEF2-0707-4D9B-B36D-0E6A241491F4}"/>
                  </a:ext>
                </a:extLst>
              </p:cNvPr>
              <p:cNvSpPr/>
              <p:nvPr/>
            </p:nvSpPr>
            <p:spPr>
              <a:xfrm>
                <a:off x="7156323" y="3644931"/>
                <a:ext cx="118681" cy="202596"/>
              </a:xfrm>
              <a:custGeom>
                <a:avLst/>
                <a:gdLst>
                  <a:gd name="connsiteX0" fmla="*/ 45053 w 118681"/>
                  <a:gd name="connsiteY0" fmla="*/ 28004 h 202596"/>
                  <a:gd name="connsiteX1" fmla="*/ 45053 w 118681"/>
                  <a:gd name="connsiteY1" fmla="*/ 2477 h 202596"/>
                  <a:gd name="connsiteX2" fmla="*/ 0 w 118681"/>
                  <a:gd name="connsiteY2" fmla="*/ 2477 h 202596"/>
                  <a:gd name="connsiteX3" fmla="*/ 0 w 118681"/>
                  <a:gd name="connsiteY3" fmla="*/ 202597 h 202596"/>
                  <a:gd name="connsiteX4" fmla="*/ 48673 w 118681"/>
                  <a:gd name="connsiteY4" fmla="*/ 202597 h 202596"/>
                  <a:gd name="connsiteX5" fmla="*/ 48673 w 118681"/>
                  <a:gd name="connsiteY5" fmla="*/ 102870 h 202596"/>
                  <a:gd name="connsiteX6" fmla="*/ 118681 w 118681"/>
                  <a:gd name="connsiteY6" fmla="*/ 48101 h 202596"/>
                  <a:gd name="connsiteX7" fmla="*/ 118681 w 118681"/>
                  <a:gd name="connsiteY7" fmla="*/ 2477 h 202596"/>
                  <a:gd name="connsiteX8" fmla="*/ 101060 w 118681"/>
                  <a:gd name="connsiteY8" fmla="*/ 0 h 202596"/>
                  <a:gd name="connsiteX9" fmla="*/ 45053 w 118681"/>
                  <a:gd name="connsiteY9" fmla="*/ 28004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1" h="202596">
                    <a:moveTo>
                      <a:pt x="45053" y="28004"/>
                    </a:moveTo>
                    <a:lnTo>
                      <a:pt x="45053" y="2477"/>
                    </a:lnTo>
                    <a:lnTo>
                      <a:pt x="0" y="2477"/>
                    </a:lnTo>
                    <a:lnTo>
                      <a:pt x="0" y="202597"/>
                    </a:lnTo>
                    <a:lnTo>
                      <a:pt x="48673" y="202597"/>
                    </a:lnTo>
                    <a:lnTo>
                      <a:pt x="48673" y="102870"/>
                    </a:lnTo>
                    <a:cubicBezTo>
                      <a:pt x="48673" y="61150"/>
                      <a:pt x="77914" y="41434"/>
                      <a:pt x="118681" y="48101"/>
                    </a:cubicBezTo>
                    <a:lnTo>
                      <a:pt x="118681" y="2477"/>
                    </a:lnTo>
                    <a:cubicBezTo>
                      <a:pt x="113824" y="1238"/>
                      <a:pt x="107728" y="0"/>
                      <a:pt x="101060" y="0"/>
                    </a:cubicBezTo>
                    <a:cubicBezTo>
                      <a:pt x="78486" y="0"/>
                      <a:pt x="58388" y="9811"/>
                      <a:pt x="45053" y="28004"/>
                    </a:cubicBezTo>
                    <a:close/>
                  </a:path>
                </a:pathLst>
              </a:custGeom>
              <a:grpFill/>
              <a:ln w="9525" cap="flat">
                <a:noFill/>
                <a:prstDash val="solid"/>
                <a:miter/>
              </a:ln>
            </p:spPr>
            <p:txBody>
              <a:bodyPr rtlCol="0" anchor="ctr"/>
              <a:lstStyle/>
              <a:p>
                <a:endParaRPr lang="en-AU" dirty="0"/>
              </a:p>
            </p:txBody>
          </p:sp>
        </p:grpSp>
      </p:grpSp>
      <p:sp>
        <p:nvSpPr>
          <p:cNvPr id="34" name="Footer Placeholder 5">
            <a:extLst>
              <a:ext uri="{FF2B5EF4-FFF2-40B4-BE49-F238E27FC236}">
                <a16:creationId xmlns:a16="http://schemas.microsoft.com/office/drawing/2014/main" id="{EECD589A-1997-435A-BDCF-96B585546E98}"/>
              </a:ext>
            </a:extLst>
          </p:cNvPr>
          <p:cNvSpPr>
            <a:spLocks noGrp="1"/>
          </p:cNvSpPr>
          <p:nvPr>
            <p:ph type="ftr" sz="quarter" idx="11"/>
          </p:nvPr>
        </p:nvSpPr>
        <p:spPr>
          <a:xfrm>
            <a:off x="738193" y="6318221"/>
            <a:ext cx="1124064" cy="215444"/>
          </a:xfrm>
        </p:spPr>
        <p:txBody>
          <a:bodyPr/>
          <a:lstStyle>
            <a:lvl1pPr>
              <a:defRPr>
                <a:solidFill>
                  <a:schemeClr val="bg1"/>
                </a:solidFill>
              </a:defRPr>
            </a:lvl1pPr>
          </a:lstStyle>
          <a:p>
            <a:r>
              <a:rPr lang="en-AU" dirty="0"/>
              <a:t>©GenesisCare 2021</a:t>
            </a:r>
          </a:p>
        </p:txBody>
      </p:sp>
      <p:sp>
        <p:nvSpPr>
          <p:cNvPr id="35" name="Slide Number Placeholder 6">
            <a:extLst>
              <a:ext uri="{FF2B5EF4-FFF2-40B4-BE49-F238E27FC236}">
                <a16:creationId xmlns:a16="http://schemas.microsoft.com/office/drawing/2014/main" id="{AAA922FC-E74C-4426-B5EB-B6E7095B7E78}"/>
              </a:ext>
            </a:extLst>
          </p:cNvPr>
          <p:cNvSpPr>
            <a:spLocks noGrp="1"/>
          </p:cNvSpPr>
          <p:nvPr>
            <p:ph type="sldNum" sz="quarter" idx="12"/>
          </p:nvPr>
        </p:nvSpPr>
        <p:spPr>
          <a:xfrm>
            <a:off x="1939496" y="6318221"/>
            <a:ext cx="312830" cy="215444"/>
          </a:xfrm>
        </p:spPr>
        <p:txBody>
          <a:bodyPr/>
          <a:lstStyle>
            <a:lvl1pPr>
              <a:defRPr>
                <a:solidFill>
                  <a:schemeClr val="bg1"/>
                </a:solidFill>
              </a:defRPr>
            </a:lvl1pPr>
          </a:lstStyle>
          <a:p>
            <a:fld id="{FAB6D39D-1210-4F97-8D6B-D4136F467DEA}" type="slidenum">
              <a:rPr lang="en-AU" smtClean="0"/>
              <a:pPr/>
              <a:t>‹#›</a:t>
            </a:fld>
            <a:endParaRPr lang="en-AU" dirty="0"/>
          </a:p>
        </p:txBody>
      </p:sp>
      <p:sp>
        <p:nvSpPr>
          <p:cNvPr id="36" name="Title Placeholder 1">
            <a:extLst>
              <a:ext uri="{FF2B5EF4-FFF2-40B4-BE49-F238E27FC236}">
                <a16:creationId xmlns:a16="http://schemas.microsoft.com/office/drawing/2014/main" id="{13455727-3115-4569-8636-3F1444601420}"/>
              </a:ext>
            </a:extLst>
          </p:cNvPr>
          <p:cNvSpPr>
            <a:spLocks noGrp="1"/>
          </p:cNvSpPr>
          <p:nvPr>
            <p:ph type="title"/>
          </p:nvPr>
        </p:nvSpPr>
        <p:spPr>
          <a:xfrm>
            <a:off x="740780" y="540000"/>
            <a:ext cx="10710440" cy="480131"/>
          </a:xfrm>
          <a:prstGeom prst="rect">
            <a:avLst/>
          </a:prstGeom>
        </p:spPr>
        <p:txBody>
          <a:bodyPr vert="horz" lIns="91440" tIns="45720" rIns="91440" bIns="45720" rtlCol="0" anchor="t" anchorCtr="0">
            <a:spAutoFit/>
          </a:bodyPr>
          <a:lstStyle>
            <a:lvl1pPr>
              <a:defRPr>
                <a:solidFill>
                  <a:schemeClr val="bg1"/>
                </a:solidFill>
              </a:defRPr>
            </a:lvl1pPr>
          </a:lstStyle>
          <a:p>
            <a:r>
              <a:rPr lang="en-US"/>
              <a:t>Click to edit Master title style</a:t>
            </a:r>
            <a:endParaRPr lang="en-AU" dirty="0"/>
          </a:p>
        </p:txBody>
      </p:sp>
      <p:sp>
        <p:nvSpPr>
          <p:cNvPr id="53" name="Text Placeholder 2">
            <a:extLst>
              <a:ext uri="{FF2B5EF4-FFF2-40B4-BE49-F238E27FC236}">
                <a16:creationId xmlns:a16="http://schemas.microsoft.com/office/drawing/2014/main" id="{F3791CF8-4080-4D39-A449-B82A7E539F01}"/>
              </a:ext>
            </a:extLst>
          </p:cNvPr>
          <p:cNvSpPr>
            <a:spLocks noGrp="1"/>
          </p:cNvSpPr>
          <p:nvPr>
            <p:ph type="body" idx="1" hasCustomPrompt="1"/>
          </p:nvPr>
        </p:nvSpPr>
        <p:spPr>
          <a:xfrm>
            <a:off x="740728" y="1250950"/>
            <a:ext cx="1481654" cy="1202510"/>
          </a:xfrm>
          <a:prstGeom prst="rect">
            <a:avLst/>
          </a:prstGeom>
        </p:spPr>
        <p:txBody>
          <a:bodyPr wrap="square" lIns="90000" tIns="46800" rIns="90000" bIns="46800" anchor="b">
            <a:spAutoFit/>
          </a:bodyPr>
          <a:lstStyle>
            <a:lvl1pPr marL="0" indent="0" algn="l" defTabSz="914400" rtl="0" eaLnBrk="1" latinLnBrk="0" hangingPunct="1">
              <a:lnSpc>
                <a:spcPct val="90000"/>
              </a:lnSpc>
              <a:spcBef>
                <a:spcPts val="600"/>
              </a:spcBef>
              <a:buNone/>
              <a:defRPr lang="en-US" sz="8000" kern="1200" dirty="0">
                <a:solidFill>
                  <a:schemeClr val="bg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01</a:t>
            </a:r>
          </a:p>
        </p:txBody>
      </p:sp>
      <p:sp>
        <p:nvSpPr>
          <p:cNvPr id="54" name="Text Placeholder 2">
            <a:extLst>
              <a:ext uri="{FF2B5EF4-FFF2-40B4-BE49-F238E27FC236}">
                <a16:creationId xmlns:a16="http://schemas.microsoft.com/office/drawing/2014/main" id="{65895540-970C-4FAE-A224-763DA1043A81}"/>
              </a:ext>
            </a:extLst>
          </p:cNvPr>
          <p:cNvSpPr>
            <a:spLocks noGrp="1"/>
          </p:cNvSpPr>
          <p:nvPr>
            <p:ph type="body" idx="18" hasCustomPrompt="1"/>
          </p:nvPr>
        </p:nvSpPr>
        <p:spPr>
          <a:xfrm>
            <a:off x="740728" y="2941389"/>
            <a:ext cx="1481654" cy="1202510"/>
          </a:xfrm>
          <a:prstGeom prst="rect">
            <a:avLst/>
          </a:prstGeom>
        </p:spPr>
        <p:txBody>
          <a:bodyPr wrap="square" lIns="90000" tIns="46800" rIns="90000" bIns="46800" anchor="b">
            <a:spAutoFit/>
          </a:bodyPr>
          <a:lstStyle>
            <a:lvl1pPr marL="0" indent="0" algn="l" defTabSz="914400" rtl="0" eaLnBrk="1" latinLnBrk="0" hangingPunct="1">
              <a:lnSpc>
                <a:spcPct val="90000"/>
              </a:lnSpc>
              <a:spcBef>
                <a:spcPts val="600"/>
              </a:spcBef>
              <a:buNone/>
              <a:defRPr lang="en-US" sz="8000" kern="1200" dirty="0">
                <a:solidFill>
                  <a:schemeClr val="bg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04</a:t>
            </a:r>
          </a:p>
        </p:txBody>
      </p:sp>
      <p:sp>
        <p:nvSpPr>
          <p:cNvPr id="55" name="Text Placeholder 2">
            <a:extLst>
              <a:ext uri="{FF2B5EF4-FFF2-40B4-BE49-F238E27FC236}">
                <a16:creationId xmlns:a16="http://schemas.microsoft.com/office/drawing/2014/main" id="{2C9FC7A3-4A90-4BE4-BC41-DF8541DFFAB9}"/>
              </a:ext>
            </a:extLst>
          </p:cNvPr>
          <p:cNvSpPr>
            <a:spLocks noGrp="1"/>
          </p:cNvSpPr>
          <p:nvPr>
            <p:ph type="body" idx="21"/>
          </p:nvPr>
        </p:nvSpPr>
        <p:spPr>
          <a:xfrm>
            <a:off x="2230002" y="1250951"/>
            <a:ext cx="1922043" cy="1202510"/>
          </a:xfrm>
          <a:prstGeom prst="rect">
            <a:avLst/>
          </a:prstGeom>
        </p:spPr>
        <p:txBody>
          <a:bodyPr anchor="ctr">
            <a:noAutofit/>
          </a:bodyPr>
          <a:lstStyle>
            <a:lvl1pPr marL="0" indent="0" algn="l">
              <a:lnSpc>
                <a:spcPct val="100000"/>
              </a:lnSpc>
              <a:buNone/>
              <a:defRPr sz="1800" b="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56" name="Text Placeholder 2">
            <a:extLst>
              <a:ext uri="{FF2B5EF4-FFF2-40B4-BE49-F238E27FC236}">
                <a16:creationId xmlns:a16="http://schemas.microsoft.com/office/drawing/2014/main" id="{9115B95C-CE52-4849-B71D-B622B969056D}"/>
              </a:ext>
            </a:extLst>
          </p:cNvPr>
          <p:cNvSpPr>
            <a:spLocks noGrp="1"/>
          </p:cNvSpPr>
          <p:nvPr>
            <p:ph type="body" idx="27"/>
          </p:nvPr>
        </p:nvSpPr>
        <p:spPr>
          <a:xfrm>
            <a:off x="2230002" y="2941390"/>
            <a:ext cx="1922043" cy="1202510"/>
          </a:xfrm>
          <a:prstGeom prst="rect">
            <a:avLst/>
          </a:prstGeom>
        </p:spPr>
        <p:txBody>
          <a:bodyPr anchor="ctr">
            <a:noAutofit/>
          </a:bodyPr>
          <a:lstStyle>
            <a:lvl1pPr marL="0" indent="0" algn="l">
              <a:lnSpc>
                <a:spcPct val="100000"/>
              </a:lnSpc>
              <a:buNone/>
              <a:defRPr sz="1800" b="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57" name="Text Placeholder 2">
            <a:extLst>
              <a:ext uri="{FF2B5EF4-FFF2-40B4-BE49-F238E27FC236}">
                <a16:creationId xmlns:a16="http://schemas.microsoft.com/office/drawing/2014/main" id="{683F8E07-FF8B-4280-86B5-6E08BA2CD957}"/>
              </a:ext>
            </a:extLst>
          </p:cNvPr>
          <p:cNvSpPr>
            <a:spLocks noGrp="1"/>
          </p:cNvSpPr>
          <p:nvPr>
            <p:ph type="body" idx="28" hasCustomPrompt="1"/>
          </p:nvPr>
        </p:nvSpPr>
        <p:spPr>
          <a:xfrm>
            <a:off x="4390342" y="1250950"/>
            <a:ext cx="1481654" cy="1202510"/>
          </a:xfrm>
          <a:prstGeom prst="rect">
            <a:avLst/>
          </a:prstGeom>
        </p:spPr>
        <p:txBody>
          <a:bodyPr wrap="square" lIns="90000" tIns="46800" rIns="90000" bIns="46800" anchor="b">
            <a:spAutoFit/>
          </a:bodyPr>
          <a:lstStyle>
            <a:lvl1pPr marL="0" indent="0" algn="l" defTabSz="914400" rtl="0" eaLnBrk="1" latinLnBrk="0" hangingPunct="1">
              <a:lnSpc>
                <a:spcPct val="90000"/>
              </a:lnSpc>
              <a:spcBef>
                <a:spcPts val="600"/>
              </a:spcBef>
              <a:buNone/>
              <a:defRPr lang="en-US" sz="8000" kern="1200" dirty="0">
                <a:solidFill>
                  <a:schemeClr val="bg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02</a:t>
            </a:r>
          </a:p>
        </p:txBody>
      </p:sp>
      <p:sp>
        <p:nvSpPr>
          <p:cNvPr id="58" name="Text Placeholder 2">
            <a:extLst>
              <a:ext uri="{FF2B5EF4-FFF2-40B4-BE49-F238E27FC236}">
                <a16:creationId xmlns:a16="http://schemas.microsoft.com/office/drawing/2014/main" id="{DAF8F58D-9CC4-406B-9178-821EE066048E}"/>
              </a:ext>
            </a:extLst>
          </p:cNvPr>
          <p:cNvSpPr>
            <a:spLocks noGrp="1"/>
          </p:cNvSpPr>
          <p:nvPr>
            <p:ph type="body" idx="29" hasCustomPrompt="1"/>
          </p:nvPr>
        </p:nvSpPr>
        <p:spPr>
          <a:xfrm>
            <a:off x="4390342" y="2941389"/>
            <a:ext cx="1481654" cy="1202510"/>
          </a:xfrm>
          <a:prstGeom prst="rect">
            <a:avLst/>
          </a:prstGeom>
        </p:spPr>
        <p:txBody>
          <a:bodyPr wrap="square" lIns="90000" tIns="46800" rIns="90000" bIns="46800" anchor="b">
            <a:spAutoFit/>
          </a:bodyPr>
          <a:lstStyle>
            <a:lvl1pPr marL="0" indent="0" algn="l" defTabSz="914400" rtl="0" eaLnBrk="1" latinLnBrk="0" hangingPunct="1">
              <a:lnSpc>
                <a:spcPct val="90000"/>
              </a:lnSpc>
              <a:spcBef>
                <a:spcPts val="600"/>
              </a:spcBef>
              <a:buNone/>
              <a:defRPr lang="en-US" sz="8000" kern="1200" dirty="0">
                <a:solidFill>
                  <a:schemeClr val="bg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05</a:t>
            </a:r>
          </a:p>
        </p:txBody>
      </p:sp>
      <p:sp>
        <p:nvSpPr>
          <p:cNvPr id="59" name="Text Placeholder 2">
            <a:extLst>
              <a:ext uri="{FF2B5EF4-FFF2-40B4-BE49-F238E27FC236}">
                <a16:creationId xmlns:a16="http://schemas.microsoft.com/office/drawing/2014/main" id="{54B704F5-5476-4C85-8E87-AE08EB74416C}"/>
              </a:ext>
            </a:extLst>
          </p:cNvPr>
          <p:cNvSpPr>
            <a:spLocks noGrp="1"/>
          </p:cNvSpPr>
          <p:nvPr>
            <p:ph type="body" idx="30"/>
          </p:nvPr>
        </p:nvSpPr>
        <p:spPr>
          <a:xfrm>
            <a:off x="5879616" y="1250951"/>
            <a:ext cx="1922043" cy="1202510"/>
          </a:xfrm>
          <a:prstGeom prst="rect">
            <a:avLst/>
          </a:prstGeom>
        </p:spPr>
        <p:txBody>
          <a:bodyPr anchor="ctr">
            <a:noAutofit/>
          </a:bodyPr>
          <a:lstStyle>
            <a:lvl1pPr marL="0" indent="0" algn="l">
              <a:lnSpc>
                <a:spcPct val="100000"/>
              </a:lnSpc>
              <a:buNone/>
              <a:defRPr sz="1800" b="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0" name="Text Placeholder 2">
            <a:extLst>
              <a:ext uri="{FF2B5EF4-FFF2-40B4-BE49-F238E27FC236}">
                <a16:creationId xmlns:a16="http://schemas.microsoft.com/office/drawing/2014/main" id="{1CFF80E8-5D5E-4EE8-9406-1BC32415F87A}"/>
              </a:ext>
            </a:extLst>
          </p:cNvPr>
          <p:cNvSpPr>
            <a:spLocks noGrp="1"/>
          </p:cNvSpPr>
          <p:nvPr>
            <p:ph type="body" idx="31"/>
          </p:nvPr>
        </p:nvSpPr>
        <p:spPr>
          <a:xfrm>
            <a:off x="5879616" y="2941390"/>
            <a:ext cx="1922043" cy="1202510"/>
          </a:xfrm>
          <a:prstGeom prst="rect">
            <a:avLst/>
          </a:prstGeom>
        </p:spPr>
        <p:txBody>
          <a:bodyPr anchor="ctr">
            <a:noAutofit/>
          </a:bodyPr>
          <a:lstStyle>
            <a:lvl1pPr marL="0" indent="0" algn="l">
              <a:lnSpc>
                <a:spcPct val="100000"/>
              </a:lnSpc>
              <a:buNone/>
              <a:defRPr sz="1800" b="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1" name="Text Placeholder 2">
            <a:extLst>
              <a:ext uri="{FF2B5EF4-FFF2-40B4-BE49-F238E27FC236}">
                <a16:creationId xmlns:a16="http://schemas.microsoft.com/office/drawing/2014/main" id="{A72B18ED-D0F3-4260-9691-CEF9C4B46E41}"/>
              </a:ext>
            </a:extLst>
          </p:cNvPr>
          <p:cNvSpPr>
            <a:spLocks noGrp="1"/>
          </p:cNvSpPr>
          <p:nvPr>
            <p:ph type="body" idx="32" hasCustomPrompt="1"/>
          </p:nvPr>
        </p:nvSpPr>
        <p:spPr>
          <a:xfrm>
            <a:off x="8039955" y="1250950"/>
            <a:ext cx="1481654" cy="1202510"/>
          </a:xfrm>
          <a:prstGeom prst="rect">
            <a:avLst/>
          </a:prstGeom>
        </p:spPr>
        <p:txBody>
          <a:bodyPr wrap="square" lIns="90000" tIns="46800" rIns="90000" bIns="46800" anchor="b">
            <a:spAutoFit/>
          </a:bodyPr>
          <a:lstStyle>
            <a:lvl1pPr marL="0" indent="0" algn="l" defTabSz="914400" rtl="0" eaLnBrk="1" latinLnBrk="0" hangingPunct="1">
              <a:lnSpc>
                <a:spcPct val="90000"/>
              </a:lnSpc>
              <a:spcBef>
                <a:spcPts val="600"/>
              </a:spcBef>
              <a:buNone/>
              <a:defRPr lang="en-US" sz="8000" kern="1200" dirty="0">
                <a:solidFill>
                  <a:schemeClr val="bg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03</a:t>
            </a:r>
          </a:p>
        </p:txBody>
      </p:sp>
      <p:sp>
        <p:nvSpPr>
          <p:cNvPr id="62" name="Text Placeholder 2">
            <a:extLst>
              <a:ext uri="{FF2B5EF4-FFF2-40B4-BE49-F238E27FC236}">
                <a16:creationId xmlns:a16="http://schemas.microsoft.com/office/drawing/2014/main" id="{AE813ACF-CFD6-4E66-B3C2-781B5AD1F782}"/>
              </a:ext>
            </a:extLst>
          </p:cNvPr>
          <p:cNvSpPr>
            <a:spLocks noGrp="1"/>
          </p:cNvSpPr>
          <p:nvPr>
            <p:ph type="body" idx="33" hasCustomPrompt="1"/>
          </p:nvPr>
        </p:nvSpPr>
        <p:spPr>
          <a:xfrm>
            <a:off x="8039955" y="2941389"/>
            <a:ext cx="1481654" cy="1202510"/>
          </a:xfrm>
          <a:prstGeom prst="rect">
            <a:avLst/>
          </a:prstGeom>
        </p:spPr>
        <p:txBody>
          <a:bodyPr wrap="square" lIns="90000" tIns="46800" rIns="90000" bIns="46800" anchor="b">
            <a:spAutoFit/>
          </a:bodyPr>
          <a:lstStyle>
            <a:lvl1pPr marL="0" indent="0" algn="l" defTabSz="914400" rtl="0" eaLnBrk="1" latinLnBrk="0" hangingPunct="1">
              <a:lnSpc>
                <a:spcPct val="90000"/>
              </a:lnSpc>
              <a:spcBef>
                <a:spcPts val="600"/>
              </a:spcBef>
              <a:buNone/>
              <a:defRPr lang="en-US" sz="8000" kern="1200" dirty="0">
                <a:solidFill>
                  <a:schemeClr val="bg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06</a:t>
            </a:r>
          </a:p>
        </p:txBody>
      </p:sp>
      <p:sp>
        <p:nvSpPr>
          <p:cNvPr id="63" name="Text Placeholder 2">
            <a:extLst>
              <a:ext uri="{FF2B5EF4-FFF2-40B4-BE49-F238E27FC236}">
                <a16:creationId xmlns:a16="http://schemas.microsoft.com/office/drawing/2014/main" id="{FA916035-2527-4F42-8983-F9ACD62552A9}"/>
              </a:ext>
            </a:extLst>
          </p:cNvPr>
          <p:cNvSpPr>
            <a:spLocks noGrp="1"/>
          </p:cNvSpPr>
          <p:nvPr>
            <p:ph type="body" idx="34"/>
          </p:nvPr>
        </p:nvSpPr>
        <p:spPr>
          <a:xfrm>
            <a:off x="9529229" y="1250951"/>
            <a:ext cx="1922043" cy="1202510"/>
          </a:xfrm>
          <a:prstGeom prst="rect">
            <a:avLst/>
          </a:prstGeom>
        </p:spPr>
        <p:txBody>
          <a:bodyPr anchor="ctr">
            <a:noAutofit/>
          </a:bodyPr>
          <a:lstStyle>
            <a:lvl1pPr marL="0" indent="0" algn="l">
              <a:lnSpc>
                <a:spcPct val="100000"/>
              </a:lnSpc>
              <a:buNone/>
              <a:defRPr sz="1800" b="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4" name="Text Placeholder 2">
            <a:extLst>
              <a:ext uri="{FF2B5EF4-FFF2-40B4-BE49-F238E27FC236}">
                <a16:creationId xmlns:a16="http://schemas.microsoft.com/office/drawing/2014/main" id="{38DC4711-649A-4C61-A156-25B9B194559F}"/>
              </a:ext>
            </a:extLst>
          </p:cNvPr>
          <p:cNvSpPr>
            <a:spLocks noGrp="1"/>
          </p:cNvSpPr>
          <p:nvPr>
            <p:ph type="body" idx="35"/>
          </p:nvPr>
        </p:nvSpPr>
        <p:spPr>
          <a:xfrm>
            <a:off x="9529229" y="2941389"/>
            <a:ext cx="1922043" cy="1202510"/>
          </a:xfrm>
          <a:prstGeom prst="rect">
            <a:avLst/>
          </a:prstGeom>
        </p:spPr>
        <p:txBody>
          <a:bodyPr anchor="ctr">
            <a:noAutofit/>
          </a:bodyPr>
          <a:lstStyle>
            <a:lvl1pPr marL="0" indent="0" algn="l">
              <a:lnSpc>
                <a:spcPct val="100000"/>
              </a:lnSpc>
              <a:buNone/>
              <a:defRPr sz="1800" b="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5" name="Text Placeholder 2">
            <a:extLst>
              <a:ext uri="{FF2B5EF4-FFF2-40B4-BE49-F238E27FC236}">
                <a16:creationId xmlns:a16="http://schemas.microsoft.com/office/drawing/2014/main" id="{244C2B0A-4932-4004-91F7-4CE87C8394CA}"/>
              </a:ext>
            </a:extLst>
          </p:cNvPr>
          <p:cNvSpPr>
            <a:spLocks noGrp="1"/>
          </p:cNvSpPr>
          <p:nvPr>
            <p:ph type="body" idx="36" hasCustomPrompt="1"/>
          </p:nvPr>
        </p:nvSpPr>
        <p:spPr>
          <a:xfrm>
            <a:off x="740728" y="4631828"/>
            <a:ext cx="1481654" cy="1202510"/>
          </a:xfrm>
          <a:prstGeom prst="rect">
            <a:avLst/>
          </a:prstGeom>
        </p:spPr>
        <p:txBody>
          <a:bodyPr wrap="square" lIns="90000" tIns="46800" rIns="90000" bIns="46800" anchor="b">
            <a:spAutoFit/>
          </a:bodyPr>
          <a:lstStyle>
            <a:lvl1pPr marL="0" indent="0" algn="l" defTabSz="914400" rtl="0" eaLnBrk="1" latinLnBrk="0" hangingPunct="1">
              <a:lnSpc>
                <a:spcPct val="90000"/>
              </a:lnSpc>
              <a:spcBef>
                <a:spcPts val="600"/>
              </a:spcBef>
              <a:buNone/>
              <a:defRPr lang="en-US" sz="8000" kern="1200" dirty="0">
                <a:solidFill>
                  <a:schemeClr val="bg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07</a:t>
            </a:r>
          </a:p>
        </p:txBody>
      </p:sp>
      <p:sp>
        <p:nvSpPr>
          <p:cNvPr id="70" name="Text Placeholder 2">
            <a:extLst>
              <a:ext uri="{FF2B5EF4-FFF2-40B4-BE49-F238E27FC236}">
                <a16:creationId xmlns:a16="http://schemas.microsoft.com/office/drawing/2014/main" id="{911C0BCD-F36E-45C6-8417-3EEE46219CCA}"/>
              </a:ext>
            </a:extLst>
          </p:cNvPr>
          <p:cNvSpPr>
            <a:spLocks noGrp="1"/>
          </p:cNvSpPr>
          <p:nvPr>
            <p:ph type="body" idx="37"/>
          </p:nvPr>
        </p:nvSpPr>
        <p:spPr>
          <a:xfrm>
            <a:off x="2230002" y="4631828"/>
            <a:ext cx="1922043" cy="1202510"/>
          </a:xfrm>
          <a:prstGeom prst="rect">
            <a:avLst/>
          </a:prstGeom>
        </p:spPr>
        <p:txBody>
          <a:bodyPr anchor="ctr">
            <a:noAutofit/>
          </a:bodyPr>
          <a:lstStyle>
            <a:lvl1pPr marL="0" indent="0" algn="l">
              <a:lnSpc>
                <a:spcPct val="100000"/>
              </a:lnSpc>
              <a:buNone/>
              <a:defRPr sz="1800" b="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71" name="Text Placeholder 2">
            <a:extLst>
              <a:ext uri="{FF2B5EF4-FFF2-40B4-BE49-F238E27FC236}">
                <a16:creationId xmlns:a16="http://schemas.microsoft.com/office/drawing/2014/main" id="{EA4DFC7F-B61B-4FCB-90D5-997B63A75951}"/>
              </a:ext>
            </a:extLst>
          </p:cNvPr>
          <p:cNvSpPr>
            <a:spLocks noGrp="1"/>
          </p:cNvSpPr>
          <p:nvPr>
            <p:ph type="body" idx="38" hasCustomPrompt="1"/>
          </p:nvPr>
        </p:nvSpPr>
        <p:spPr>
          <a:xfrm>
            <a:off x="4390342" y="4631828"/>
            <a:ext cx="1481654" cy="1202510"/>
          </a:xfrm>
          <a:prstGeom prst="rect">
            <a:avLst/>
          </a:prstGeom>
        </p:spPr>
        <p:txBody>
          <a:bodyPr wrap="square" lIns="90000" tIns="46800" rIns="90000" bIns="46800" anchor="b">
            <a:spAutoFit/>
          </a:bodyPr>
          <a:lstStyle>
            <a:lvl1pPr marL="0" indent="0" algn="l" defTabSz="914400" rtl="0" eaLnBrk="1" latinLnBrk="0" hangingPunct="1">
              <a:lnSpc>
                <a:spcPct val="90000"/>
              </a:lnSpc>
              <a:spcBef>
                <a:spcPts val="600"/>
              </a:spcBef>
              <a:buNone/>
              <a:defRPr lang="en-US" sz="8000" kern="1200" dirty="0">
                <a:solidFill>
                  <a:schemeClr val="bg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08</a:t>
            </a:r>
          </a:p>
        </p:txBody>
      </p:sp>
      <p:sp>
        <p:nvSpPr>
          <p:cNvPr id="72" name="Text Placeholder 2">
            <a:extLst>
              <a:ext uri="{FF2B5EF4-FFF2-40B4-BE49-F238E27FC236}">
                <a16:creationId xmlns:a16="http://schemas.microsoft.com/office/drawing/2014/main" id="{0866EA42-FFAE-44DC-A0CC-9163FA0FC8AE}"/>
              </a:ext>
            </a:extLst>
          </p:cNvPr>
          <p:cNvSpPr>
            <a:spLocks noGrp="1"/>
          </p:cNvSpPr>
          <p:nvPr>
            <p:ph type="body" idx="39"/>
          </p:nvPr>
        </p:nvSpPr>
        <p:spPr>
          <a:xfrm>
            <a:off x="5879616" y="4631828"/>
            <a:ext cx="1922043" cy="1202510"/>
          </a:xfrm>
          <a:prstGeom prst="rect">
            <a:avLst/>
          </a:prstGeom>
        </p:spPr>
        <p:txBody>
          <a:bodyPr anchor="ctr">
            <a:noAutofit/>
          </a:bodyPr>
          <a:lstStyle>
            <a:lvl1pPr marL="0" indent="0" algn="l">
              <a:lnSpc>
                <a:spcPct val="100000"/>
              </a:lnSpc>
              <a:buNone/>
              <a:defRPr sz="1800" b="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73" name="Text Placeholder 2">
            <a:extLst>
              <a:ext uri="{FF2B5EF4-FFF2-40B4-BE49-F238E27FC236}">
                <a16:creationId xmlns:a16="http://schemas.microsoft.com/office/drawing/2014/main" id="{6AA7198E-5EC9-49E0-8782-D9E39494235C}"/>
              </a:ext>
            </a:extLst>
          </p:cNvPr>
          <p:cNvSpPr>
            <a:spLocks noGrp="1"/>
          </p:cNvSpPr>
          <p:nvPr>
            <p:ph type="body" idx="40" hasCustomPrompt="1"/>
          </p:nvPr>
        </p:nvSpPr>
        <p:spPr>
          <a:xfrm>
            <a:off x="8039955" y="4631828"/>
            <a:ext cx="1481654" cy="1202510"/>
          </a:xfrm>
          <a:prstGeom prst="rect">
            <a:avLst/>
          </a:prstGeom>
        </p:spPr>
        <p:txBody>
          <a:bodyPr wrap="square" lIns="90000" tIns="46800" rIns="90000" bIns="46800" anchor="b">
            <a:spAutoFit/>
          </a:bodyPr>
          <a:lstStyle>
            <a:lvl1pPr marL="0" indent="0" algn="l" defTabSz="914400" rtl="0" eaLnBrk="1" latinLnBrk="0" hangingPunct="1">
              <a:lnSpc>
                <a:spcPct val="90000"/>
              </a:lnSpc>
              <a:spcBef>
                <a:spcPts val="600"/>
              </a:spcBef>
              <a:buNone/>
              <a:defRPr lang="en-US" sz="8000" kern="1200" dirty="0">
                <a:solidFill>
                  <a:schemeClr val="bg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09</a:t>
            </a:r>
          </a:p>
        </p:txBody>
      </p:sp>
      <p:sp>
        <p:nvSpPr>
          <p:cNvPr id="74" name="Text Placeholder 2">
            <a:extLst>
              <a:ext uri="{FF2B5EF4-FFF2-40B4-BE49-F238E27FC236}">
                <a16:creationId xmlns:a16="http://schemas.microsoft.com/office/drawing/2014/main" id="{8543172A-E43D-4ABB-A79F-92FE65D7259D}"/>
              </a:ext>
            </a:extLst>
          </p:cNvPr>
          <p:cNvSpPr>
            <a:spLocks noGrp="1"/>
          </p:cNvSpPr>
          <p:nvPr>
            <p:ph type="body" idx="41"/>
          </p:nvPr>
        </p:nvSpPr>
        <p:spPr>
          <a:xfrm>
            <a:off x="9529229" y="4631828"/>
            <a:ext cx="1922043" cy="1202510"/>
          </a:xfrm>
          <a:prstGeom prst="rect">
            <a:avLst/>
          </a:prstGeom>
        </p:spPr>
        <p:txBody>
          <a:bodyPr anchor="ctr">
            <a:noAutofit/>
          </a:bodyPr>
          <a:lstStyle>
            <a:lvl1pPr marL="0" indent="0" algn="l">
              <a:lnSpc>
                <a:spcPct val="100000"/>
              </a:lnSpc>
              <a:buNone/>
              <a:defRPr sz="1800" b="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Tree>
    <p:extLst>
      <p:ext uri="{BB962C8B-B14F-4D97-AF65-F5344CB8AC3E}">
        <p14:creationId xmlns:p14="http://schemas.microsoft.com/office/powerpoint/2010/main" val="82836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Agenda 09">
    <p:spTree>
      <p:nvGrpSpPr>
        <p:cNvPr id="1" name=""/>
        <p:cNvGrpSpPr/>
        <p:nvPr/>
      </p:nvGrpSpPr>
      <p:grpSpPr>
        <a:xfrm>
          <a:off x="0" y="0"/>
          <a:ext cx="0" cy="0"/>
          <a:chOff x="0" y="0"/>
          <a:chExt cx="0" cy="0"/>
        </a:xfrm>
      </p:grpSpPr>
      <p:sp>
        <p:nvSpPr>
          <p:cNvPr id="28" name="Retângulo 3">
            <a:extLst>
              <a:ext uri="{FF2B5EF4-FFF2-40B4-BE49-F238E27FC236}">
                <a16:creationId xmlns:a16="http://schemas.microsoft.com/office/drawing/2014/main" id="{27CD4DB8-C496-4953-8EB7-BD5963E98563}"/>
              </a:ext>
            </a:extLst>
          </p:cNvPr>
          <p:cNvSpPr/>
          <p:nvPr userDrawn="1"/>
        </p:nvSpPr>
        <p:spPr>
          <a:xfrm>
            <a:off x="0" y="0"/>
            <a:ext cx="12192000" cy="6858000"/>
          </a:xfrm>
          <a:prstGeom prst="rect">
            <a:avLst/>
          </a:prstGeom>
          <a:solidFill>
            <a:srgbClr val="00BF6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69" name="Quadro 17">
            <a:extLst>
              <a:ext uri="{FF2B5EF4-FFF2-40B4-BE49-F238E27FC236}">
                <a16:creationId xmlns:a16="http://schemas.microsoft.com/office/drawing/2014/main" id="{A5505ACC-F2A0-4B94-8970-35536D23547E}"/>
              </a:ext>
            </a:extLst>
          </p:cNvPr>
          <p:cNvSpPr/>
          <p:nvPr userDrawn="1"/>
        </p:nvSpPr>
        <p:spPr>
          <a:xfrm>
            <a:off x="0" y="0"/>
            <a:ext cx="12192000" cy="6858000"/>
          </a:xfrm>
          <a:prstGeom prst="frame">
            <a:avLst>
              <a:gd name="adj1" fmla="val 1816"/>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grpSp>
        <p:nvGrpSpPr>
          <p:cNvPr id="89" name="Graphic 8">
            <a:extLst>
              <a:ext uri="{FF2B5EF4-FFF2-40B4-BE49-F238E27FC236}">
                <a16:creationId xmlns:a16="http://schemas.microsoft.com/office/drawing/2014/main" id="{3D66BF09-484F-4A18-A149-5119FC70D210}"/>
              </a:ext>
            </a:extLst>
          </p:cNvPr>
          <p:cNvGrpSpPr/>
          <p:nvPr userDrawn="1"/>
        </p:nvGrpSpPr>
        <p:grpSpPr>
          <a:xfrm>
            <a:off x="10564599" y="6103433"/>
            <a:ext cx="1188338" cy="365001"/>
            <a:chOff x="4714875" y="3005137"/>
            <a:chExt cx="2759011" cy="847438"/>
          </a:xfrm>
          <a:solidFill>
            <a:schemeClr val="bg1"/>
          </a:solidFill>
        </p:grpSpPr>
        <p:sp>
          <p:nvSpPr>
            <p:cNvPr id="90" name="Freeform: Shape 89">
              <a:extLst>
                <a:ext uri="{FF2B5EF4-FFF2-40B4-BE49-F238E27FC236}">
                  <a16:creationId xmlns:a16="http://schemas.microsoft.com/office/drawing/2014/main" id="{DBEBD587-66AC-4C57-B0ED-F100D2DB9387}"/>
                </a:ext>
              </a:extLst>
            </p:cNvPr>
            <p:cNvSpPr/>
            <p:nvPr/>
          </p:nvSpPr>
          <p:spPr>
            <a:xfrm>
              <a:off x="4714875" y="3005137"/>
              <a:ext cx="759618" cy="845343"/>
            </a:xfrm>
            <a:custGeom>
              <a:avLst/>
              <a:gdLst>
                <a:gd name="connsiteX0" fmla="*/ 660178 w 759618"/>
                <a:gd name="connsiteY0" fmla="*/ 0 h 845343"/>
                <a:gd name="connsiteX1" fmla="*/ 446056 w 759618"/>
                <a:gd name="connsiteY1" fmla="*/ 142494 h 845343"/>
                <a:gd name="connsiteX2" fmla="*/ 231934 w 759618"/>
                <a:gd name="connsiteY2" fmla="*/ 0 h 845343"/>
                <a:gd name="connsiteX3" fmla="*/ 0 w 759618"/>
                <a:gd name="connsiteY3" fmla="*/ 231839 h 845343"/>
                <a:gd name="connsiteX4" fmla="*/ 185738 w 759618"/>
                <a:gd name="connsiteY4" fmla="*/ 459010 h 845343"/>
                <a:gd name="connsiteX5" fmla="*/ 185738 w 759618"/>
                <a:gd name="connsiteY5" fmla="*/ 463677 h 845343"/>
                <a:gd name="connsiteX6" fmla="*/ 54959 w 759618"/>
                <a:gd name="connsiteY6" fmla="*/ 463677 h 845343"/>
                <a:gd name="connsiteX7" fmla="*/ 0 w 759618"/>
                <a:gd name="connsiteY7" fmla="*/ 613505 h 845343"/>
                <a:gd name="connsiteX8" fmla="*/ 231934 w 759618"/>
                <a:gd name="connsiteY8" fmla="*/ 845344 h 845343"/>
                <a:gd name="connsiteX9" fmla="*/ 463868 w 759618"/>
                <a:gd name="connsiteY9" fmla="*/ 613505 h 845343"/>
                <a:gd name="connsiteX10" fmla="*/ 363569 w 759618"/>
                <a:gd name="connsiteY10" fmla="*/ 422624 h 845343"/>
                <a:gd name="connsiteX11" fmla="*/ 445961 w 759618"/>
                <a:gd name="connsiteY11" fmla="*/ 321088 h 845343"/>
                <a:gd name="connsiteX12" fmla="*/ 660083 w 759618"/>
                <a:gd name="connsiteY12" fmla="*/ 463582 h 845343"/>
                <a:gd name="connsiteX13" fmla="*/ 759619 w 759618"/>
                <a:gd name="connsiteY13" fmla="*/ 441198 h 845343"/>
                <a:gd name="connsiteX14" fmla="*/ 759619 w 759618"/>
                <a:gd name="connsiteY14" fmla="*/ 22384 h 845343"/>
                <a:gd name="connsiteX15" fmla="*/ 660178 w 759618"/>
                <a:gd name="connsiteY15" fmla="*/ 0 h 8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9618" h="845343">
                  <a:moveTo>
                    <a:pt x="660178" y="0"/>
                  </a:moveTo>
                  <a:cubicBezTo>
                    <a:pt x="563785" y="0"/>
                    <a:pt x="481108" y="58769"/>
                    <a:pt x="446056" y="142494"/>
                  </a:cubicBezTo>
                  <a:cubicBezTo>
                    <a:pt x="411099" y="58769"/>
                    <a:pt x="328422" y="0"/>
                    <a:pt x="231934" y="0"/>
                  </a:cubicBezTo>
                  <a:cubicBezTo>
                    <a:pt x="103823" y="0"/>
                    <a:pt x="0" y="103823"/>
                    <a:pt x="0" y="231839"/>
                  </a:cubicBezTo>
                  <a:cubicBezTo>
                    <a:pt x="0" y="344043"/>
                    <a:pt x="79724" y="437579"/>
                    <a:pt x="185738" y="459010"/>
                  </a:cubicBezTo>
                  <a:lnTo>
                    <a:pt x="185738" y="463677"/>
                  </a:lnTo>
                  <a:lnTo>
                    <a:pt x="54959" y="463677"/>
                  </a:lnTo>
                  <a:cubicBezTo>
                    <a:pt x="20669" y="504063"/>
                    <a:pt x="0" y="556355"/>
                    <a:pt x="0" y="613505"/>
                  </a:cubicBezTo>
                  <a:cubicBezTo>
                    <a:pt x="0" y="741521"/>
                    <a:pt x="103823" y="845344"/>
                    <a:pt x="231934" y="845344"/>
                  </a:cubicBezTo>
                  <a:cubicBezTo>
                    <a:pt x="360045" y="845344"/>
                    <a:pt x="463868" y="741521"/>
                    <a:pt x="463868" y="613505"/>
                  </a:cubicBezTo>
                  <a:cubicBezTo>
                    <a:pt x="463868" y="534353"/>
                    <a:pt x="424148" y="464439"/>
                    <a:pt x="363569" y="422624"/>
                  </a:cubicBezTo>
                  <a:cubicBezTo>
                    <a:pt x="399860" y="397574"/>
                    <a:pt x="428720" y="362331"/>
                    <a:pt x="445961" y="321088"/>
                  </a:cubicBezTo>
                  <a:cubicBezTo>
                    <a:pt x="481013" y="404717"/>
                    <a:pt x="563690" y="463582"/>
                    <a:pt x="660083" y="463582"/>
                  </a:cubicBezTo>
                  <a:cubicBezTo>
                    <a:pt x="695706" y="463582"/>
                    <a:pt x="729425" y="455581"/>
                    <a:pt x="759619" y="441198"/>
                  </a:cubicBezTo>
                  <a:lnTo>
                    <a:pt x="759619" y="22384"/>
                  </a:lnTo>
                  <a:cubicBezTo>
                    <a:pt x="729520" y="8001"/>
                    <a:pt x="695801" y="0"/>
                    <a:pt x="660178" y="0"/>
                  </a:cubicBezTo>
                  <a:close/>
                </a:path>
              </a:pathLst>
            </a:custGeom>
            <a:grpFill/>
            <a:ln w="9525" cap="flat">
              <a:noFill/>
              <a:prstDash val="solid"/>
              <a:miter/>
            </a:ln>
          </p:spPr>
          <p:txBody>
            <a:bodyPr rtlCol="0" anchor="ctr"/>
            <a:lstStyle/>
            <a:p>
              <a:endParaRPr lang="en-AU" dirty="0"/>
            </a:p>
          </p:txBody>
        </p:sp>
        <p:grpSp>
          <p:nvGrpSpPr>
            <p:cNvPr id="91" name="Graphic 8">
              <a:extLst>
                <a:ext uri="{FF2B5EF4-FFF2-40B4-BE49-F238E27FC236}">
                  <a16:creationId xmlns:a16="http://schemas.microsoft.com/office/drawing/2014/main" id="{6821447D-FE2A-4F60-A391-3441E10B49AC}"/>
                </a:ext>
              </a:extLst>
            </p:cNvPr>
            <p:cNvGrpSpPr/>
            <p:nvPr/>
          </p:nvGrpSpPr>
          <p:grpSpPr>
            <a:xfrm>
              <a:off x="5276564" y="3551872"/>
              <a:ext cx="2197322" cy="300703"/>
              <a:chOff x="5276564" y="3551872"/>
              <a:chExt cx="2197322" cy="300703"/>
            </a:xfrm>
            <a:grpFill/>
          </p:grpSpPr>
          <p:sp>
            <p:nvSpPr>
              <p:cNvPr id="92" name="Freeform: Shape 91">
                <a:extLst>
                  <a:ext uri="{FF2B5EF4-FFF2-40B4-BE49-F238E27FC236}">
                    <a16:creationId xmlns:a16="http://schemas.microsoft.com/office/drawing/2014/main" id="{EB97E210-5690-49CA-9D1E-676A5FC82F58}"/>
                  </a:ext>
                </a:extLst>
              </p:cNvPr>
              <p:cNvSpPr/>
              <p:nvPr/>
            </p:nvSpPr>
            <p:spPr>
              <a:xfrm>
                <a:off x="6204966" y="3643121"/>
                <a:ext cx="158210" cy="209359"/>
              </a:xfrm>
              <a:custGeom>
                <a:avLst/>
                <a:gdLst>
                  <a:gd name="connsiteX0" fmla="*/ 112014 w 158210"/>
                  <a:gd name="connsiteY0" fmla="*/ 90868 h 209359"/>
                  <a:gd name="connsiteX1" fmla="*/ 82677 w 158210"/>
                  <a:gd name="connsiteY1" fmla="*/ 78772 h 209359"/>
                  <a:gd name="connsiteX2" fmla="*/ 58960 w 158210"/>
                  <a:gd name="connsiteY2" fmla="*/ 57817 h 209359"/>
                  <a:gd name="connsiteX3" fmla="*/ 82677 w 158210"/>
                  <a:gd name="connsiteY3" fmla="*/ 40767 h 209359"/>
                  <a:gd name="connsiteX4" fmla="*/ 130112 w 158210"/>
                  <a:gd name="connsiteY4" fmla="*/ 60198 h 209359"/>
                  <a:gd name="connsiteX5" fmla="*/ 155067 w 158210"/>
                  <a:gd name="connsiteY5" fmla="*/ 30385 h 209359"/>
                  <a:gd name="connsiteX6" fmla="*/ 85058 w 158210"/>
                  <a:gd name="connsiteY6" fmla="*/ 0 h 209359"/>
                  <a:gd name="connsiteX7" fmla="*/ 12668 w 158210"/>
                  <a:gd name="connsiteY7" fmla="*/ 59055 h 209359"/>
                  <a:gd name="connsiteX8" fmla="*/ 54959 w 158210"/>
                  <a:gd name="connsiteY8" fmla="*/ 114395 h 209359"/>
                  <a:gd name="connsiteX9" fmla="*/ 87535 w 158210"/>
                  <a:gd name="connsiteY9" fmla="*/ 127825 h 209359"/>
                  <a:gd name="connsiteX10" fmla="*/ 110680 w 158210"/>
                  <a:gd name="connsiteY10" fmla="*/ 150304 h 209359"/>
                  <a:gd name="connsiteX11" fmla="*/ 83344 w 158210"/>
                  <a:gd name="connsiteY11" fmla="*/ 168592 h 209359"/>
                  <a:gd name="connsiteX12" fmla="*/ 26194 w 158210"/>
                  <a:gd name="connsiteY12" fmla="*/ 140589 h 209359"/>
                  <a:gd name="connsiteX13" fmla="*/ 0 w 158210"/>
                  <a:gd name="connsiteY13" fmla="*/ 170402 h 209359"/>
                  <a:gd name="connsiteX14" fmla="*/ 81534 w 158210"/>
                  <a:gd name="connsiteY14" fmla="*/ 209359 h 209359"/>
                  <a:gd name="connsiteX15" fmla="*/ 158210 w 158210"/>
                  <a:gd name="connsiteY15" fmla="*/ 146685 h 209359"/>
                  <a:gd name="connsiteX16" fmla="*/ 112014 w 158210"/>
                  <a:gd name="connsiteY16" fmla="*/ 90868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210" h="209359">
                    <a:moveTo>
                      <a:pt x="112014" y="90868"/>
                    </a:moveTo>
                    <a:lnTo>
                      <a:pt x="82677" y="78772"/>
                    </a:lnTo>
                    <a:cubicBezTo>
                      <a:pt x="65627" y="71723"/>
                      <a:pt x="58960" y="65722"/>
                      <a:pt x="58960" y="57817"/>
                    </a:cubicBezTo>
                    <a:cubicBezTo>
                      <a:pt x="58960" y="48673"/>
                      <a:pt x="67437" y="40767"/>
                      <a:pt x="82677" y="40767"/>
                    </a:cubicBezTo>
                    <a:cubicBezTo>
                      <a:pt x="100298" y="40767"/>
                      <a:pt x="115538" y="48101"/>
                      <a:pt x="130112" y="60198"/>
                    </a:cubicBezTo>
                    <a:lnTo>
                      <a:pt x="155067" y="30385"/>
                    </a:lnTo>
                    <a:cubicBezTo>
                      <a:pt x="136779" y="10287"/>
                      <a:pt x="114300" y="0"/>
                      <a:pt x="85058" y="0"/>
                    </a:cubicBezTo>
                    <a:cubicBezTo>
                      <a:pt x="44863" y="0"/>
                      <a:pt x="12668" y="20669"/>
                      <a:pt x="12668" y="59055"/>
                    </a:cubicBezTo>
                    <a:cubicBezTo>
                      <a:pt x="12668" y="91916"/>
                      <a:pt x="35147" y="106299"/>
                      <a:pt x="54959" y="114395"/>
                    </a:cubicBezTo>
                    <a:lnTo>
                      <a:pt x="87535" y="127825"/>
                    </a:lnTo>
                    <a:cubicBezTo>
                      <a:pt x="104489" y="134779"/>
                      <a:pt x="110680" y="139541"/>
                      <a:pt x="110680" y="150304"/>
                    </a:cubicBezTo>
                    <a:cubicBezTo>
                      <a:pt x="110680" y="159544"/>
                      <a:pt x="102679" y="168592"/>
                      <a:pt x="83344" y="168592"/>
                    </a:cubicBezTo>
                    <a:cubicBezTo>
                      <a:pt x="61436" y="168592"/>
                      <a:pt x="39433" y="156400"/>
                      <a:pt x="26194" y="140589"/>
                    </a:cubicBezTo>
                    <a:lnTo>
                      <a:pt x="0" y="170402"/>
                    </a:lnTo>
                    <a:cubicBezTo>
                      <a:pt x="18288" y="196596"/>
                      <a:pt x="48101" y="209359"/>
                      <a:pt x="81534" y="209359"/>
                    </a:cubicBezTo>
                    <a:cubicBezTo>
                      <a:pt x="124682" y="209359"/>
                      <a:pt x="158210" y="188690"/>
                      <a:pt x="158210" y="146685"/>
                    </a:cubicBezTo>
                    <a:cubicBezTo>
                      <a:pt x="158115" y="117443"/>
                      <a:pt x="138589" y="101727"/>
                      <a:pt x="112014" y="90868"/>
                    </a:cubicBezTo>
                    <a:close/>
                  </a:path>
                </a:pathLst>
              </a:custGeom>
              <a:grpFill/>
              <a:ln w="9525" cap="flat">
                <a:noFill/>
                <a:prstDash val="solid"/>
                <a:miter/>
              </a:ln>
            </p:spPr>
            <p:txBody>
              <a:bodyPr rtlCol="0" anchor="ctr"/>
              <a:lstStyle/>
              <a:p>
                <a:endParaRPr lang="en-AU" dirty="0"/>
              </a:p>
            </p:txBody>
          </p:sp>
          <p:sp>
            <p:nvSpPr>
              <p:cNvPr id="93" name="Freeform: Shape 92">
                <a:extLst>
                  <a:ext uri="{FF2B5EF4-FFF2-40B4-BE49-F238E27FC236}">
                    <a16:creationId xmlns:a16="http://schemas.microsoft.com/office/drawing/2014/main" id="{8E2988AB-F16A-41A3-A1FF-A4D8425718DF}"/>
                  </a:ext>
                </a:extLst>
              </p:cNvPr>
              <p:cNvSpPr/>
              <p:nvPr/>
            </p:nvSpPr>
            <p:spPr>
              <a:xfrm>
                <a:off x="6909911" y="3643216"/>
                <a:ext cx="210502" cy="209359"/>
              </a:xfrm>
              <a:custGeom>
                <a:avLst/>
                <a:gdLst>
                  <a:gd name="connsiteX0" fmla="*/ 160592 w 210502"/>
                  <a:gd name="connsiteY0" fmla="*/ 24289 h 209359"/>
                  <a:gd name="connsiteX1" fmla="*/ 97917 w 210502"/>
                  <a:gd name="connsiteY1" fmla="*/ 0 h 209359"/>
                  <a:gd name="connsiteX2" fmla="*/ 0 w 210502"/>
                  <a:gd name="connsiteY2" fmla="*/ 104680 h 209359"/>
                  <a:gd name="connsiteX3" fmla="*/ 97346 w 210502"/>
                  <a:gd name="connsiteY3" fmla="*/ 209360 h 209359"/>
                  <a:gd name="connsiteX4" fmla="*/ 165449 w 210502"/>
                  <a:gd name="connsiteY4" fmla="*/ 177737 h 209359"/>
                  <a:gd name="connsiteX5" fmla="*/ 165449 w 210502"/>
                  <a:gd name="connsiteY5" fmla="*/ 204502 h 209359"/>
                  <a:gd name="connsiteX6" fmla="*/ 210503 w 210502"/>
                  <a:gd name="connsiteY6" fmla="*/ 204502 h 209359"/>
                  <a:gd name="connsiteX7" fmla="*/ 210503 w 210502"/>
                  <a:gd name="connsiteY7" fmla="*/ 4191 h 209359"/>
                  <a:gd name="connsiteX8" fmla="*/ 160592 w 210502"/>
                  <a:gd name="connsiteY8" fmla="*/ 4191 h 209359"/>
                  <a:gd name="connsiteX9" fmla="*/ 160592 w 210502"/>
                  <a:gd name="connsiteY9" fmla="*/ 24289 h 209359"/>
                  <a:gd name="connsiteX10" fmla="*/ 106490 w 210502"/>
                  <a:gd name="connsiteY10" fmla="*/ 165354 h 209359"/>
                  <a:gd name="connsiteX11" fmla="*/ 49911 w 210502"/>
                  <a:gd name="connsiteY11" fmla="*/ 104489 h 209359"/>
                  <a:gd name="connsiteX12" fmla="*/ 106490 w 210502"/>
                  <a:gd name="connsiteY12" fmla="*/ 43625 h 209359"/>
                  <a:gd name="connsiteX13" fmla="*/ 162496 w 210502"/>
                  <a:gd name="connsiteY13" fmla="*/ 104489 h 209359"/>
                  <a:gd name="connsiteX14" fmla="*/ 106490 w 210502"/>
                  <a:gd name="connsiteY14" fmla="*/ 165354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0502" h="209359">
                    <a:moveTo>
                      <a:pt x="160592" y="24289"/>
                    </a:moveTo>
                    <a:cubicBezTo>
                      <a:pt x="143542" y="7239"/>
                      <a:pt x="122873" y="0"/>
                      <a:pt x="97917" y="0"/>
                    </a:cubicBezTo>
                    <a:cubicBezTo>
                      <a:pt x="40100" y="0"/>
                      <a:pt x="0" y="46863"/>
                      <a:pt x="0" y="104680"/>
                    </a:cubicBezTo>
                    <a:cubicBezTo>
                      <a:pt x="0" y="161830"/>
                      <a:pt x="37719" y="209360"/>
                      <a:pt x="97346" y="209360"/>
                    </a:cubicBezTo>
                    <a:cubicBezTo>
                      <a:pt x="127159" y="209360"/>
                      <a:pt x="148495" y="200882"/>
                      <a:pt x="165449" y="177737"/>
                    </a:cubicBezTo>
                    <a:lnTo>
                      <a:pt x="165449" y="204502"/>
                    </a:lnTo>
                    <a:lnTo>
                      <a:pt x="210503" y="204502"/>
                    </a:lnTo>
                    <a:lnTo>
                      <a:pt x="210503" y="4191"/>
                    </a:lnTo>
                    <a:lnTo>
                      <a:pt x="160592" y="4191"/>
                    </a:lnTo>
                    <a:lnTo>
                      <a:pt x="160592" y="24289"/>
                    </a:lnTo>
                    <a:close/>
                    <a:moveTo>
                      <a:pt x="106490" y="165354"/>
                    </a:moveTo>
                    <a:cubicBezTo>
                      <a:pt x="74867" y="165354"/>
                      <a:pt x="49911" y="141065"/>
                      <a:pt x="49911" y="104489"/>
                    </a:cubicBezTo>
                    <a:cubicBezTo>
                      <a:pt x="49911" y="68580"/>
                      <a:pt x="73628" y="43625"/>
                      <a:pt x="106490" y="43625"/>
                    </a:cubicBezTo>
                    <a:cubicBezTo>
                      <a:pt x="140113" y="43625"/>
                      <a:pt x="162496" y="70199"/>
                      <a:pt x="162496" y="104489"/>
                    </a:cubicBezTo>
                    <a:cubicBezTo>
                      <a:pt x="162401" y="139351"/>
                      <a:pt x="140684" y="165354"/>
                      <a:pt x="106490" y="165354"/>
                    </a:cubicBezTo>
                    <a:close/>
                  </a:path>
                </a:pathLst>
              </a:custGeom>
              <a:grpFill/>
              <a:ln w="9525" cap="flat">
                <a:noFill/>
                <a:prstDash val="solid"/>
                <a:miter/>
              </a:ln>
            </p:spPr>
            <p:txBody>
              <a:bodyPr rtlCol="0" anchor="ctr"/>
              <a:lstStyle/>
              <a:p>
                <a:endParaRPr lang="en-AU" dirty="0"/>
              </a:p>
            </p:txBody>
          </p:sp>
          <p:sp>
            <p:nvSpPr>
              <p:cNvPr id="94" name="Freeform: Shape 93">
                <a:extLst>
                  <a:ext uri="{FF2B5EF4-FFF2-40B4-BE49-F238E27FC236}">
                    <a16:creationId xmlns:a16="http://schemas.microsoft.com/office/drawing/2014/main" id="{1F3396DB-8E0C-4794-8FE1-0BACA024BC57}"/>
                  </a:ext>
                </a:extLst>
              </p:cNvPr>
              <p:cNvSpPr/>
              <p:nvPr/>
            </p:nvSpPr>
            <p:spPr>
              <a:xfrm>
                <a:off x="6380130" y="3551872"/>
                <a:ext cx="63912" cy="62007"/>
              </a:xfrm>
              <a:custGeom>
                <a:avLst/>
                <a:gdLst>
                  <a:gd name="connsiteX0" fmla="*/ 31623 w 63912"/>
                  <a:gd name="connsiteY0" fmla="*/ 0 h 62007"/>
                  <a:gd name="connsiteX1" fmla="*/ 0 w 63912"/>
                  <a:gd name="connsiteY1" fmla="*/ 31623 h 62007"/>
                  <a:gd name="connsiteX2" fmla="*/ 31623 w 63912"/>
                  <a:gd name="connsiteY2" fmla="*/ 62008 h 62007"/>
                  <a:gd name="connsiteX3" fmla="*/ 63913 w 63912"/>
                  <a:gd name="connsiteY3" fmla="*/ 31623 h 62007"/>
                  <a:gd name="connsiteX4" fmla="*/ 31623 w 63912"/>
                  <a:gd name="connsiteY4" fmla="*/ 0 h 62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12" h="62007">
                    <a:moveTo>
                      <a:pt x="31623" y="0"/>
                    </a:moveTo>
                    <a:cubicBezTo>
                      <a:pt x="13335" y="0"/>
                      <a:pt x="0" y="14002"/>
                      <a:pt x="0" y="31623"/>
                    </a:cubicBezTo>
                    <a:cubicBezTo>
                      <a:pt x="0" y="49244"/>
                      <a:pt x="14002" y="62008"/>
                      <a:pt x="31623" y="62008"/>
                    </a:cubicBezTo>
                    <a:cubicBezTo>
                      <a:pt x="49911" y="62008"/>
                      <a:pt x="63913" y="49816"/>
                      <a:pt x="63913" y="31623"/>
                    </a:cubicBezTo>
                    <a:cubicBezTo>
                      <a:pt x="63913" y="13430"/>
                      <a:pt x="49816" y="0"/>
                      <a:pt x="31623" y="0"/>
                    </a:cubicBezTo>
                    <a:close/>
                  </a:path>
                </a:pathLst>
              </a:custGeom>
              <a:grpFill/>
              <a:ln w="9525" cap="flat">
                <a:noFill/>
                <a:prstDash val="solid"/>
                <a:miter/>
              </a:ln>
            </p:spPr>
            <p:txBody>
              <a:bodyPr rtlCol="0" anchor="ctr"/>
              <a:lstStyle/>
              <a:p>
                <a:endParaRPr lang="en-AU" dirty="0"/>
              </a:p>
            </p:txBody>
          </p:sp>
          <p:sp>
            <p:nvSpPr>
              <p:cNvPr id="95" name="Freeform: Shape 94">
                <a:extLst>
                  <a:ext uri="{FF2B5EF4-FFF2-40B4-BE49-F238E27FC236}">
                    <a16:creationId xmlns:a16="http://schemas.microsoft.com/office/drawing/2014/main" id="{67F18E9E-3633-4714-A0EE-28AD71D8DCC4}"/>
                  </a:ext>
                </a:extLst>
              </p:cNvPr>
              <p:cNvSpPr/>
              <p:nvPr/>
            </p:nvSpPr>
            <p:spPr>
              <a:xfrm>
                <a:off x="6387369" y="3647407"/>
                <a:ext cx="48672" cy="200120"/>
              </a:xfrm>
              <a:custGeom>
                <a:avLst/>
                <a:gdLst>
                  <a:gd name="connsiteX0" fmla="*/ 0 w 48672"/>
                  <a:gd name="connsiteY0" fmla="*/ 0 h 200120"/>
                  <a:gd name="connsiteX1" fmla="*/ 48673 w 48672"/>
                  <a:gd name="connsiteY1" fmla="*/ 0 h 200120"/>
                  <a:gd name="connsiteX2" fmla="*/ 48673 w 48672"/>
                  <a:gd name="connsiteY2" fmla="*/ 200120 h 200120"/>
                  <a:gd name="connsiteX3" fmla="*/ 0 w 48672"/>
                  <a:gd name="connsiteY3" fmla="*/ 200120 h 200120"/>
                </a:gdLst>
                <a:ahLst/>
                <a:cxnLst>
                  <a:cxn ang="0">
                    <a:pos x="connsiteX0" y="connsiteY0"/>
                  </a:cxn>
                  <a:cxn ang="0">
                    <a:pos x="connsiteX1" y="connsiteY1"/>
                  </a:cxn>
                  <a:cxn ang="0">
                    <a:pos x="connsiteX2" y="connsiteY2"/>
                  </a:cxn>
                  <a:cxn ang="0">
                    <a:pos x="connsiteX3" y="connsiteY3"/>
                  </a:cxn>
                </a:cxnLst>
                <a:rect l="l" t="t" r="r" b="b"/>
                <a:pathLst>
                  <a:path w="48672" h="200120">
                    <a:moveTo>
                      <a:pt x="0" y="0"/>
                    </a:moveTo>
                    <a:lnTo>
                      <a:pt x="48673" y="0"/>
                    </a:lnTo>
                    <a:lnTo>
                      <a:pt x="48673" y="200120"/>
                    </a:lnTo>
                    <a:lnTo>
                      <a:pt x="0" y="200120"/>
                    </a:lnTo>
                    <a:close/>
                  </a:path>
                </a:pathLst>
              </a:custGeom>
              <a:grpFill/>
              <a:ln w="9525" cap="flat">
                <a:noFill/>
                <a:prstDash val="solid"/>
                <a:miter/>
              </a:ln>
            </p:spPr>
            <p:txBody>
              <a:bodyPr rtlCol="0" anchor="ctr"/>
              <a:lstStyle/>
              <a:p>
                <a:endParaRPr lang="en-AU" dirty="0"/>
              </a:p>
            </p:txBody>
          </p:sp>
          <p:sp>
            <p:nvSpPr>
              <p:cNvPr id="96" name="Freeform: Shape 95">
                <a:extLst>
                  <a:ext uri="{FF2B5EF4-FFF2-40B4-BE49-F238E27FC236}">
                    <a16:creationId xmlns:a16="http://schemas.microsoft.com/office/drawing/2014/main" id="{71FAD269-C903-407F-82AF-4F59878D533A}"/>
                  </a:ext>
                </a:extLst>
              </p:cNvPr>
              <p:cNvSpPr/>
              <p:nvPr/>
            </p:nvSpPr>
            <p:spPr>
              <a:xfrm>
                <a:off x="5792343" y="3643121"/>
                <a:ext cx="179546" cy="204406"/>
              </a:xfrm>
              <a:custGeom>
                <a:avLst/>
                <a:gdLst>
                  <a:gd name="connsiteX0" fmla="*/ 104108 w 179546"/>
                  <a:gd name="connsiteY0" fmla="*/ 0 h 204406"/>
                  <a:gd name="connsiteX1" fmla="*/ 45053 w 179546"/>
                  <a:gd name="connsiteY1" fmla="*/ 23717 h 204406"/>
                  <a:gd name="connsiteX2" fmla="*/ 45053 w 179546"/>
                  <a:gd name="connsiteY2" fmla="*/ 4286 h 204406"/>
                  <a:gd name="connsiteX3" fmla="*/ 0 w 179546"/>
                  <a:gd name="connsiteY3" fmla="*/ 4286 h 204406"/>
                  <a:gd name="connsiteX4" fmla="*/ 0 w 179546"/>
                  <a:gd name="connsiteY4" fmla="*/ 204406 h 204406"/>
                  <a:gd name="connsiteX5" fmla="*/ 48673 w 179546"/>
                  <a:gd name="connsiteY5" fmla="*/ 204406 h 204406"/>
                  <a:gd name="connsiteX6" fmla="*/ 48673 w 179546"/>
                  <a:gd name="connsiteY6" fmla="*/ 85153 h 204406"/>
                  <a:gd name="connsiteX7" fmla="*/ 90678 w 179546"/>
                  <a:gd name="connsiteY7" fmla="*/ 43815 h 204406"/>
                  <a:gd name="connsiteX8" fmla="*/ 130873 w 179546"/>
                  <a:gd name="connsiteY8" fmla="*/ 85153 h 204406"/>
                  <a:gd name="connsiteX9" fmla="*/ 130873 w 179546"/>
                  <a:gd name="connsiteY9" fmla="*/ 204406 h 204406"/>
                  <a:gd name="connsiteX10" fmla="*/ 179546 w 179546"/>
                  <a:gd name="connsiteY10" fmla="*/ 204406 h 204406"/>
                  <a:gd name="connsiteX11" fmla="*/ 179546 w 179546"/>
                  <a:gd name="connsiteY11" fmla="*/ 80296 h 204406"/>
                  <a:gd name="connsiteX12" fmla="*/ 104108 w 179546"/>
                  <a:gd name="connsiteY12" fmla="*/ 0 h 20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546" h="204406">
                    <a:moveTo>
                      <a:pt x="104108" y="0"/>
                    </a:moveTo>
                    <a:cubicBezTo>
                      <a:pt x="80391" y="0"/>
                      <a:pt x="61531" y="7334"/>
                      <a:pt x="45053" y="23717"/>
                    </a:cubicBezTo>
                    <a:lnTo>
                      <a:pt x="45053" y="4286"/>
                    </a:lnTo>
                    <a:lnTo>
                      <a:pt x="0" y="4286"/>
                    </a:lnTo>
                    <a:lnTo>
                      <a:pt x="0" y="204406"/>
                    </a:lnTo>
                    <a:lnTo>
                      <a:pt x="48673" y="204406"/>
                    </a:lnTo>
                    <a:lnTo>
                      <a:pt x="48673" y="85153"/>
                    </a:lnTo>
                    <a:cubicBezTo>
                      <a:pt x="48673" y="60198"/>
                      <a:pt x="65722" y="43815"/>
                      <a:pt x="90678" y="43815"/>
                    </a:cubicBezTo>
                    <a:cubicBezTo>
                      <a:pt x="115633" y="43815"/>
                      <a:pt x="130873" y="62103"/>
                      <a:pt x="130873" y="85153"/>
                    </a:cubicBezTo>
                    <a:lnTo>
                      <a:pt x="130873" y="204406"/>
                    </a:lnTo>
                    <a:lnTo>
                      <a:pt x="179546" y="204406"/>
                    </a:lnTo>
                    <a:lnTo>
                      <a:pt x="179546" y="80296"/>
                    </a:lnTo>
                    <a:cubicBezTo>
                      <a:pt x="179546" y="34671"/>
                      <a:pt x="153352" y="0"/>
                      <a:pt x="104108" y="0"/>
                    </a:cubicBezTo>
                    <a:close/>
                  </a:path>
                </a:pathLst>
              </a:custGeom>
              <a:grpFill/>
              <a:ln w="9525" cap="flat">
                <a:noFill/>
                <a:prstDash val="solid"/>
                <a:miter/>
              </a:ln>
            </p:spPr>
            <p:txBody>
              <a:bodyPr rtlCol="0" anchor="ctr"/>
              <a:lstStyle/>
              <a:p>
                <a:endParaRPr lang="en-AU" dirty="0"/>
              </a:p>
            </p:txBody>
          </p:sp>
          <p:sp>
            <p:nvSpPr>
              <p:cNvPr id="97" name="Freeform: Shape 96">
                <a:extLst>
                  <a:ext uri="{FF2B5EF4-FFF2-40B4-BE49-F238E27FC236}">
                    <a16:creationId xmlns:a16="http://schemas.microsoft.com/office/drawing/2014/main" id="{127607E5-11CE-49A3-BF15-5F706BBB2FE4}"/>
                  </a:ext>
                </a:extLst>
              </p:cNvPr>
              <p:cNvSpPr/>
              <p:nvPr/>
            </p:nvSpPr>
            <p:spPr>
              <a:xfrm>
                <a:off x="5569743" y="3643121"/>
                <a:ext cx="195929" cy="209359"/>
              </a:xfrm>
              <a:custGeom>
                <a:avLst/>
                <a:gdLst>
                  <a:gd name="connsiteX0" fmla="*/ 103442 w 195929"/>
                  <a:gd name="connsiteY0" fmla="*/ 0 h 209359"/>
                  <a:gd name="connsiteX1" fmla="*/ 0 w 195929"/>
                  <a:gd name="connsiteY1" fmla="*/ 104680 h 209359"/>
                  <a:gd name="connsiteX2" fmla="*/ 108299 w 195929"/>
                  <a:gd name="connsiteY2" fmla="*/ 209359 h 209359"/>
                  <a:gd name="connsiteX3" fmla="*/ 188595 w 195929"/>
                  <a:gd name="connsiteY3" fmla="*/ 178308 h 209359"/>
                  <a:gd name="connsiteX4" fmla="*/ 166116 w 195929"/>
                  <a:gd name="connsiteY4" fmla="*/ 145447 h 209359"/>
                  <a:gd name="connsiteX5" fmla="*/ 110109 w 195929"/>
                  <a:gd name="connsiteY5" fmla="*/ 166783 h 209359"/>
                  <a:gd name="connsiteX6" fmla="*/ 48101 w 195929"/>
                  <a:gd name="connsiteY6" fmla="*/ 120586 h 209359"/>
                  <a:gd name="connsiteX7" fmla="*/ 192310 w 195929"/>
                  <a:gd name="connsiteY7" fmla="*/ 120586 h 209359"/>
                  <a:gd name="connsiteX8" fmla="*/ 195929 w 195929"/>
                  <a:gd name="connsiteY8" fmla="*/ 92011 h 209359"/>
                  <a:gd name="connsiteX9" fmla="*/ 103442 w 195929"/>
                  <a:gd name="connsiteY9" fmla="*/ 0 h 209359"/>
                  <a:gd name="connsiteX10" fmla="*/ 49340 w 195929"/>
                  <a:gd name="connsiteY10" fmla="*/ 84582 h 209359"/>
                  <a:gd name="connsiteX11" fmla="*/ 102298 w 195929"/>
                  <a:gd name="connsiteY11" fmla="*/ 40195 h 209359"/>
                  <a:gd name="connsiteX12" fmla="*/ 149162 w 195929"/>
                  <a:gd name="connsiteY12" fmla="*/ 84582 h 209359"/>
                  <a:gd name="connsiteX13" fmla="*/ 49340 w 195929"/>
                  <a:gd name="connsiteY13" fmla="*/ 84582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03442" y="0"/>
                    </a:moveTo>
                    <a:cubicBezTo>
                      <a:pt x="47435" y="0"/>
                      <a:pt x="0" y="43815"/>
                      <a:pt x="0" y="104680"/>
                    </a:cubicBezTo>
                    <a:cubicBezTo>
                      <a:pt x="0" y="166116"/>
                      <a:pt x="46863" y="209359"/>
                      <a:pt x="108299" y="209359"/>
                    </a:cubicBezTo>
                    <a:cubicBezTo>
                      <a:pt x="127730" y="209359"/>
                      <a:pt x="160592" y="203263"/>
                      <a:pt x="188595" y="178308"/>
                    </a:cubicBezTo>
                    <a:lnTo>
                      <a:pt x="166116" y="145447"/>
                    </a:lnTo>
                    <a:cubicBezTo>
                      <a:pt x="150876" y="158210"/>
                      <a:pt x="129635" y="166783"/>
                      <a:pt x="110109" y="166783"/>
                    </a:cubicBezTo>
                    <a:cubicBezTo>
                      <a:pt x="78486" y="166783"/>
                      <a:pt x="56007" y="150400"/>
                      <a:pt x="48101" y="120586"/>
                    </a:cubicBezTo>
                    <a:lnTo>
                      <a:pt x="192310" y="120586"/>
                    </a:lnTo>
                    <a:cubicBezTo>
                      <a:pt x="194786" y="113919"/>
                      <a:pt x="195929" y="104203"/>
                      <a:pt x="195929" y="92011"/>
                    </a:cubicBezTo>
                    <a:cubicBezTo>
                      <a:pt x="195929" y="40195"/>
                      <a:pt x="158782" y="0"/>
                      <a:pt x="103442" y="0"/>
                    </a:cubicBezTo>
                    <a:close/>
                    <a:moveTo>
                      <a:pt x="49340" y="84582"/>
                    </a:moveTo>
                    <a:cubicBezTo>
                      <a:pt x="55435" y="57817"/>
                      <a:pt x="75533" y="40195"/>
                      <a:pt x="102298" y="40195"/>
                    </a:cubicBezTo>
                    <a:cubicBezTo>
                      <a:pt x="127254" y="40195"/>
                      <a:pt x="147923" y="56007"/>
                      <a:pt x="149162" y="84582"/>
                    </a:cubicBezTo>
                    <a:lnTo>
                      <a:pt x="49340" y="84582"/>
                    </a:lnTo>
                    <a:close/>
                  </a:path>
                </a:pathLst>
              </a:custGeom>
              <a:grpFill/>
              <a:ln w="9525" cap="flat">
                <a:noFill/>
                <a:prstDash val="solid"/>
                <a:miter/>
              </a:ln>
            </p:spPr>
            <p:txBody>
              <a:bodyPr rtlCol="0" anchor="ctr"/>
              <a:lstStyle/>
              <a:p>
                <a:endParaRPr lang="en-AU" dirty="0"/>
              </a:p>
            </p:txBody>
          </p:sp>
          <p:sp>
            <p:nvSpPr>
              <p:cNvPr id="98" name="Freeform: Shape 97">
                <a:extLst>
                  <a:ext uri="{FF2B5EF4-FFF2-40B4-BE49-F238E27FC236}">
                    <a16:creationId xmlns:a16="http://schemas.microsoft.com/office/drawing/2014/main" id="{3051FECF-C8F8-41A7-956C-035114539C8A}"/>
                  </a:ext>
                </a:extLst>
              </p:cNvPr>
              <p:cNvSpPr/>
              <p:nvPr/>
            </p:nvSpPr>
            <p:spPr>
              <a:xfrm>
                <a:off x="5996178" y="3643121"/>
                <a:ext cx="195929" cy="209359"/>
              </a:xfrm>
              <a:custGeom>
                <a:avLst/>
                <a:gdLst>
                  <a:gd name="connsiteX0" fmla="*/ 103442 w 195929"/>
                  <a:gd name="connsiteY0" fmla="*/ 0 h 209359"/>
                  <a:gd name="connsiteX1" fmla="*/ 0 w 195929"/>
                  <a:gd name="connsiteY1" fmla="*/ 104680 h 209359"/>
                  <a:gd name="connsiteX2" fmla="*/ 108299 w 195929"/>
                  <a:gd name="connsiteY2" fmla="*/ 209359 h 209359"/>
                  <a:gd name="connsiteX3" fmla="*/ 188595 w 195929"/>
                  <a:gd name="connsiteY3" fmla="*/ 178308 h 209359"/>
                  <a:gd name="connsiteX4" fmla="*/ 166116 w 195929"/>
                  <a:gd name="connsiteY4" fmla="*/ 145447 h 209359"/>
                  <a:gd name="connsiteX5" fmla="*/ 110109 w 195929"/>
                  <a:gd name="connsiteY5" fmla="*/ 166783 h 209359"/>
                  <a:gd name="connsiteX6" fmla="*/ 48101 w 195929"/>
                  <a:gd name="connsiteY6" fmla="*/ 120586 h 209359"/>
                  <a:gd name="connsiteX7" fmla="*/ 192310 w 195929"/>
                  <a:gd name="connsiteY7" fmla="*/ 120586 h 209359"/>
                  <a:gd name="connsiteX8" fmla="*/ 195929 w 195929"/>
                  <a:gd name="connsiteY8" fmla="*/ 92011 h 209359"/>
                  <a:gd name="connsiteX9" fmla="*/ 103442 w 195929"/>
                  <a:gd name="connsiteY9" fmla="*/ 0 h 209359"/>
                  <a:gd name="connsiteX10" fmla="*/ 49339 w 195929"/>
                  <a:gd name="connsiteY10" fmla="*/ 84582 h 209359"/>
                  <a:gd name="connsiteX11" fmla="*/ 102298 w 195929"/>
                  <a:gd name="connsiteY11" fmla="*/ 40195 h 209359"/>
                  <a:gd name="connsiteX12" fmla="*/ 149161 w 195929"/>
                  <a:gd name="connsiteY12" fmla="*/ 84582 h 209359"/>
                  <a:gd name="connsiteX13" fmla="*/ 49339 w 195929"/>
                  <a:gd name="connsiteY13" fmla="*/ 84582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03442" y="0"/>
                    </a:moveTo>
                    <a:cubicBezTo>
                      <a:pt x="47434" y="0"/>
                      <a:pt x="0" y="43815"/>
                      <a:pt x="0" y="104680"/>
                    </a:cubicBezTo>
                    <a:cubicBezTo>
                      <a:pt x="0" y="166116"/>
                      <a:pt x="46863" y="209359"/>
                      <a:pt x="108299" y="209359"/>
                    </a:cubicBezTo>
                    <a:cubicBezTo>
                      <a:pt x="127730" y="209359"/>
                      <a:pt x="160592" y="203263"/>
                      <a:pt x="188595" y="178308"/>
                    </a:cubicBezTo>
                    <a:lnTo>
                      <a:pt x="166116" y="145447"/>
                    </a:lnTo>
                    <a:cubicBezTo>
                      <a:pt x="150876" y="158210"/>
                      <a:pt x="129635" y="166783"/>
                      <a:pt x="110109" y="166783"/>
                    </a:cubicBezTo>
                    <a:cubicBezTo>
                      <a:pt x="78486" y="166783"/>
                      <a:pt x="56007" y="150400"/>
                      <a:pt x="48101" y="120586"/>
                    </a:cubicBezTo>
                    <a:lnTo>
                      <a:pt x="192310" y="120586"/>
                    </a:lnTo>
                    <a:cubicBezTo>
                      <a:pt x="194786" y="113919"/>
                      <a:pt x="195929" y="104203"/>
                      <a:pt x="195929" y="92011"/>
                    </a:cubicBezTo>
                    <a:cubicBezTo>
                      <a:pt x="195929" y="40195"/>
                      <a:pt x="158877" y="0"/>
                      <a:pt x="103442" y="0"/>
                    </a:cubicBezTo>
                    <a:close/>
                    <a:moveTo>
                      <a:pt x="49339" y="84582"/>
                    </a:moveTo>
                    <a:cubicBezTo>
                      <a:pt x="55435" y="57817"/>
                      <a:pt x="75533" y="40195"/>
                      <a:pt x="102298" y="40195"/>
                    </a:cubicBezTo>
                    <a:cubicBezTo>
                      <a:pt x="127254" y="40195"/>
                      <a:pt x="147923" y="56007"/>
                      <a:pt x="149161" y="84582"/>
                    </a:cubicBezTo>
                    <a:lnTo>
                      <a:pt x="49339" y="84582"/>
                    </a:lnTo>
                    <a:close/>
                  </a:path>
                </a:pathLst>
              </a:custGeom>
              <a:grpFill/>
              <a:ln w="9525" cap="flat">
                <a:noFill/>
                <a:prstDash val="solid"/>
                <a:miter/>
              </a:ln>
            </p:spPr>
            <p:txBody>
              <a:bodyPr rtlCol="0" anchor="ctr"/>
              <a:lstStyle/>
              <a:p>
                <a:endParaRPr lang="en-AU" dirty="0"/>
              </a:p>
            </p:txBody>
          </p:sp>
          <p:sp>
            <p:nvSpPr>
              <p:cNvPr id="99" name="Freeform: Shape 98">
                <a:extLst>
                  <a:ext uri="{FF2B5EF4-FFF2-40B4-BE49-F238E27FC236}">
                    <a16:creationId xmlns:a16="http://schemas.microsoft.com/office/drawing/2014/main" id="{C9ED0C99-4CC0-4674-8D49-9294B9D30072}"/>
                  </a:ext>
                </a:extLst>
              </p:cNvPr>
              <p:cNvSpPr/>
              <p:nvPr/>
            </p:nvSpPr>
            <p:spPr>
              <a:xfrm>
                <a:off x="7277957" y="3643216"/>
                <a:ext cx="195929" cy="209359"/>
              </a:xfrm>
              <a:custGeom>
                <a:avLst/>
                <a:gdLst>
                  <a:gd name="connsiteX0" fmla="*/ 195929 w 195929"/>
                  <a:gd name="connsiteY0" fmla="*/ 91821 h 209359"/>
                  <a:gd name="connsiteX1" fmla="*/ 103442 w 195929"/>
                  <a:gd name="connsiteY1" fmla="*/ 0 h 209359"/>
                  <a:gd name="connsiteX2" fmla="*/ 0 w 195929"/>
                  <a:gd name="connsiteY2" fmla="*/ 104680 h 209359"/>
                  <a:gd name="connsiteX3" fmla="*/ 108299 w 195929"/>
                  <a:gd name="connsiteY3" fmla="*/ 209360 h 209359"/>
                  <a:gd name="connsiteX4" fmla="*/ 188595 w 195929"/>
                  <a:gd name="connsiteY4" fmla="*/ 178308 h 209359"/>
                  <a:gd name="connsiteX5" fmla="*/ 166116 w 195929"/>
                  <a:gd name="connsiteY5" fmla="*/ 145447 h 209359"/>
                  <a:gd name="connsiteX6" fmla="*/ 110109 w 195929"/>
                  <a:gd name="connsiteY6" fmla="*/ 166783 h 209359"/>
                  <a:gd name="connsiteX7" fmla="*/ 48101 w 195929"/>
                  <a:gd name="connsiteY7" fmla="*/ 120587 h 209359"/>
                  <a:gd name="connsiteX8" fmla="*/ 192310 w 195929"/>
                  <a:gd name="connsiteY8" fmla="*/ 120587 h 209359"/>
                  <a:gd name="connsiteX9" fmla="*/ 195929 w 195929"/>
                  <a:gd name="connsiteY9" fmla="*/ 91821 h 209359"/>
                  <a:gd name="connsiteX10" fmla="*/ 49339 w 195929"/>
                  <a:gd name="connsiteY10" fmla="*/ 84487 h 209359"/>
                  <a:gd name="connsiteX11" fmla="*/ 102298 w 195929"/>
                  <a:gd name="connsiteY11" fmla="*/ 40100 h 209359"/>
                  <a:gd name="connsiteX12" fmla="*/ 149162 w 195929"/>
                  <a:gd name="connsiteY12" fmla="*/ 84487 h 209359"/>
                  <a:gd name="connsiteX13" fmla="*/ 49339 w 195929"/>
                  <a:gd name="connsiteY13" fmla="*/ 84487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95929" y="91821"/>
                    </a:moveTo>
                    <a:cubicBezTo>
                      <a:pt x="195929" y="40100"/>
                      <a:pt x="158782" y="0"/>
                      <a:pt x="103442" y="0"/>
                    </a:cubicBezTo>
                    <a:cubicBezTo>
                      <a:pt x="47435" y="0"/>
                      <a:pt x="0" y="43815"/>
                      <a:pt x="0" y="104680"/>
                    </a:cubicBezTo>
                    <a:cubicBezTo>
                      <a:pt x="0" y="166116"/>
                      <a:pt x="46863" y="209360"/>
                      <a:pt x="108299" y="209360"/>
                    </a:cubicBezTo>
                    <a:cubicBezTo>
                      <a:pt x="127730" y="209360"/>
                      <a:pt x="160592" y="203264"/>
                      <a:pt x="188595" y="178308"/>
                    </a:cubicBezTo>
                    <a:lnTo>
                      <a:pt x="166116" y="145447"/>
                    </a:lnTo>
                    <a:cubicBezTo>
                      <a:pt x="150876" y="158210"/>
                      <a:pt x="129635" y="166783"/>
                      <a:pt x="110109" y="166783"/>
                    </a:cubicBezTo>
                    <a:cubicBezTo>
                      <a:pt x="78486" y="166783"/>
                      <a:pt x="56007" y="150400"/>
                      <a:pt x="48101" y="120587"/>
                    </a:cubicBezTo>
                    <a:lnTo>
                      <a:pt x="192310" y="120587"/>
                    </a:lnTo>
                    <a:cubicBezTo>
                      <a:pt x="194691" y="113729"/>
                      <a:pt x="195929" y="103918"/>
                      <a:pt x="195929" y="91821"/>
                    </a:cubicBezTo>
                    <a:close/>
                    <a:moveTo>
                      <a:pt x="49339" y="84487"/>
                    </a:moveTo>
                    <a:cubicBezTo>
                      <a:pt x="55436" y="57722"/>
                      <a:pt x="75533" y="40100"/>
                      <a:pt x="102298" y="40100"/>
                    </a:cubicBezTo>
                    <a:cubicBezTo>
                      <a:pt x="127254" y="40100"/>
                      <a:pt x="147923" y="55912"/>
                      <a:pt x="149162" y="84487"/>
                    </a:cubicBezTo>
                    <a:lnTo>
                      <a:pt x="49339" y="84487"/>
                    </a:lnTo>
                    <a:close/>
                  </a:path>
                </a:pathLst>
              </a:custGeom>
              <a:grpFill/>
              <a:ln w="9525" cap="flat">
                <a:noFill/>
                <a:prstDash val="solid"/>
                <a:miter/>
              </a:ln>
            </p:spPr>
            <p:txBody>
              <a:bodyPr rtlCol="0" anchor="ctr"/>
              <a:lstStyle/>
              <a:p>
                <a:endParaRPr lang="en-AU" dirty="0"/>
              </a:p>
            </p:txBody>
          </p:sp>
          <p:sp>
            <p:nvSpPr>
              <p:cNvPr id="100" name="Freeform: Shape 99">
                <a:extLst>
                  <a:ext uri="{FF2B5EF4-FFF2-40B4-BE49-F238E27FC236}">
                    <a16:creationId xmlns:a16="http://schemas.microsoft.com/office/drawing/2014/main" id="{E888EDB9-19C2-4334-98F7-23FE92D6817D}"/>
                  </a:ext>
                </a:extLst>
              </p:cNvPr>
              <p:cNvSpPr/>
              <p:nvPr/>
            </p:nvSpPr>
            <p:spPr>
              <a:xfrm>
                <a:off x="6461379" y="3643121"/>
                <a:ext cx="158210" cy="209359"/>
              </a:xfrm>
              <a:custGeom>
                <a:avLst/>
                <a:gdLst>
                  <a:gd name="connsiteX0" fmla="*/ 112014 w 158210"/>
                  <a:gd name="connsiteY0" fmla="*/ 90868 h 209359"/>
                  <a:gd name="connsiteX1" fmla="*/ 82677 w 158210"/>
                  <a:gd name="connsiteY1" fmla="*/ 78772 h 209359"/>
                  <a:gd name="connsiteX2" fmla="*/ 58960 w 158210"/>
                  <a:gd name="connsiteY2" fmla="*/ 57817 h 209359"/>
                  <a:gd name="connsiteX3" fmla="*/ 82677 w 158210"/>
                  <a:gd name="connsiteY3" fmla="*/ 40767 h 209359"/>
                  <a:gd name="connsiteX4" fmla="*/ 130112 w 158210"/>
                  <a:gd name="connsiteY4" fmla="*/ 60198 h 209359"/>
                  <a:gd name="connsiteX5" fmla="*/ 155067 w 158210"/>
                  <a:gd name="connsiteY5" fmla="*/ 30385 h 209359"/>
                  <a:gd name="connsiteX6" fmla="*/ 85058 w 158210"/>
                  <a:gd name="connsiteY6" fmla="*/ 0 h 209359"/>
                  <a:gd name="connsiteX7" fmla="*/ 12668 w 158210"/>
                  <a:gd name="connsiteY7" fmla="*/ 59055 h 209359"/>
                  <a:gd name="connsiteX8" fmla="*/ 54959 w 158210"/>
                  <a:gd name="connsiteY8" fmla="*/ 114395 h 209359"/>
                  <a:gd name="connsiteX9" fmla="*/ 87535 w 158210"/>
                  <a:gd name="connsiteY9" fmla="*/ 127825 h 209359"/>
                  <a:gd name="connsiteX10" fmla="*/ 110680 w 158210"/>
                  <a:gd name="connsiteY10" fmla="*/ 150304 h 209359"/>
                  <a:gd name="connsiteX11" fmla="*/ 83344 w 158210"/>
                  <a:gd name="connsiteY11" fmla="*/ 168592 h 209359"/>
                  <a:gd name="connsiteX12" fmla="*/ 26194 w 158210"/>
                  <a:gd name="connsiteY12" fmla="*/ 140589 h 209359"/>
                  <a:gd name="connsiteX13" fmla="*/ 0 w 158210"/>
                  <a:gd name="connsiteY13" fmla="*/ 170402 h 209359"/>
                  <a:gd name="connsiteX14" fmla="*/ 81534 w 158210"/>
                  <a:gd name="connsiteY14" fmla="*/ 209359 h 209359"/>
                  <a:gd name="connsiteX15" fmla="*/ 158210 w 158210"/>
                  <a:gd name="connsiteY15" fmla="*/ 146685 h 209359"/>
                  <a:gd name="connsiteX16" fmla="*/ 112014 w 158210"/>
                  <a:gd name="connsiteY16" fmla="*/ 90868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210" h="209359">
                    <a:moveTo>
                      <a:pt x="112014" y="90868"/>
                    </a:moveTo>
                    <a:lnTo>
                      <a:pt x="82677" y="78772"/>
                    </a:lnTo>
                    <a:cubicBezTo>
                      <a:pt x="65627" y="71723"/>
                      <a:pt x="58960" y="65722"/>
                      <a:pt x="58960" y="57817"/>
                    </a:cubicBezTo>
                    <a:cubicBezTo>
                      <a:pt x="58960" y="48673"/>
                      <a:pt x="67437" y="40767"/>
                      <a:pt x="82677" y="40767"/>
                    </a:cubicBezTo>
                    <a:cubicBezTo>
                      <a:pt x="100298" y="40767"/>
                      <a:pt x="115538" y="48101"/>
                      <a:pt x="130112" y="60198"/>
                    </a:cubicBezTo>
                    <a:lnTo>
                      <a:pt x="155067" y="30385"/>
                    </a:lnTo>
                    <a:cubicBezTo>
                      <a:pt x="136779" y="10287"/>
                      <a:pt x="114300" y="0"/>
                      <a:pt x="85058" y="0"/>
                    </a:cubicBezTo>
                    <a:cubicBezTo>
                      <a:pt x="44863" y="0"/>
                      <a:pt x="12668" y="20669"/>
                      <a:pt x="12668" y="59055"/>
                    </a:cubicBezTo>
                    <a:cubicBezTo>
                      <a:pt x="12668" y="91916"/>
                      <a:pt x="35147" y="106299"/>
                      <a:pt x="54959" y="114395"/>
                    </a:cubicBezTo>
                    <a:lnTo>
                      <a:pt x="87535" y="127825"/>
                    </a:lnTo>
                    <a:cubicBezTo>
                      <a:pt x="104489" y="134779"/>
                      <a:pt x="110680" y="139541"/>
                      <a:pt x="110680" y="150304"/>
                    </a:cubicBezTo>
                    <a:cubicBezTo>
                      <a:pt x="110680" y="159544"/>
                      <a:pt x="102679" y="168592"/>
                      <a:pt x="83344" y="168592"/>
                    </a:cubicBezTo>
                    <a:cubicBezTo>
                      <a:pt x="61436" y="168592"/>
                      <a:pt x="39433" y="156400"/>
                      <a:pt x="26194" y="140589"/>
                    </a:cubicBezTo>
                    <a:lnTo>
                      <a:pt x="0" y="170402"/>
                    </a:lnTo>
                    <a:cubicBezTo>
                      <a:pt x="18288" y="196596"/>
                      <a:pt x="48101" y="209359"/>
                      <a:pt x="81534" y="209359"/>
                    </a:cubicBezTo>
                    <a:cubicBezTo>
                      <a:pt x="124682" y="209359"/>
                      <a:pt x="158210" y="188690"/>
                      <a:pt x="158210" y="146685"/>
                    </a:cubicBezTo>
                    <a:cubicBezTo>
                      <a:pt x="158115" y="117443"/>
                      <a:pt x="138493" y="101727"/>
                      <a:pt x="112014" y="90868"/>
                    </a:cubicBezTo>
                    <a:close/>
                  </a:path>
                </a:pathLst>
              </a:custGeom>
              <a:grpFill/>
              <a:ln w="9525" cap="flat">
                <a:noFill/>
                <a:prstDash val="solid"/>
                <a:miter/>
              </a:ln>
            </p:spPr>
            <p:txBody>
              <a:bodyPr rtlCol="0" anchor="ctr"/>
              <a:lstStyle/>
              <a:p>
                <a:endParaRPr lang="en-AU" dirty="0"/>
              </a:p>
            </p:txBody>
          </p:sp>
          <p:sp>
            <p:nvSpPr>
              <p:cNvPr id="101" name="Freeform: Shape 100">
                <a:extLst>
                  <a:ext uri="{FF2B5EF4-FFF2-40B4-BE49-F238E27FC236}">
                    <a16:creationId xmlns:a16="http://schemas.microsoft.com/office/drawing/2014/main" id="{E70180E4-F599-434C-85EC-F187333CF817}"/>
                  </a:ext>
                </a:extLst>
              </p:cNvPr>
              <p:cNvSpPr/>
              <p:nvPr/>
            </p:nvSpPr>
            <p:spPr>
              <a:xfrm>
                <a:off x="5276564" y="3573779"/>
                <a:ext cx="270129" cy="278701"/>
              </a:xfrm>
              <a:custGeom>
                <a:avLst/>
                <a:gdLst>
                  <a:gd name="connsiteX0" fmla="*/ 142304 w 270129"/>
                  <a:gd name="connsiteY0" fmla="*/ 172212 h 278701"/>
                  <a:gd name="connsiteX1" fmla="*/ 220694 w 270129"/>
                  <a:gd name="connsiteY1" fmla="*/ 172212 h 278701"/>
                  <a:gd name="connsiteX2" fmla="*/ 220694 w 270129"/>
                  <a:gd name="connsiteY2" fmla="*/ 200692 h 278701"/>
                  <a:gd name="connsiteX3" fmla="*/ 145352 w 270129"/>
                  <a:gd name="connsiteY3" fmla="*/ 233648 h 278701"/>
                  <a:gd name="connsiteX4" fmla="*/ 50578 w 270129"/>
                  <a:gd name="connsiteY4" fmla="*/ 139351 h 278701"/>
                  <a:gd name="connsiteX5" fmla="*/ 142304 w 270129"/>
                  <a:gd name="connsiteY5" fmla="*/ 45625 h 278701"/>
                  <a:gd name="connsiteX6" fmla="*/ 218218 w 270129"/>
                  <a:gd name="connsiteY6" fmla="*/ 85916 h 278701"/>
                  <a:gd name="connsiteX7" fmla="*/ 256127 w 270129"/>
                  <a:gd name="connsiteY7" fmla="*/ 59055 h 278701"/>
                  <a:gd name="connsiteX8" fmla="*/ 143542 w 270129"/>
                  <a:gd name="connsiteY8" fmla="*/ 0 h 278701"/>
                  <a:gd name="connsiteX9" fmla="*/ 0 w 270129"/>
                  <a:gd name="connsiteY9" fmla="*/ 139351 h 278701"/>
                  <a:gd name="connsiteX10" fmla="*/ 143542 w 270129"/>
                  <a:gd name="connsiteY10" fmla="*/ 278701 h 278701"/>
                  <a:gd name="connsiteX11" fmla="*/ 270129 w 270129"/>
                  <a:gd name="connsiteY11" fmla="*/ 207455 h 278701"/>
                  <a:gd name="connsiteX12" fmla="*/ 270129 w 270129"/>
                  <a:gd name="connsiteY12" fmla="*/ 129064 h 278701"/>
                  <a:gd name="connsiteX13" fmla="*/ 142304 w 270129"/>
                  <a:gd name="connsiteY13" fmla="*/ 129064 h 278701"/>
                  <a:gd name="connsiteX14" fmla="*/ 142304 w 270129"/>
                  <a:gd name="connsiteY14" fmla="*/ 172212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0129" h="278701">
                    <a:moveTo>
                      <a:pt x="142304" y="172212"/>
                    </a:moveTo>
                    <a:lnTo>
                      <a:pt x="220694" y="172212"/>
                    </a:lnTo>
                    <a:lnTo>
                      <a:pt x="220694" y="200692"/>
                    </a:lnTo>
                    <a:cubicBezTo>
                      <a:pt x="203740" y="221933"/>
                      <a:pt x="173355" y="233648"/>
                      <a:pt x="145352" y="233648"/>
                    </a:cubicBezTo>
                    <a:cubicBezTo>
                      <a:pt x="89344" y="233648"/>
                      <a:pt x="50578" y="195358"/>
                      <a:pt x="50578" y="139351"/>
                    </a:cubicBezTo>
                    <a:cubicBezTo>
                      <a:pt x="50578" y="86392"/>
                      <a:pt x="85058" y="45625"/>
                      <a:pt x="142304" y="45625"/>
                    </a:cubicBezTo>
                    <a:cubicBezTo>
                      <a:pt x="175165" y="45625"/>
                      <a:pt x="196882" y="59150"/>
                      <a:pt x="218218" y="85916"/>
                    </a:cubicBezTo>
                    <a:lnTo>
                      <a:pt x="256127" y="59055"/>
                    </a:lnTo>
                    <a:cubicBezTo>
                      <a:pt x="228409" y="19717"/>
                      <a:pt x="188881" y="0"/>
                      <a:pt x="143542" y="0"/>
                    </a:cubicBezTo>
                    <a:cubicBezTo>
                      <a:pt x="65056" y="0"/>
                      <a:pt x="0" y="57817"/>
                      <a:pt x="0" y="139351"/>
                    </a:cubicBezTo>
                    <a:cubicBezTo>
                      <a:pt x="0" y="219647"/>
                      <a:pt x="63913" y="278701"/>
                      <a:pt x="143542" y="278701"/>
                    </a:cubicBezTo>
                    <a:cubicBezTo>
                      <a:pt x="194024" y="278701"/>
                      <a:pt x="242697" y="253651"/>
                      <a:pt x="270129" y="207455"/>
                    </a:cubicBezTo>
                    <a:lnTo>
                      <a:pt x="270129" y="129064"/>
                    </a:lnTo>
                    <a:lnTo>
                      <a:pt x="142304" y="129064"/>
                    </a:lnTo>
                    <a:lnTo>
                      <a:pt x="142304" y="172212"/>
                    </a:lnTo>
                    <a:close/>
                  </a:path>
                </a:pathLst>
              </a:custGeom>
              <a:grpFill/>
              <a:ln w="9525" cap="flat">
                <a:noFill/>
                <a:prstDash val="solid"/>
                <a:miter/>
              </a:ln>
            </p:spPr>
            <p:txBody>
              <a:bodyPr rtlCol="0" anchor="ctr"/>
              <a:lstStyle/>
              <a:p>
                <a:endParaRPr lang="en-AU" dirty="0"/>
              </a:p>
            </p:txBody>
          </p:sp>
          <p:sp>
            <p:nvSpPr>
              <p:cNvPr id="102" name="Freeform: Shape 101">
                <a:extLst>
                  <a:ext uri="{FF2B5EF4-FFF2-40B4-BE49-F238E27FC236}">
                    <a16:creationId xmlns:a16="http://schemas.microsoft.com/office/drawing/2014/main" id="{CDF836AD-6847-4D1E-9529-C7DF4DBFE56A}"/>
                  </a:ext>
                </a:extLst>
              </p:cNvPr>
              <p:cNvSpPr/>
              <p:nvPr/>
            </p:nvSpPr>
            <p:spPr>
              <a:xfrm>
                <a:off x="6637972" y="3573779"/>
                <a:ext cx="259746" cy="278701"/>
              </a:xfrm>
              <a:custGeom>
                <a:avLst/>
                <a:gdLst>
                  <a:gd name="connsiteX0" fmla="*/ 142970 w 259746"/>
                  <a:gd name="connsiteY0" fmla="*/ 45625 h 278701"/>
                  <a:gd name="connsiteX1" fmla="*/ 222028 w 259746"/>
                  <a:gd name="connsiteY1" fmla="*/ 91249 h 278701"/>
                  <a:gd name="connsiteX2" fmla="*/ 259747 w 259746"/>
                  <a:gd name="connsiteY2" fmla="*/ 64484 h 278701"/>
                  <a:gd name="connsiteX3" fmla="*/ 142970 w 259746"/>
                  <a:gd name="connsiteY3" fmla="*/ 0 h 278701"/>
                  <a:gd name="connsiteX4" fmla="*/ 0 w 259746"/>
                  <a:gd name="connsiteY4" fmla="*/ 139351 h 278701"/>
                  <a:gd name="connsiteX5" fmla="*/ 142970 w 259746"/>
                  <a:gd name="connsiteY5" fmla="*/ 278701 h 278701"/>
                  <a:gd name="connsiteX6" fmla="*/ 259747 w 259746"/>
                  <a:gd name="connsiteY6" fmla="*/ 214789 h 278701"/>
                  <a:gd name="connsiteX7" fmla="*/ 222028 w 259746"/>
                  <a:gd name="connsiteY7" fmla="*/ 187452 h 278701"/>
                  <a:gd name="connsiteX8" fmla="*/ 142970 w 259746"/>
                  <a:gd name="connsiteY8" fmla="*/ 233077 h 278701"/>
                  <a:gd name="connsiteX9" fmla="*/ 51149 w 259746"/>
                  <a:gd name="connsiteY9" fmla="*/ 139351 h 278701"/>
                  <a:gd name="connsiteX10" fmla="*/ 142970 w 259746"/>
                  <a:gd name="connsiteY10" fmla="*/ 45625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746" h="278701">
                    <a:moveTo>
                      <a:pt x="142970" y="45625"/>
                    </a:moveTo>
                    <a:cubicBezTo>
                      <a:pt x="176403" y="45625"/>
                      <a:pt x="199549" y="60007"/>
                      <a:pt x="222028" y="91249"/>
                    </a:cubicBezTo>
                    <a:lnTo>
                      <a:pt x="259747" y="64484"/>
                    </a:lnTo>
                    <a:cubicBezTo>
                      <a:pt x="234791" y="24289"/>
                      <a:pt x="194024" y="0"/>
                      <a:pt x="142970" y="0"/>
                    </a:cubicBezTo>
                    <a:cubicBezTo>
                      <a:pt x="62103" y="0"/>
                      <a:pt x="0" y="60865"/>
                      <a:pt x="0" y="139351"/>
                    </a:cubicBezTo>
                    <a:cubicBezTo>
                      <a:pt x="0" y="216599"/>
                      <a:pt x="60198" y="278701"/>
                      <a:pt x="142970" y="278701"/>
                    </a:cubicBezTo>
                    <a:cubicBezTo>
                      <a:pt x="192215" y="278701"/>
                      <a:pt x="234220" y="256222"/>
                      <a:pt x="259747" y="214789"/>
                    </a:cubicBezTo>
                    <a:lnTo>
                      <a:pt x="222028" y="187452"/>
                    </a:lnTo>
                    <a:cubicBezTo>
                      <a:pt x="202597" y="216694"/>
                      <a:pt x="178213" y="233077"/>
                      <a:pt x="142970" y="233077"/>
                    </a:cubicBezTo>
                    <a:cubicBezTo>
                      <a:pt x="89440" y="233077"/>
                      <a:pt x="51149" y="191738"/>
                      <a:pt x="51149" y="139351"/>
                    </a:cubicBezTo>
                    <a:cubicBezTo>
                      <a:pt x="51149" y="88868"/>
                      <a:pt x="87630" y="45625"/>
                      <a:pt x="142970" y="45625"/>
                    </a:cubicBezTo>
                    <a:close/>
                  </a:path>
                </a:pathLst>
              </a:custGeom>
              <a:grpFill/>
              <a:ln w="9525" cap="flat">
                <a:noFill/>
                <a:prstDash val="solid"/>
                <a:miter/>
              </a:ln>
            </p:spPr>
            <p:txBody>
              <a:bodyPr rtlCol="0" anchor="ctr"/>
              <a:lstStyle/>
              <a:p>
                <a:endParaRPr lang="en-AU" dirty="0"/>
              </a:p>
            </p:txBody>
          </p:sp>
          <p:sp>
            <p:nvSpPr>
              <p:cNvPr id="103" name="Freeform: Shape 102">
                <a:extLst>
                  <a:ext uri="{FF2B5EF4-FFF2-40B4-BE49-F238E27FC236}">
                    <a16:creationId xmlns:a16="http://schemas.microsoft.com/office/drawing/2014/main" id="{2A2BAEF2-0707-4D9B-B36D-0E6A241491F4}"/>
                  </a:ext>
                </a:extLst>
              </p:cNvPr>
              <p:cNvSpPr/>
              <p:nvPr/>
            </p:nvSpPr>
            <p:spPr>
              <a:xfrm>
                <a:off x="7156323" y="3644931"/>
                <a:ext cx="118681" cy="202596"/>
              </a:xfrm>
              <a:custGeom>
                <a:avLst/>
                <a:gdLst>
                  <a:gd name="connsiteX0" fmla="*/ 45053 w 118681"/>
                  <a:gd name="connsiteY0" fmla="*/ 28004 h 202596"/>
                  <a:gd name="connsiteX1" fmla="*/ 45053 w 118681"/>
                  <a:gd name="connsiteY1" fmla="*/ 2477 h 202596"/>
                  <a:gd name="connsiteX2" fmla="*/ 0 w 118681"/>
                  <a:gd name="connsiteY2" fmla="*/ 2477 h 202596"/>
                  <a:gd name="connsiteX3" fmla="*/ 0 w 118681"/>
                  <a:gd name="connsiteY3" fmla="*/ 202597 h 202596"/>
                  <a:gd name="connsiteX4" fmla="*/ 48673 w 118681"/>
                  <a:gd name="connsiteY4" fmla="*/ 202597 h 202596"/>
                  <a:gd name="connsiteX5" fmla="*/ 48673 w 118681"/>
                  <a:gd name="connsiteY5" fmla="*/ 102870 h 202596"/>
                  <a:gd name="connsiteX6" fmla="*/ 118681 w 118681"/>
                  <a:gd name="connsiteY6" fmla="*/ 48101 h 202596"/>
                  <a:gd name="connsiteX7" fmla="*/ 118681 w 118681"/>
                  <a:gd name="connsiteY7" fmla="*/ 2477 h 202596"/>
                  <a:gd name="connsiteX8" fmla="*/ 101060 w 118681"/>
                  <a:gd name="connsiteY8" fmla="*/ 0 h 202596"/>
                  <a:gd name="connsiteX9" fmla="*/ 45053 w 118681"/>
                  <a:gd name="connsiteY9" fmla="*/ 28004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1" h="202596">
                    <a:moveTo>
                      <a:pt x="45053" y="28004"/>
                    </a:moveTo>
                    <a:lnTo>
                      <a:pt x="45053" y="2477"/>
                    </a:lnTo>
                    <a:lnTo>
                      <a:pt x="0" y="2477"/>
                    </a:lnTo>
                    <a:lnTo>
                      <a:pt x="0" y="202597"/>
                    </a:lnTo>
                    <a:lnTo>
                      <a:pt x="48673" y="202597"/>
                    </a:lnTo>
                    <a:lnTo>
                      <a:pt x="48673" y="102870"/>
                    </a:lnTo>
                    <a:cubicBezTo>
                      <a:pt x="48673" y="61150"/>
                      <a:pt x="77914" y="41434"/>
                      <a:pt x="118681" y="48101"/>
                    </a:cubicBezTo>
                    <a:lnTo>
                      <a:pt x="118681" y="2477"/>
                    </a:lnTo>
                    <a:cubicBezTo>
                      <a:pt x="113824" y="1238"/>
                      <a:pt x="107728" y="0"/>
                      <a:pt x="101060" y="0"/>
                    </a:cubicBezTo>
                    <a:cubicBezTo>
                      <a:pt x="78486" y="0"/>
                      <a:pt x="58388" y="9811"/>
                      <a:pt x="45053" y="28004"/>
                    </a:cubicBezTo>
                    <a:close/>
                  </a:path>
                </a:pathLst>
              </a:custGeom>
              <a:grpFill/>
              <a:ln w="9525" cap="flat">
                <a:noFill/>
                <a:prstDash val="solid"/>
                <a:miter/>
              </a:ln>
            </p:spPr>
            <p:txBody>
              <a:bodyPr rtlCol="0" anchor="ctr"/>
              <a:lstStyle/>
              <a:p>
                <a:endParaRPr lang="en-AU" dirty="0"/>
              </a:p>
            </p:txBody>
          </p:sp>
        </p:grpSp>
      </p:grpSp>
      <p:sp>
        <p:nvSpPr>
          <p:cNvPr id="34" name="Footer Placeholder 5">
            <a:extLst>
              <a:ext uri="{FF2B5EF4-FFF2-40B4-BE49-F238E27FC236}">
                <a16:creationId xmlns:a16="http://schemas.microsoft.com/office/drawing/2014/main" id="{EECD589A-1997-435A-BDCF-96B585546E98}"/>
              </a:ext>
            </a:extLst>
          </p:cNvPr>
          <p:cNvSpPr>
            <a:spLocks noGrp="1"/>
          </p:cNvSpPr>
          <p:nvPr>
            <p:ph type="ftr" sz="quarter" idx="11"/>
          </p:nvPr>
        </p:nvSpPr>
        <p:spPr>
          <a:xfrm>
            <a:off x="738193" y="6318221"/>
            <a:ext cx="1124064" cy="215444"/>
          </a:xfrm>
        </p:spPr>
        <p:txBody>
          <a:bodyPr/>
          <a:lstStyle>
            <a:lvl1pPr>
              <a:defRPr>
                <a:solidFill>
                  <a:schemeClr val="bg1"/>
                </a:solidFill>
              </a:defRPr>
            </a:lvl1pPr>
          </a:lstStyle>
          <a:p>
            <a:r>
              <a:rPr lang="en-AU" dirty="0"/>
              <a:t>©GenesisCare 2021</a:t>
            </a:r>
          </a:p>
        </p:txBody>
      </p:sp>
      <p:sp>
        <p:nvSpPr>
          <p:cNvPr id="35" name="Slide Number Placeholder 6">
            <a:extLst>
              <a:ext uri="{FF2B5EF4-FFF2-40B4-BE49-F238E27FC236}">
                <a16:creationId xmlns:a16="http://schemas.microsoft.com/office/drawing/2014/main" id="{AAA922FC-E74C-4426-B5EB-B6E7095B7E78}"/>
              </a:ext>
            </a:extLst>
          </p:cNvPr>
          <p:cNvSpPr>
            <a:spLocks noGrp="1"/>
          </p:cNvSpPr>
          <p:nvPr>
            <p:ph type="sldNum" sz="quarter" idx="12"/>
          </p:nvPr>
        </p:nvSpPr>
        <p:spPr>
          <a:xfrm>
            <a:off x="1939496" y="6318221"/>
            <a:ext cx="312830" cy="215444"/>
          </a:xfrm>
        </p:spPr>
        <p:txBody>
          <a:bodyPr/>
          <a:lstStyle>
            <a:lvl1pPr>
              <a:defRPr>
                <a:solidFill>
                  <a:schemeClr val="bg1"/>
                </a:solidFill>
              </a:defRPr>
            </a:lvl1pPr>
          </a:lstStyle>
          <a:p>
            <a:fld id="{FAB6D39D-1210-4F97-8D6B-D4136F467DEA}" type="slidenum">
              <a:rPr lang="en-AU" smtClean="0"/>
              <a:pPr/>
              <a:t>‹#›</a:t>
            </a:fld>
            <a:endParaRPr lang="en-AU" dirty="0"/>
          </a:p>
        </p:txBody>
      </p:sp>
      <p:sp>
        <p:nvSpPr>
          <p:cNvPr id="36" name="Title Placeholder 1">
            <a:extLst>
              <a:ext uri="{FF2B5EF4-FFF2-40B4-BE49-F238E27FC236}">
                <a16:creationId xmlns:a16="http://schemas.microsoft.com/office/drawing/2014/main" id="{13455727-3115-4569-8636-3F1444601420}"/>
              </a:ext>
            </a:extLst>
          </p:cNvPr>
          <p:cNvSpPr>
            <a:spLocks noGrp="1"/>
          </p:cNvSpPr>
          <p:nvPr>
            <p:ph type="title"/>
          </p:nvPr>
        </p:nvSpPr>
        <p:spPr>
          <a:xfrm>
            <a:off x="740780" y="540000"/>
            <a:ext cx="10710440" cy="480131"/>
          </a:xfrm>
          <a:prstGeom prst="rect">
            <a:avLst/>
          </a:prstGeom>
        </p:spPr>
        <p:txBody>
          <a:bodyPr vert="horz" lIns="91440" tIns="45720" rIns="91440" bIns="45720" rtlCol="0" anchor="t" anchorCtr="0">
            <a:spAutoFit/>
          </a:bodyPr>
          <a:lstStyle>
            <a:lvl1pPr>
              <a:defRPr>
                <a:solidFill>
                  <a:schemeClr val="bg1"/>
                </a:solidFill>
              </a:defRPr>
            </a:lvl1pPr>
          </a:lstStyle>
          <a:p>
            <a:r>
              <a:rPr lang="en-US"/>
              <a:t>Click to edit Master title style</a:t>
            </a:r>
            <a:endParaRPr lang="en-AU" dirty="0"/>
          </a:p>
        </p:txBody>
      </p:sp>
      <p:sp>
        <p:nvSpPr>
          <p:cNvPr id="3" name="Table Placeholder 2">
            <a:extLst>
              <a:ext uri="{FF2B5EF4-FFF2-40B4-BE49-F238E27FC236}">
                <a16:creationId xmlns:a16="http://schemas.microsoft.com/office/drawing/2014/main" id="{B2D4F2D5-E505-4D2E-A337-2DB980472009}"/>
              </a:ext>
            </a:extLst>
          </p:cNvPr>
          <p:cNvSpPr>
            <a:spLocks noGrp="1"/>
          </p:cNvSpPr>
          <p:nvPr>
            <p:ph type="tbl" sz="quarter" idx="13"/>
          </p:nvPr>
        </p:nvSpPr>
        <p:spPr>
          <a:xfrm>
            <a:off x="738188" y="1250949"/>
            <a:ext cx="10712450" cy="4595593"/>
          </a:xfrm>
        </p:spPr>
        <p:txBody>
          <a:bodyPr/>
          <a:lstStyle>
            <a:lvl1pPr marL="0" indent="0">
              <a:buFont typeface="Arial" panose="020B0604020202020204" pitchFamily="34" charset="0"/>
              <a:buNone/>
              <a:defRPr>
                <a:solidFill>
                  <a:schemeClr val="bg1"/>
                </a:solidFill>
              </a:defRPr>
            </a:lvl1pPr>
          </a:lstStyle>
          <a:p>
            <a:r>
              <a:rPr lang="en-US"/>
              <a:t>Click icon to add table</a:t>
            </a:r>
            <a:endParaRPr lang="en-AU" dirty="0"/>
          </a:p>
        </p:txBody>
      </p:sp>
    </p:spTree>
    <p:extLst>
      <p:ext uri="{BB962C8B-B14F-4D97-AF65-F5344CB8AC3E}">
        <p14:creationId xmlns:p14="http://schemas.microsoft.com/office/powerpoint/2010/main" val="104731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Section Slide With Image Green Logo">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895BCB-9840-417D-A6A9-162B726F5934}"/>
              </a:ext>
            </a:extLst>
          </p:cNvPr>
          <p:cNvSpPr/>
          <p:nvPr userDrawn="1"/>
        </p:nvSpPr>
        <p:spPr>
          <a:xfrm>
            <a:off x="119065" y="123827"/>
            <a:ext cx="11949110" cy="66103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5" name="Picture Placeholder 24">
            <a:extLst>
              <a:ext uri="{FF2B5EF4-FFF2-40B4-BE49-F238E27FC236}">
                <a16:creationId xmlns:a16="http://schemas.microsoft.com/office/drawing/2014/main" id="{30181FAB-E04A-444C-80A7-5A30BDC2E9D2}"/>
              </a:ext>
            </a:extLst>
          </p:cNvPr>
          <p:cNvSpPr>
            <a:spLocks noGrp="1"/>
          </p:cNvSpPr>
          <p:nvPr>
            <p:ph type="pic" sz="quarter" idx="16"/>
          </p:nvPr>
        </p:nvSpPr>
        <p:spPr>
          <a:xfrm>
            <a:off x="119065" y="123827"/>
            <a:ext cx="11949110" cy="6610349"/>
          </a:xfrm>
          <a:custGeom>
            <a:avLst/>
            <a:gdLst>
              <a:gd name="connsiteX0" fmla="*/ 11436828 w 11949110"/>
              <a:gd name="connsiteY0" fmla="*/ 6273225 h 6610349"/>
              <a:gd name="connsiteX1" fmla="*/ 11460950 w 11949110"/>
              <a:gd name="connsiteY1" fmla="*/ 6299440 h 6610349"/>
              <a:gd name="connsiteX2" fmla="*/ 11436828 w 11949110"/>
              <a:gd name="connsiteY2" fmla="*/ 6325655 h 6610349"/>
              <a:gd name="connsiteX3" fmla="*/ 11412458 w 11949110"/>
              <a:gd name="connsiteY3" fmla="*/ 6299440 h 6610349"/>
              <a:gd name="connsiteX4" fmla="*/ 11436828 w 11949110"/>
              <a:gd name="connsiteY4" fmla="*/ 6273225 h 6610349"/>
              <a:gd name="connsiteX5" fmla="*/ 11593544 w 11949110"/>
              <a:gd name="connsiteY5" fmla="*/ 6271707 h 6610349"/>
              <a:gd name="connsiteX6" fmla="*/ 11613729 w 11949110"/>
              <a:gd name="connsiteY6" fmla="*/ 6290825 h 6610349"/>
              <a:gd name="connsiteX7" fmla="*/ 11570734 w 11949110"/>
              <a:gd name="connsiteY7" fmla="*/ 6290825 h 6610349"/>
              <a:gd name="connsiteX8" fmla="*/ 11593544 w 11949110"/>
              <a:gd name="connsiteY8" fmla="*/ 6271707 h 6610349"/>
              <a:gd name="connsiteX9" fmla="*/ 11041467 w 11949110"/>
              <a:gd name="connsiteY9" fmla="*/ 6271707 h 6610349"/>
              <a:gd name="connsiteX10" fmla="*/ 11061651 w 11949110"/>
              <a:gd name="connsiteY10" fmla="*/ 6290825 h 6610349"/>
              <a:gd name="connsiteX11" fmla="*/ 11018657 w 11949110"/>
              <a:gd name="connsiteY11" fmla="*/ 6290825 h 6610349"/>
              <a:gd name="connsiteX12" fmla="*/ 11041467 w 11949110"/>
              <a:gd name="connsiteY12" fmla="*/ 6271707 h 6610349"/>
              <a:gd name="connsiteX13" fmla="*/ 10857797 w 11949110"/>
              <a:gd name="connsiteY13" fmla="*/ 6271707 h 6610349"/>
              <a:gd name="connsiteX14" fmla="*/ 10877982 w 11949110"/>
              <a:gd name="connsiteY14" fmla="*/ 6290825 h 6610349"/>
              <a:gd name="connsiteX15" fmla="*/ 10834987 w 11949110"/>
              <a:gd name="connsiteY15" fmla="*/ 6290825 h 6610349"/>
              <a:gd name="connsiteX16" fmla="*/ 10857797 w 11949110"/>
              <a:gd name="connsiteY16" fmla="*/ 6271707 h 6610349"/>
              <a:gd name="connsiteX17" fmla="*/ 11165897 w 11949110"/>
              <a:gd name="connsiteY17" fmla="*/ 6256240 h 6610349"/>
              <a:gd name="connsiteX18" fmla="*/ 11165897 w 11949110"/>
              <a:gd name="connsiteY18" fmla="*/ 6342434 h 6610349"/>
              <a:gd name="connsiteX19" fmla="*/ 11186861 w 11949110"/>
              <a:gd name="connsiteY19" fmla="*/ 6342434 h 6610349"/>
              <a:gd name="connsiteX20" fmla="*/ 11186861 w 11949110"/>
              <a:gd name="connsiteY20" fmla="*/ 6256240 h 6610349"/>
              <a:gd name="connsiteX21" fmla="*/ 11540621 w 11949110"/>
              <a:gd name="connsiteY21" fmla="*/ 6255174 h 6610349"/>
              <a:gd name="connsiteX22" fmla="*/ 11516499 w 11949110"/>
              <a:gd name="connsiteY22" fmla="*/ 6267236 h 6610349"/>
              <a:gd name="connsiteX23" fmla="*/ 11516499 w 11949110"/>
              <a:gd name="connsiteY23" fmla="*/ 6256241 h 6610349"/>
              <a:gd name="connsiteX24" fmla="*/ 11497094 w 11949110"/>
              <a:gd name="connsiteY24" fmla="*/ 6256241 h 6610349"/>
              <a:gd name="connsiteX25" fmla="*/ 11497094 w 11949110"/>
              <a:gd name="connsiteY25" fmla="*/ 6342435 h 6610349"/>
              <a:gd name="connsiteX26" fmla="*/ 11518058 w 11949110"/>
              <a:gd name="connsiteY26" fmla="*/ 6342435 h 6610349"/>
              <a:gd name="connsiteX27" fmla="*/ 11518058 w 11949110"/>
              <a:gd name="connsiteY27" fmla="*/ 6299481 h 6610349"/>
              <a:gd name="connsiteX28" fmla="*/ 11548211 w 11949110"/>
              <a:gd name="connsiteY28" fmla="*/ 6275892 h 6610349"/>
              <a:gd name="connsiteX29" fmla="*/ 11548211 w 11949110"/>
              <a:gd name="connsiteY29" fmla="*/ 6256241 h 6610349"/>
              <a:gd name="connsiteX30" fmla="*/ 11540621 w 11949110"/>
              <a:gd name="connsiteY30" fmla="*/ 6255174 h 6610349"/>
              <a:gd name="connsiteX31" fmla="*/ 11594037 w 11949110"/>
              <a:gd name="connsiteY31" fmla="*/ 6254435 h 6610349"/>
              <a:gd name="connsiteX32" fmla="*/ 11549483 w 11949110"/>
              <a:gd name="connsiteY32" fmla="*/ 6299522 h 6610349"/>
              <a:gd name="connsiteX33" fmla="*/ 11596129 w 11949110"/>
              <a:gd name="connsiteY33" fmla="*/ 6344609 h 6610349"/>
              <a:gd name="connsiteX34" fmla="*/ 11630713 w 11949110"/>
              <a:gd name="connsiteY34" fmla="*/ 6331234 h 6610349"/>
              <a:gd name="connsiteX35" fmla="*/ 11621031 w 11949110"/>
              <a:gd name="connsiteY35" fmla="*/ 6317081 h 6610349"/>
              <a:gd name="connsiteX36" fmla="*/ 11596908 w 11949110"/>
              <a:gd name="connsiteY36" fmla="*/ 6326270 h 6610349"/>
              <a:gd name="connsiteX37" fmla="*/ 11570201 w 11949110"/>
              <a:gd name="connsiteY37" fmla="*/ 6306373 h 6610349"/>
              <a:gd name="connsiteX38" fmla="*/ 11632313 w 11949110"/>
              <a:gd name="connsiteY38" fmla="*/ 6306373 h 6610349"/>
              <a:gd name="connsiteX39" fmla="*/ 11633872 w 11949110"/>
              <a:gd name="connsiteY39" fmla="*/ 6293983 h 6610349"/>
              <a:gd name="connsiteX40" fmla="*/ 11594037 w 11949110"/>
              <a:gd name="connsiteY40" fmla="*/ 6254435 h 6610349"/>
              <a:gd name="connsiteX41" fmla="*/ 11433135 w 11949110"/>
              <a:gd name="connsiteY41" fmla="*/ 6254435 h 6610349"/>
              <a:gd name="connsiteX42" fmla="*/ 11390961 w 11949110"/>
              <a:gd name="connsiteY42" fmla="*/ 6299522 h 6610349"/>
              <a:gd name="connsiteX43" fmla="*/ 11432889 w 11949110"/>
              <a:gd name="connsiteY43" fmla="*/ 6344609 h 6610349"/>
              <a:gd name="connsiteX44" fmla="*/ 11462222 w 11949110"/>
              <a:gd name="connsiteY44" fmla="*/ 6330988 h 6610349"/>
              <a:gd name="connsiteX45" fmla="*/ 11462222 w 11949110"/>
              <a:gd name="connsiteY45" fmla="*/ 6342516 h 6610349"/>
              <a:gd name="connsiteX46" fmla="*/ 11481627 w 11949110"/>
              <a:gd name="connsiteY46" fmla="*/ 6342516 h 6610349"/>
              <a:gd name="connsiteX47" fmla="*/ 11481627 w 11949110"/>
              <a:gd name="connsiteY47" fmla="*/ 6256240 h 6610349"/>
              <a:gd name="connsiteX48" fmla="*/ 11460130 w 11949110"/>
              <a:gd name="connsiteY48" fmla="*/ 6256240 h 6610349"/>
              <a:gd name="connsiteX49" fmla="*/ 11460130 w 11949110"/>
              <a:gd name="connsiteY49" fmla="*/ 6264897 h 6610349"/>
              <a:gd name="connsiteX50" fmla="*/ 11433135 w 11949110"/>
              <a:gd name="connsiteY50" fmla="*/ 6254435 h 6610349"/>
              <a:gd name="connsiteX51" fmla="*/ 11234410 w 11949110"/>
              <a:gd name="connsiteY51" fmla="*/ 6254394 h 6610349"/>
              <a:gd name="connsiteX52" fmla="*/ 11203230 w 11949110"/>
              <a:gd name="connsiteY52" fmla="*/ 6279830 h 6610349"/>
              <a:gd name="connsiteX53" fmla="*/ 11221446 w 11949110"/>
              <a:gd name="connsiteY53" fmla="*/ 6303665 h 6610349"/>
              <a:gd name="connsiteX54" fmla="*/ 11235476 w 11949110"/>
              <a:gd name="connsiteY54" fmla="*/ 6309450 h 6610349"/>
              <a:gd name="connsiteX55" fmla="*/ 11245445 w 11949110"/>
              <a:gd name="connsiteY55" fmla="*/ 6319132 h 6610349"/>
              <a:gd name="connsiteX56" fmla="*/ 11233671 w 11949110"/>
              <a:gd name="connsiteY56" fmla="*/ 6327008 h 6610349"/>
              <a:gd name="connsiteX57" fmla="*/ 11209056 w 11949110"/>
              <a:gd name="connsiteY57" fmla="*/ 6314947 h 6610349"/>
              <a:gd name="connsiteX58" fmla="*/ 11197774 w 11949110"/>
              <a:gd name="connsiteY58" fmla="*/ 6327788 h 6610349"/>
              <a:gd name="connsiteX59" fmla="*/ 11232892 w 11949110"/>
              <a:gd name="connsiteY59" fmla="*/ 6344567 h 6610349"/>
              <a:gd name="connsiteX60" fmla="*/ 11265917 w 11949110"/>
              <a:gd name="connsiteY60" fmla="*/ 6317573 h 6610349"/>
              <a:gd name="connsiteX61" fmla="*/ 11246020 w 11949110"/>
              <a:gd name="connsiteY61" fmla="*/ 6293532 h 6610349"/>
              <a:gd name="connsiteX62" fmla="*/ 11233384 w 11949110"/>
              <a:gd name="connsiteY62" fmla="*/ 6288322 h 6610349"/>
              <a:gd name="connsiteX63" fmla="*/ 11223169 w 11949110"/>
              <a:gd name="connsiteY63" fmla="*/ 6279297 h 6610349"/>
              <a:gd name="connsiteX64" fmla="*/ 11233384 w 11949110"/>
              <a:gd name="connsiteY64" fmla="*/ 6271953 h 6610349"/>
              <a:gd name="connsiteX65" fmla="*/ 11253815 w 11949110"/>
              <a:gd name="connsiteY65" fmla="*/ 6280322 h 6610349"/>
              <a:gd name="connsiteX66" fmla="*/ 11264563 w 11949110"/>
              <a:gd name="connsiteY66" fmla="*/ 6267481 h 6610349"/>
              <a:gd name="connsiteX67" fmla="*/ 11234410 w 11949110"/>
              <a:gd name="connsiteY67" fmla="*/ 6254394 h 6610349"/>
              <a:gd name="connsiteX68" fmla="*/ 11123969 w 11949110"/>
              <a:gd name="connsiteY68" fmla="*/ 6254394 h 6610349"/>
              <a:gd name="connsiteX69" fmla="*/ 11092789 w 11949110"/>
              <a:gd name="connsiteY69" fmla="*/ 6279830 h 6610349"/>
              <a:gd name="connsiteX70" fmla="*/ 11111005 w 11949110"/>
              <a:gd name="connsiteY70" fmla="*/ 6303665 h 6610349"/>
              <a:gd name="connsiteX71" fmla="*/ 11125035 w 11949110"/>
              <a:gd name="connsiteY71" fmla="*/ 6309450 h 6610349"/>
              <a:gd name="connsiteX72" fmla="*/ 11135004 w 11949110"/>
              <a:gd name="connsiteY72" fmla="*/ 6319132 h 6610349"/>
              <a:gd name="connsiteX73" fmla="*/ 11123230 w 11949110"/>
              <a:gd name="connsiteY73" fmla="*/ 6327008 h 6610349"/>
              <a:gd name="connsiteX74" fmla="*/ 11098615 w 11949110"/>
              <a:gd name="connsiteY74" fmla="*/ 6314947 h 6610349"/>
              <a:gd name="connsiteX75" fmla="*/ 11087333 w 11949110"/>
              <a:gd name="connsiteY75" fmla="*/ 6327788 h 6610349"/>
              <a:gd name="connsiteX76" fmla="*/ 11122451 w 11949110"/>
              <a:gd name="connsiteY76" fmla="*/ 6344567 h 6610349"/>
              <a:gd name="connsiteX77" fmla="*/ 11155476 w 11949110"/>
              <a:gd name="connsiteY77" fmla="*/ 6317573 h 6610349"/>
              <a:gd name="connsiteX78" fmla="*/ 11135579 w 11949110"/>
              <a:gd name="connsiteY78" fmla="*/ 6293532 h 6610349"/>
              <a:gd name="connsiteX79" fmla="*/ 11122943 w 11949110"/>
              <a:gd name="connsiteY79" fmla="*/ 6288322 h 6610349"/>
              <a:gd name="connsiteX80" fmla="*/ 11112728 w 11949110"/>
              <a:gd name="connsiteY80" fmla="*/ 6279297 h 6610349"/>
              <a:gd name="connsiteX81" fmla="*/ 11122943 w 11949110"/>
              <a:gd name="connsiteY81" fmla="*/ 6271953 h 6610349"/>
              <a:gd name="connsiteX82" fmla="*/ 11143374 w 11949110"/>
              <a:gd name="connsiteY82" fmla="*/ 6280322 h 6610349"/>
              <a:gd name="connsiteX83" fmla="*/ 11154122 w 11949110"/>
              <a:gd name="connsiteY83" fmla="*/ 6267481 h 6610349"/>
              <a:gd name="connsiteX84" fmla="*/ 11123969 w 11949110"/>
              <a:gd name="connsiteY84" fmla="*/ 6254394 h 6610349"/>
              <a:gd name="connsiteX85" fmla="*/ 11041960 w 11949110"/>
              <a:gd name="connsiteY85" fmla="*/ 6254394 h 6610349"/>
              <a:gd name="connsiteX86" fmla="*/ 10997406 w 11949110"/>
              <a:gd name="connsiteY86" fmla="*/ 6299481 h 6610349"/>
              <a:gd name="connsiteX87" fmla="*/ 11044052 w 11949110"/>
              <a:gd name="connsiteY87" fmla="*/ 6344567 h 6610349"/>
              <a:gd name="connsiteX88" fmla="*/ 11078636 w 11949110"/>
              <a:gd name="connsiteY88" fmla="*/ 6331193 h 6610349"/>
              <a:gd name="connsiteX89" fmla="*/ 11068954 w 11949110"/>
              <a:gd name="connsiteY89" fmla="*/ 6317040 h 6610349"/>
              <a:gd name="connsiteX90" fmla="*/ 11044831 w 11949110"/>
              <a:gd name="connsiteY90" fmla="*/ 6326229 h 6610349"/>
              <a:gd name="connsiteX91" fmla="*/ 11018124 w 11949110"/>
              <a:gd name="connsiteY91" fmla="*/ 6306332 h 6610349"/>
              <a:gd name="connsiteX92" fmla="*/ 11080236 w 11949110"/>
              <a:gd name="connsiteY92" fmla="*/ 6306332 h 6610349"/>
              <a:gd name="connsiteX93" fmla="*/ 11081795 w 11949110"/>
              <a:gd name="connsiteY93" fmla="*/ 6294024 h 6610349"/>
              <a:gd name="connsiteX94" fmla="*/ 11041960 w 11949110"/>
              <a:gd name="connsiteY94" fmla="*/ 6254394 h 6610349"/>
              <a:gd name="connsiteX95" fmla="*/ 10954453 w 11949110"/>
              <a:gd name="connsiteY95" fmla="*/ 6254394 h 6610349"/>
              <a:gd name="connsiteX96" fmla="*/ 10929017 w 11949110"/>
              <a:gd name="connsiteY96" fmla="*/ 6264609 h 6610349"/>
              <a:gd name="connsiteX97" fmla="*/ 10929017 w 11949110"/>
              <a:gd name="connsiteY97" fmla="*/ 6256240 h 6610349"/>
              <a:gd name="connsiteX98" fmla="*/ 10909612 w 11949110"/>
              <a:gd name="connsiteY98" fmla="*/ 6256240 h 6610349"/>
              <a:gd name="connsiteX99" fmla="*/ 10909612 w 11949110"/>
              <a:gd name="connsiteY99" fmla="*/ 6342434 h 6610349"/>
              <a:gd name="connsiteX100" fmla="*/ 10930576 w 11949110"/>
              <a:gd name="connsiteY100" fmla="*/ 6342434 h 6610349"/>
              <a:gd name="connsiteX101" fmla="*/ 10930576 w 11949110"/>
              <a:gd name="connsiteY101" fmla="*/ 6291071 h 6610349"/>
              <a:gd name="connsiteX102" fmla="*/ 10948668 w 11949110"/>
              <a:gd name="connsiteY102" fmla="*/ 6273266 h 6610349"/>
              <a:gd name="connsiteX103" fmla="*/ 10965981 w 11949110"/>
              <a:gd name="connsiteY103" fmla="*/ 6291071 h 6610349"/>
              <a:gd name="connsiteX104" fmla="*/ 10965981 w 11949110"/>
              <a:gd name="connsiteY104" fmla="*/ 6342434 h 6610349"/>
              <a:gd name="connsiteX105" fmla="*/ 10986945 w 11949110"/>
              <a:gd name="connsiteY105" fmla="*/ 6342434 h 6610349"/>
              <a:gd name="connsiteX106" fmla="*/ 10986945 w 11949110"/>
              <a:gd name="connsiteY106" fmla="*/ 6288979 h 6610349"/>
              <a:gd name="connsiteX107" fmla="*/ 10954453 w 11949110"/>
              <a:gd name="connsiteY107" fmla="*/ 6254394 h 6610349"/>
              <a:gd name="connsiteX108" fmla="*/ 10858290 w 11949110"/>
              <a:gd name="connsiteY108" fmla="*/ 6254394 h 6610349"/>
              <a:gd name="connsiteX109" fmla="*/ 10813736 w 11949110"/>
              <a:gd name="connsiteY109" fmla="*/ 6299481 h 6610349"/>
              <a:gd name="connsiteX110" fmla="*/ 10860382 w 11949110"/>
              <a:gd name="connsiteY110" fmla="*/ 6344567 h 6610349"/>
              <a:gd name="connsiteX111" fmla="*/ 10894966 w 11949110"/>
              <a:gd name="connsiteY111" fmla="*/ 6331193 h 6610349"/>
              <a:gd name="connsiteX112" fmla="*/ 10885284 w 11949110"/>
              <a:gd name="connsiteY112" fmla="*/ 6317040 h 6610349"/>
              <a:gd name="connsiteX113" fmla="*/ 10861161 w 11949110"/>
              <a:gd name="connsiteY113" fmla="*/ 6326229 h 6610349"/>
              <a:gd name="connsiteX114" fmla="*/ 10834454 w 11949110"/>
              <a:gd name="connsiteY114" fmla="*/ 6306332 h 6610349"/>
              <a:gd name="connsiteX115" fmla="*/ 10896566 w 11949110"/>
              <a:gd name="connsiteY115" fmla="*/ 6306332 h 6610349"/>
              <a:gd name="connsiteX116" fmla="*/ 10898125 w 11949110"/>
              <a:gd name="connsiteY116" fmla="*/ 6294024 h 6610349"/>
              <a:gd name="connsiteX117" fmla="*/ 10858290 w 11949110"/>
              <a:gd name="connsiteY117" fmla="*/ 6254394 h 6610349"/>
              <a:gd name="connsiteX118" fmla="*/ 11335413 w 11949110"/>
              <a:gd name="connsiteY118" fmla="*/ 6224528 h 6610349"/>
              <a:gd name="connsiteX119" fmla="*/ 11273834 w 11949110"/>
              <a:gd name="connsiteY119" fmla="*/ 6284548 h 6610349"/>
              <a:gd name="connsiteX120" fmla="*/ 11335413 w 11949110"/>
              <a:gd name="connsiteY120" fmla="*/ 6344568 h 6610349"/>
              <a:gd name="connsiteX121" fmla="*/ 11385710 w 11949110"/>
              <a:gd name="connsiteY121" fmla="*/ 6317041 h 6610349"/>
              <a:gd name="connsiteX122" fmla="*/ 11369464 w 11949110"/>
              <a:gd name="connsiteY122" fmla="*/ 6305266 h 6610349"/>
              <a:gd name="connsiteX123" fmla="*/ 11335413 w 11949110"/>
              <a:gd name="connsiteY123" fmla="*/ 6324917 h 6610349"/>
              <a:gd name="connsiteX124" fmla="*/ 11295865 w 11949110"/>
              <a:gd name="connsiteY124" fmla="*/ 6284548 h 6610349"/>
              <a:gd name="connsiteX125" fmla="*/ 11335413 w 11949110"/>
              <a:gd name="connsiteY125" fmla="*/ 6244180 h 6610349"/>
              <a:gd name="connsiteX126" fmla="*/ 11369464 w 11949110"/>
              <a:gd name="connsiteY126" fmla="*/ 6263830 h 6610349"/>
              <a:gd name="connsiteX127" fmla="*/ 11385710 w 11949110"/>
              <a:gd name="connsiteY127" fmla="*/ 6252302 h 6610349"/>
              <a:gd name="connsiteX128" fmla="*/ 11335413 w 11949110"/>
              <a:gd name="connsiteY128" fmla="*/ 6224528 h 6610349"/>
              <a:gd name="connsiteX129" fmla="*/ 10749285 w 11949110"/>
              <a:gd name="connsiteY129" fmla="*/ 6224528 h 6610349"/>
              <a:gd name="connsiteX130" fmla="*/ 10687460 w 11949110"/>
              <a:gd name="connsiteY130" fmla="*/ 6284548 h 6610349"/>
              <a:gd name="connsiteX131" fmla="*/ 10749285 w 11949110"/>
              <a:gd name="connsiteY131" fmla="*/ 6344568 h 6610349"/>
              <a:gd name="connsiteX132" fmla="*/ 10803808 w 11949110"/>
              <a:gd name="connsiteY132" fmla="*/ 6313882 h 6610349"/>
              <a:gd name="connsiteX133" fmla="*/ 10803808 w 11949110"/>
              <a:gd name="connsiteY133" fmla="*/ 6280118 h 6610349"/>
              <a:gd name="connsiteX134" fmla="*/ 10748752 w 11949110"/>
              <a:gd name="connsiteY134" fmla="*/ 6280118 h 6610349"/>
              <a:gd name="connsiteX135" fmla="*/ 10748752 w 11949110"/>
              <a:gd name="connsiteY135" fmla="*/ 6298702 h 6610349"/>
              <a:gd name="connsiteX136" fmla="*/ 10782516 w 11949110"/>
              <a:gd name="connsiteY136" fmla="*/ 6298702 h 6610349"/>
              <a:gd name="connsiteX137" fmla="*/ 10782516 w 11949110"/>
              <a:gd name="connsiteY137" fmla="*/ 6310969 h 6610349"/>
              <a:gd name="connsiteX138" fmla="*/ 10750065 w 11949110"/>
              <a:gd name="connsiteY138" fmla="*/ 6325163 h 6610349"/>
              <a:gd name="connsiteX139" fmla="*/ 10709245 w 11949110"/>
              <a:gd name="connsiteY139" fmla="*/ 6284548 h 6610349"/>
              <a:gd name="connsiteX140" fmla="*/ 10748752 w 11949110"/>
              <a:gd name="connsiteY140" fmla="*/ 6244180 h 6610349"/>
              <a:gd name="connsiteX141" fmla="*/ 10781449 w 11949110"/>
              <a:gd name="connsiteY141" fmla="*/ 6261533 h 6610349"/>
              <a:gd name="connsiteX142" fmla="*/ 10797777 w 11949110"/>
              <a:gd name="connsiteY142" fmla="*/ 6249964 h 6610349"/>
              <a:gd name="connsiteX143" fmla="*/ 10749285 w 11949110"/>
              <a:gd name="connsiteY143" fmla="*/ 6224528 h 6610349"/>
              <a:gd name="connsiteX144" fmla="*/ 11176400 w 11949110"/>
              <a:gd name="connsiteY144" fmla="*/ 6215092 h 6610349"/>
              <a:gd name="connsiteX145" fmla="*/ 11162779 w 11949110"/>
              <a:gd name="connsiteY145" fmla="*/ 6228713 h 6610349"/>
              <a:gd name="connsiteX146" fmla="*/ 11176400 w 11949110"/>
              <a:gd name="connsiteY146" fmla="*/ 6241800 h 6610349"/>
              <a:gd name="connsiteX147" fmla="*/ 11190307 w 11949110"/>
              <a:gd name="connsiteY147" fmla="*/ 6228713 h 6610349"/>
              <a:gd name="connsiteX148" fmla="*/ 11176400 w 11949110"/>
              <a:gd name="connsiteY148" fmla="*/ 6215092 h 6610349"/>
              <a:gd name="connsiteX149" fmla="*/ 10545431 w 11949110"/>
              <a:gd name="connsiteY149" fmla="*/ 5979607 h 6610349"/>
              <a:gd name="connsiteX150" fmla="*/ 10445534 w 11949110"/>
              <a:gd name="connsiteY150" fmla="*/ 6079463 h 6610349"/>
              <a:gd name="connsiteX151" fmla="*/ 10525533 w 11949110"/>
              <a:gd name="connsiteY151" fmla="*/ 6177308 h 6610349"/>
              <a:gd name="connsiteX152" fmla="*/ 10525533 w 11949110"/>
              <a:gd name="connsiteY152" fmla="*/ 6179318 h 6610349"/>
              <a:gd name="connsiteX153" fmla="*/ 10469205 w 11949110"/>
              <a:gd name="connsiteY153" fmla="*/ 6179318 h 6610349"/>
              <a:gd name="connsiteX154" fmla="*/ 10445534 w 11949110"/>
              <a:gd name="connsiteY154" fmla="*/ 6243851 h 6610349"/>
              <a:gd name="connsiteX155" fmla="*/ 10545431 w 11949110"/>
              <a:gd name="connsiteY155" fmla="*/ 6343707 h 6610349"/>
              <a:gd name="connsiteX156" fmla="*/ 10645327 w 11949110"/>
              <a:gd name="connsiteY156" fmla="*/ 6243851 h 6610349"/>
              <a:gd name="connsiteX157" fmla="*/ 10602127 w 11949110"/>
              <a:gd name="connsiteY157" fmla="*/ 6161636 h 6610349"/>
              <a:gd name="connsiteX158" fmla="*/ 10637614 w 11949110"/>
              <a:gd name="connsiteY158" fmla="*/ 6117904 h 6610349"/>
              <a:gd name="connsiteX159" fmla="*/ 10729839 w 11949110"/>
              <a:gd name="connsiteY159" fmla="*/ 6179277 h 6610349"/>
              <a:gd name="connsiteX160" fmla="*/ 10772710 w 11949110"/>
              <a:gd name="connsiteY160" fmla="*/ 6169636 h 6610349"/>
              <a:gd name="connsiteX161" fmla="*/ 10772710 w 11949110"/>
              <a:gd name="connsiteY161" fmla="*/ 5989248 h 6610349"/>
              <a:gd name="connsiteX162" fmla="*/ 10729880 w 11949110"/>
              <a:gd name="connsiteY162" fmla="*/ 5979607 h 6610349"/>
              <a:gd name="connsiteX163" fmla="*/ 10637655 w 11949110"/>
              <a:gd name="connsiteY163" fmla="*/ 6040981 h 6610349"/>
              <a:gd name="connsiteX164" fmla="*/ 10545431 w 11949110"/>
              <a:gd name="connsiteY164" fmla="*/ 5979607 h 6610349"/>
              <a:gd name="connsiteX165" fmla="*/ 0 w 11949110"/>
              <a:gd name="connsiteY165" fmla="*/ 0 h 6610349"/>
              <a:gd name="connsiteX166" fmla="*/ 11949110 w 11949110"/>
              <a:gd name="connsiteY166" fmla="*/ 0 h 6610349"/>
              <a:gd name="connsiteX167" fmla="*/ 11949110 w 11949110"/>
              <a:gd name="connsiteY167" fmla="*/ 6610349 h 6610349"/>
              <a:gd name="connsiteX168" fmla="*/ 0 w 11949110"/>
              <a:gd name="connsiteY168" fmla="*/ 6610349 h 6610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1949110" h="6610349">
                <a:moveTo>
                  <a:pt x="11436828" y="6273225"/>
                </a:moveTo>
                <a:cubicBezTo>
                  <a:pt x="11451310" y="6273225"/>
                  <a:pt x="11460950" y="6284671"/>
                  <a:pt x="11460950" y="6299440"/>
                </a:cubicBezTo>
                <a:cubicBezTo>
                  <a:pt x="11460909" y="6314455"/>
                  <a:pt x="11451555" y="6325655"/>
                  <a:pt x="11436828" y="6325655"/>
                </a:cubicBezTo>
                <a:cubicBezTo>
                  <a:pt x="11423207" y="6325655"/>
                  <a:pt x="11412458" y="6315193"/>
                  <a:pt x="11412458" y="6299440"/>
                </a:cubicBezTo>
                <a:cubicBezTo>
                  <a:pt x="11412458" y="6283973"/>
                  <a:pt x="11422674" y="6273225"/>
                  <a:pt x="11436828" y="6273225"/>
                </a:cubicBezTo>
                <a:close/>
                <a:moveTo>
                  <a:pt x="11593544" y="6271707"/>
                </a:moveTo>
                <a:cubicBezTo>
                  <a:pt x="11604293" y="6271707"/>
                  <a:pt x="11613195" y="6278517"/>
                  <a:pt x="11613729" y="6290825"/>
                </a:cubicBezTo>
                <a:lnTo>
                  <a:pt x="11570734" y="6290825"/>
                </a:lnTo>
                <a:cubicBezTo>
                  <a:pt x="11573360" y="6279297"/>
                  <a:pt x="11582016" y="6271707"/>
                  <a:pt x="11593544" y="6271707"/>
                </a:cubicBezTo>
                <a:close/>
                <a:moveTo>
                  <a:pt x="11041467" y="6271707"/>
                </a:moveTo>
                <a:cubicBezTo>
                  <a:pt x="11052216" y="6271707"/>
                  <a:pt x="11061118" y="6278517"/>
                  <a:pt x="11061651" y="6290825"/>
                </a:cubicBezTo>
                <a:lnTo>
                  <a:pt x="11018657" y="6290825"/>
                </a:lnTo>
                <a:cubicBezTo>
                  <a:pt x="11021283" y="6279297"/>
                  <a:pt x="11029939" y="6271707"/>
                  <a:pt x="11041467" y="6271707"/>
                </a:cubicBezTo>
                <a:close/>
                <a:moveTo>
                  <a:pt x="10857797" y="6271707"/>
                </a:moveTo>
                <a:cubicBezTo>
                  <a:pt x="10868546" y="6271707"/>
                  <a:pt x="10877448" y="6278517"/>
                  <a:pt x="10877982" y="6290825"/>
                </a:cubicBezTo>
                <a:lnTo>
                  <a:pt x="10834987" y="6290825"/>
                </a:lnTo>
                <a:cubicBezTo>
                  <a:pt x="10837613" y="6279297"/>
                  <a:pt x="10846269" y="6271707"/>
                  <a:pt x="10857797" y="6271707"/>
                </a:cubicBezTo>
                <a:close/>
                <a:moveTo>
                  <a:pt x="11165897" y="6256240"/>
                </a:moveTo>
                <a:lnTo>
                  <a:pt x="11165897" y="6342434"/>
                </a:lnTo>
                <a:lnTo>
                  <a:pt x="11186861" y="6342434"/>
                </a:lnTo>
                <a:lnTo>
                  <a:pt x="11186861" y="6256240"/>
                </a:lnTo>
                <a:close/>
                <a:moveTo>
                  <a:pt x="11540621" y="6255174"/>
                </a:moveTo>
                <a:cubicBezTo>
                  <a:pt x="11530899" y="6255174"/>
                  <a:pt x="11522242" y="6259400"/>
                  <a:pt x="11516499" y="6267236"/>
                </a:cubicBezTo>
                <a:lnTo>
                  <a:pt x="11516499" y="6256241"/>
                </a:lnTo>
                <a:lnTo>
                  <a:pt x="11497094" y="6256241"/>
                </a:lnTo>
                <a:lnTo>
                  <a:pt x="11497094" y="6342435"/>
                </a:lnTo>
                <a:lnTo>
                  <a:pt x="11518058" y="6342435"/>
                </a:lnTo>
                <a:lnTo>
                  <a:pt x="11518058" y="6299481"/>
                </a:lnTo>
                <a:cubicBezTo>
                  <a:pt x="11518058" y="6281512"/>
                  <a:pt x="11530652" y="6273020"/>
                  <a:pt x="11548211" y="6275892"/>
                </a:cubicBezTo>
                <a:lnTo>
                  <a:pt x="11548211" y="6256241"/>
                </a:lnTo>
                <a:cubicBezTo>
                  <a:pt x="11546119" y="6255707"/>
                  <a:pt x="11543493" y="6255174"/>
                  <a:pt x="11540621" y="6255174"/>
                </a:cubicBezTo>
                <a:close/>
                <a:moveTo>
                  <a:pt x="11594037" y="6254435"/>
                </a:moveTo>
                <a:cubicBezTo>
                  <a:pt x="11569914" y="6254435"/>
                  <a:pt x="11549483" y="6273307"/>
                  <a:pt x="11549483" y="6299522"/>
                </a:cubicBezTo>
                <a:cubicBezTo>
                  <a:pt x="11549483" y="6325983"/>
                  <a:pt x="11569667" y="6344609"/>
                  <a:pt x="11596129" y="6344609"/>
                </a:cubicBezTo>
                <a:cubicBezTo>
                  <a:pt x="11604498" y="6344609"/>
                  <a:pt x="11618652" y="6341983"/>
                  <a:pt x="11630713" y="6331234"/>
                </a:cubicBezTo>
                <a:lnTo>
                  <a:pt x="11621031" y="6317081"/>
                </a:lnTo>
                <a:cubicBezTo>
                  <a:pt x="11614467" y="6322578"/>
                  <a:pt x="11605318" y="6326270"/>
                  <a:pt x="11596908" y="6326270"/>
                </a:cubicBezTo>
                <a:cubicBezTo>
                  <a:pt x="11583288" y="6326270"/>
                  <a:pt x="11573606" y="6319214"/>
                  <a:pt x="11570201" y="6306373"/>
                </a:cubicBezTo>
                <a:lnTo>
                  <a:pt x="11632313" y="6306373"/>
                </a:lnTo>
                <a:cubicBezTo>
                  <a:pt x="11633339" y="6303419"/>
                  <a:pt x="11633872" y="6299194"/>
                  <a:pt x="11633872" y="6293983"/>
                </a:cubicBezTo>
                <a:cubicBezTo>
                  <a:pt x="11633872" y="6271707"/>
                  <a:pt x="11617872" y="6254435"/>
                  <a:pt x="11594037" y="6254435"/>
                </a:cubicBezTo>
                <a:close/>
                <a:moveTo>
                  <a:pt x="11433135" y="6254435"/>
                </a:moveTo>
                <a:cubicBezTo>
                  <a:pt x="11408233" y="6254435"/>
                  <a:pt x="11390961" y="6274620"/>
                  <a:pt x="11390961" y="6299522"/>
                </a:cubicBezTo>
                <a:cubicBezTo>
                  <a:pt x="11390961" y="6324137"/>
                  <a:pt x="11407207" y="6344609"/>
                  <a:pt x="11432889" y="6344609"/>
                </a:cubicBezTo>
                <a:cubicBezTo>
                  <a:pt x="11445730" y="6344609"/>
                  <a:pt x="11454920" y="6340957"/>
                  <a:pt x="11462222" y="6330988"/>
                </a:cubicBezTo>
                <a:lnTo>
                  <a:pt x="11462222" y="6342516"/>
                </a:lnTo>
                <a:lnTo>
                  <a:pt x="11481627" y="6342516"/>
                </a:lnTo>
                <a:lnTo>
                  <a:pt x="11481627" y="6256240"/>
                </a:lnTo>
                <a:lnTo>
                  <a:pt x="11460130" y="6256240"/>
                </a:lnTo>
                <a:lnTo>
                  <a:pt x="11460130" y="6264897"/>
                </a:lnTo>
                <a:cubicBezTo>
                  <a:pt x="11452786" y="6257553"/>
                  <a:pt x="11443884" y="6254435"/>
                  <a:pt x="11433135" y="6254435"/>
                </a:cubicBezTo>
                <a:close/>
                <a:moveTo>
                  <a:pt x="11234410" y="6254394"/>
                </a:moveTo>
                <a:cubicBezTo>
                  <a:pt x="11217097" y="6254394"/>
                  <a:pt x="11203230" y="6263297"/>
                  <a:pt x="11203230" y="6279830"/>
                </a:cubicBezTo>
                <a:cubicBezTo>
                  <a:pt x="11203230" y="6293983"/>
                  <a:pt x="11212912" y="6300178"/>
                  <a:pt x="11221446" y="6303665"/>
                </a:cubicBezTo>
                <a:lnTo>
                  <a:pt x="11235476" y="6309450"/>
                </a:lnTo>
                <a:cubicBezTo>
                  <a:pt x="11242779" y="6312445"/>
                  <a:pt x="11245445" y="6314496"/>
                  <a:pt x="11245445" y="6319132"/>
                </a:cubicBezTo>
                <a:cubicBezTo>
                  <a:pt x="11245445" y="6323111"/>
                  <a:pt x="11241999" y="6327008"/>
                  <a:pt x="11233671" y="6327008"/>
                </a:cubicBezTo>
                <a:cubicBezTo>
                  <a:pt x="11224235" y="6327008"/>
                  <a:pt x="11214758" y="6321757"/>
                  <a:pt x="11209056" y="6314947"/>
                </a:cubicBezTo>
                <a:lnTo>
                  <a:pt x="11197774" y="6327788"/>
                </a:lnTo>
                <a:cubicBezTo>
                  <a:pt x="11205651" y="6339070"/>
                  <a:pt x="11218492" y="6344567"/>
                  <a:pt x="11232892" y="6344567"/>
                </a:cubicBezTo>
                <a:cubicBezTo>
                  <a:pt x="11251476" y="6344567"/>
                  <a:pt x="11265917" y="6335665"/>
                  <a:pt x="11265917" y="6317573"/>
                </a:cubicBezTo>
                <a:cubicBezTo>
                  <a:pt x="11265876" y="6304978"/>
                  <a:pt x="11257425" y="6298209"/>
                  <a:pt x="11246020" y="6293532"/>
                </a:cubicBezTo>
                <a:lnTo>
                  <a:pt x="11233384" y="6288322"/>
                </a:lnTo>
                <a:cubicBezTo>
                  <a:pt x="11226040" y="6285286"/>
                  <a:pt x="11223169" y="6282701"/>
                  <a:pt x="11223169" y="6279297"/>
                </a:cubicBezTo>
                <a:cubicBezTo>
                  <a:pt x="11223169" y="6275358"/>
                  <a:pt x="11226820" y="6271953"/>
                  <a:pt x="11233384" y="6271953"/>
                </a:cubicBezTo>
                <a:cubicBezTo>
                  <a:pt x="11240974" y="6271953"/>
                  <a:pt x="11247538" y="6275112"/>
                  <a:pt x="11253815" y="6280322"/>
                </a:cubicBezTo>
                <a:lnTo>
                  <a:pt x="11264563" y="6267481"/>
                </a:lnTo>
                <a:cubicBezTo>
                  <a:pt x="11256686" y="6258825"/>
                  <a:pt x="11247004" y="6254394"/>
                  <a:pt x="11234410" y="6254394"/>
                </a:cubicBezTo>
                <a:close/>
                <a:moveTo>
                  <a:pt x="11123969" y="6254394"/>
                </a:moveTo>
                <a:cubicBezTo>
                  <a:pt x="11106656" y="6254394"/>
                  <a:pt x="11092789" y="6263297"/>
                  <a:pt x="11092789" y="6279830"/>
                </a:cubicBezTo>
                <a:cubicBezTo>
                  <a:pt x="11092789" y="6293983"/>
                  <a:pt x="11102471" y="6300178"/>
                  <a:pt x="11111005" y="6303665"/>
                </a:cubicBezTo>
                <a:lnTo>
                  <a:pt x="11125035" y="6309450"/>
                </a:lnTo>
                <a:cubicBezTo>
                  <a:pt x="11132338" y="6312445"/>
                  <a:pt x="11135004" y="6314496"/>
                  <a:pt x="11135004" y="6319132"/>
                </a:cubicBezTo>
                <a:cubicBezTo>
                  <a:pt x="11135004" y="6323111"/>
                  <a:pt x="11131558" y="6327008"/>
                  <a:pt x="11123230" y="6327008"/>
                </a:cubicBezTo>
                <a:cubicBezTo>
                  <a:pt x="11113794" y="6327008"/>
                  <a:pt x="11104317" y="6321757"/>
                  <a:pt x="11098615" y="6314947"/>
                </a:cubicBezTo>
                <a:lnTo>
                  <a:pt x="11087333" y="6327788"/>
                </a:lnTo>
                <a:cubicBezTo>
                  <a:pt x="11095210" y="6339070"/>
                  <a:pt x="11108051" y="6344567"/>
                  <a:pt x="11122451" y="6344567"/>
                </a:cubicBezTo>
                <a:cubicBezTo>
                  <a:pt x="11141035" y="6344567"/>
                  <a:pt x="11155476" y="6335665"/>
                  <a:pt x="11155476" y="6317573"/>
                </a:cubicBezTo>
                <a:cubicBezTo>
                  <a:pt x="11155435" y="6304978"/>
                  <a:pt x="11147025" y="6298209"/>
                  <a:pt x="11135579" y="6293532"/>
                </a:cubicBezTo>
                <a:lnTo>
                  <a:pt x="11122943" y="6288322"/>
                </a:lnTo>
                <a:cubicBezTo>
                  <a:pt x="11115599" y="6285286"/>
                  <a:pt x="11112728" y="6282701"/>
                  <a:pt x="11112728" y="6279297"/>
                </a:cubicBezTo>
                <a:cubicBezTo>
                  <a:pt x="11112728" y="6275358"/>
                  <a:pt x="11116379" y="6271953"/>
                  <a:pt x="11122943" y="6271953"/>
                </a:cubicBezTo>
                <a:cubicBezTo>
                  <a:pt x="11130533" y="6271953"/>
                  <a:pt x="11137097" y="6275112"/>
                  <a:pt x="11143374" y="6280322"/>
                </a:cubicBezTo>
                <a:lnTo>
                  <a:pt x="11154122" y="6267481"/>
                </a:lnTo>
                <a:cubicBezTo>
                  <a:pt x="11146245" y="6258825"/>
                  <a:pt x="11136563" y="6254394"/>
                  <a:pt x="11123969" y="6254394"/>
                </a:cubicBezTo>
                <a:close/>
                <a:moveTo>
                  <a:pt x="11041960" y="6254394"/>
                </a:moveTo>
                <a:cubicBezTo>
                  <a:pt x="11017836" y="6254394"/>
                  <a:pt x="10997406" y="6273266"/>
                  <a:pt x="10997406" y="6299481"/>
                </a:cubicBezTo>
                <a:cubicBezTo>
                  <a:pt x="10997406" y="6325942"/>
                  <a:pt x="11017590" y="6344567"/>
                  <a:pt x="11044052" y="6344567"/>
                </a:cubicBezTo>
                <a:cubicBezTo>
                  <a:pt x="11052421" y="6344567"/>
                  <a:pt x="11066575" y="6341942"/>
                  <a:pt x="11078636" y="6331193"/>
                </a:cubicBezTo>
                <a:lnTo>
                  <a:pt x="11068954" y="6317040"/>
                </a:lnTo>
                <a:cubicBezTo>
                  <a:pt x="11062390" y="6322537"/>
                  <a:pt x="11053241" y="6326229"/>
                  <a:pt x="11044831" y="6326229"/>
                </a:cubicBezTo>
                <a:cubicBezTo>
                  <a:pt x="11031211" y="6326229"/>
                  <a:pt x="11021529" y="6319173"/>
                  <a:pt x="11018124" y="6306332"/>
                </a:cubicBezTo>
                <a:lnTo>
                  <a:pt x="11080236" y="6306332"/>
                </a:lnTo>
                <a:cubicBezTo>
                  <a:pt x="11081303" y="6303460"/>
                  <a:pt x="11081795" y="6299276"/>
                  <a:pt x="11081795" y="6294024"/>
                </a:cubicBezTo>
                <a:cubicBezTo>
                  <a:pt x="11081795" y="6271707"/>
                  <a:pt x="11065836" y="6254394"/>
                  <a:pt x="11041960" y="6254394"/>
                </a:cubicBezTo>
                <a:close/>
                <a:moveTo>
                  <a:pt x="10954453" y="6254394"/>
                </a:moveTo>
                <a:cubicBezTo>
                  <a:pt x="10944238" y="6254394"/>
                  <a:pt x="10936114" y="6257553"/>
                  <a:pt x="10929017" y="6264609"/>
                </a:cubicBezTo>
                <a:lnTo>
                  <a:pt x="10929017" y="6256240"/>
                </a:lnTo>
                <a:lnTo>
                  <a:pt x="10909612" y="6256240"/>
                </a:lnTo>
                <a:lnTo>
                  <a:pt x="10909612" y="6342434"/>
                </a:lnTo>
                <a:lnTo>
                  <a:pt x="10930576" y="6342434"/>
                </a:lnTo>
                <a:lnTo>
                  <a:pt x="10930576" y="6291071"/>
                </a:lnTo>
                <a:cubicBezTo>
                  <a:pt x="10930576" y="6280322"/>
                  <a:pt x="10937919" y="6273266"/>
                  <a:pt x="10948668" y="6273266"/>
                </a:cubicBezTo>
                <a:cubicBezTo>
                  <a:pt x="10959417" y="6273266"/>
                  <a:pt x="10965981" y="6281143"/>
                  <a:pt x="10965981" y="6291071"/>
                </a:cubicBezTo>
                <a:lnTo>
                  <a:pt x="10965981" y="6342434"/>
                </a:lnTo>
                <a:lnTo>
                  <a:pt x="10986945" y="6342434"/>
                </a:lnTo>
                <a:lnTo>
                  <a:pt x="10986945" y="6288979"/>
                </a:lnTo>
                <a:cubicBezTo>
                  <a:pt x="10986945" y="6269327"/>
                  <a:pt x="10975663" y="6254394"/>
                  <a:pt x="10954453" y="6254394"/>
                </a:cubicBezTo>
                <a:close/>
                <a:moveTo>
                  <a:pt x="10858290" y="6254394"/>
                </a:moveTo>
                <a:cubicBezTo>
                  <a:pt x="10834167" y="6254394"/>
                  <a:pt x="10813736" y="6273266"/>
                  <a:pt x="10813736" y="6299481"/>
                </a:cubicBezTo>
                <a:cubicBezTo>
                  <a:pt x="10813736" y="6325942"/>
                  <a:pt x="10833920" y="6344567"/>
                  <a:pt x="10860382" y="6344567"/>
                </a:cubicBezTo>
                <a:cubicBezTo>
                  <a:pt x="10868751" y="6344567"/>
                  <a:pt x="10882905" y="6341942"/>
                  <a:pt x="10894966" y="6331193"/>
                </a:cubicBezTo>
                <a:lnTo>
                  <a:pt x="10885284" y="6317040"/>
                </a:lnTo>
                <a:cubicBezTo>
                  <a:pt x="10878720" y="6322537"/>
                  <a:pt x="10869571" y="6326229"/>
                  <a:pt x="10861161" y="6326229"/>
                </a:cubicBezTo>
                <a:cubicBezTo>
                  <a:pt x="10847541" y="6326229"/>
                  <a:pt x="10837859" y="6319173"/>
                  <a:pt x="10834454" y="6306332"/>
                </a:cubicBezTo>
                <a:lnTo>
                  <a:pt x="10896566" y="6306332"/>
                </a:lnTo>
                <a:cubicBezTo>
                  <a:pt x="10897633" y="6303460"/>
                  <a:pt x="10898125" y="6299276"/>
                  <a:pt x="10898125" y="6294024"/>
                </a:cubicBezTo>
                <a:cubicBezTo>
                  <a:pt x="10898125" y="6271707"/>
                  <a:pt x="10882125" y="6254394"/>
                  <a:pt x="10858290" y="6254394"/>
                </a:cubicBezTo>
                <a:close/>
                <a:moveTo>
                  <a:pt x="11335413" y="6224528"/>
                </a:moveTo>
                <a:cubicBezTo>
                  <a:pt x="11300583" y="6224528"/>
                  <a:pt x="11273834" y="6250744"/>
                  <a:pt x="11273834" y="6284548"/>
                </a:cubicBezTo>
                <a:cubicBezTo>
                  <a:pt x="11273834" y="6317820"/>
                  <a:pt x="11299762" y="6344568"/>
                  <a:pt x="11335413" y="6344568"/>
                </a:cubicBezTo>
                <a:cubicBezTo>
                  <a:pt x="11356624" y="6344568"/>
                  <a:pt x="11374716" y="6334886"/>
                  <a:pt x="11385710" y="6317041"/>
                </a:cubicBezTo>
                <a:lnTo>
                  <a:pt x="11369464" y="6305266"/>
                </a:lnTo>
                <a:cubicBezTo>
                  <a:pt x="11361095" y="6317861"/>
                  <a:pt x="11350593" y="6324917"/>
                  <a:pt x="11335413" y="6324917"/>
                </a:cubicBezTo>
                <a:cubicBezTo>
                  <a:pt x="11312357" y="6324917"/>
                  <a:pt x="11295865" y="6307112"/>
                  <a:pt x="11295865" y="6284548"/>
                </a:cubicBezTo>
                <a:cubicBezTo>
                  <a:pt x="11295865" y="6262805"/>
                  <a:pt x="11311577" y="6244180"/>
                  <a:pt x="11335413" y="6244180"/>
                </a:cubicBezTo>
                <a:cubicBezTo>
                  <a:pt x="11349813" y="6244180"/>
                  <a:pt x="11359782" y="6250374"/>
                  <a:pt x="11369464" y="6263830"/>
                </a:cubicBezTo>
                <a:lnTo>
                  <a:pt x="11385710" y="6252302"/>
                </a:lnTo>
                <a:cubicBezTo>
                  <a:pt x="11374962" y="6234990"/>
                  <a:pt x="11357403" y="6224528"/>
                  <a:pt x="11335413" y="6224528"/>
                </a:cubicBezTo>
                <a:close/>
                <a:moveTo>
                  <a:pt x="10749285" y="6224528"/>
                </a:moveTo>
                <a:cubicBezTo>
                  <a:pt x="10715480" y="6224528"/>
                  <a:pt x="10687460" y="6249431"/>
                  <a:pt x="10687460" y="6284548"/>
                </a:cubicBezTo>
                <a:cubicBezTo>
                  <a:pt x="10687460" y="6319133"/>
                  <a:pt x="10714988" y="6344568"/>
                  <a:pt x="10749285" y="6344568"/>
                </a:cubicBezTo>
                <a:cubicBezTo>
                  <a:pt x="10771029" y="6344568"/>
                  <a:pt x="10791993" y="6333779"/>
                  <a:pt x="10803808" y="6313882"/>
                </a:cubicBezTo>
                <a:lnTo>
                  <a:pt x="10803808" y="6280118"/>
                </a:lnTo>
                <a:lnTo>
                  <a:pt x="10748752" y="6280118"/>
                </a:lnTo>
                <a:lnTo>
                  <a:pt x="10748752" y="6298702"/>
                </a:lnTo>
                <a:lnTo>
                  <a:pt x="10782516" y="6298702"/>
                </a:lnTo>
                <a:lnTo>
                  <a:pt x="10782516" y="6310969"/>
                </a:lnTo>
                <a:cubicBezTo>
                  <a:pt x="10775213" y="6320118"/>
                  <a:pt x="10762126" y="6325163"/>
                  <a:pt x="10750065" y="6325163"/>
                </a:cubicBezTo>
                <a:cubicBezTo>
                  <a:pt x="10725942" y="6325163"/>
                  <a:pt x="10709245" y="6308671"/>
                  <a:pt x="10709245" y="6284548"/>
                </a:cubicBezTo>
                <a:cubicBezTo>
                  <a:pt x="10709245" y="6261738"/>
                  <a:pt x="10724096" y="6244180"/>
                  <a:pt x="10748752" y="6244180"/>
                </a:cubicBezTo>
                <a:cubicBezTo>
                  <a:pt x="10762906" y="6244180"/>
                  <a:pt x="10772260" y="6250005"/>
                  <a:pt x="10781449" y="6261533"/>
                </a:cubicBezTo>
                <a:lnTo>
                  <a:pt x="10797777" y="6249964"/>
                </a:lnTo>
                <a:cubicBezTo>
                  <a:pt x="10785839" y="6233021"/>
                  <a:pt x="10768813" y="6224528"/>
                  <a:pt x="10749285" y="6224528"/>
                </a:cubicBezTo>
                <a:close/>
                <a:moveTo>
                  <a:pt x="11176400" y="6215092"/>
                </a:moveTo>
                <a:cubicBezTo>
                  <a:pt x="11168523" y="6215092"/>
                  <a:pt x="11162779" y="6221123"/>
                  <a:pt x="11162779" y="6228713"/>
                </a:cubicBezTo>
                <a:cubicBezTo>
                  <a:pt x="11162779" y="6236302"/>
                  <a:pt x="11168810" y="6241800"/>
                  <a:pt x="11176400" y="6241800"/>
                </a:cubicBezTo>
                <a:cubicBezTo>
                  <a:pt x="11184277" y="6241800"/>
                  <a:pt x="11190307" y="6236548"/>
                  <a:pt x="11190307" y="6228713"/>
                </a:cubicBezTo>
                <a:cubicBezTo>
                  <a:pt x="11190307" y="6220877"/>
                  <a:pt x="11184236" y="6215092"/>
                  <a:pt x="11176400" y="6215092"/>
                </a:cubicBezTo>
                <a:close/>
                <a:moveTo>
                  <a:pt x="10545431" y="5979607"/>
                </a:moveTo>
                <a:cubicBezTo>
                  <a:pt x="10490252" y="5979607"/>
                  <a:pt x="10445534" y="6024325"/>
                  <a:pt x="10445534" y="6079463"/>
                </a:cubicBezTo>
                <a:cubicBezTo>
                  <a:pt x="10445534" y="6127791"/>
                  <a:pt x="10479872" y="6168078"/>
                  <a:pt x="10525533" y="6177308"/>
                </a:cubicBezTo>
                <a:lnTo>
                  <a:pt x="10525533" y="6179318"/>
                </a:lnTo>
                <a:lnTo>
                  <a:pt x="10469205" y="6179318"/>
                </a:lnTo>
                <a:cubicBezTo>
                  <a:pt x="10454436" y="6196713"/>
                  <a:pt x="10445534" y="6219236"/>
                  <a:pt x="10445534" y="6243851"/>
                </a:cubicBezTo>
                <a:cubicBezTo>
                  <a:pt x="10445534" y="6298989"/>
                  <a:pt x="10490252" y="6343707"/>
                  <a:pt x="10545431" y="6343707"/>
                </a:cubicBezTo>
                <a:cubicBezTo>
                  <a:pt x="10600609" y="6343707"/>
                  <a:pt x="10645327" y="6298989"/>
                  <a:pt x="10645327" y="6243851"/>
                </a:cubicBezTo>
                <a:cubicBezTo>
                  <a:pt x="10645327" y="6209759"/>
                  <a:pt x="10628219" y="6179646"/>
                  <a:pt x="10602127" y="6161636"/>
                </a:cubicBezTo>
                <a:cubicBezTo>
                  <a:pt x="10617758" y="6150847"/>
                  <a:pt x="10630189" y="6135667"/>
                  <a:pt x="10637614" y="6117904"/>
                </a:cubicBezTo>
                <a:cubicBezTo>
                  <a:pt x="10652712" y="6153924"/>
                  <a:pt x="10688322" y="6179277"/>
                  <a:pt x="10729839" y="6179277"/>
                </a:cubicBezTo>
                <a:cubicBezTo>
                  <a:pt x="10745182" y="6179277"/>
                  <a:pt x="10759706" y="6175831"/>
                  <a:pt x="10772710" y="6169636"/>
                </a:cubicBezTo>
                <a:lnTo>
                  <a:pt x="10772710" y="5989248"/>
                </a:lnTo>
                <a:cubicBezTo>
                  <a:pt x="10759746" y="5983053"/>
                  <a:pt x="10745223" y="5979607"/>
                  <a:pt x="10729880" y="5979607"/>
                </a:cubicBezTo>
                <a:cubicBezTo>
                  <a:pt x="10688363" y="5979607"/>
                  <a:pt x="10652753" y="6004920"/>
                  <a:pt x="10637655" y="6040981"/>
                </a:cubicBezTo>
                <a:cubicBezTo>
                  <a:pt x="10622599" y="6004920"/>
                  <a:pt x="10586989" y="5979607"/>
                  <a:pt x="10545431" y="5979607"/>
                </a:cubicBezTo>
                <a:close/>
                <a:moveTo>
                  <a:pt x="0" y="0"/>
                </a:moveTo>
                <a:lnTo>
                  <a:pt x="11949110" y="0"/>
                </a:lnTo>
                <a:lnTo>
                  <a:pt x="11949110" y="6610349"/>
                </a:lnTo>
                <a:lnTo>
                  <a:pt x="0" y="6610349"/>
                </a:lnTo>
                <a:close/>
              </a:path>
            </a:pathLst>
          </a:custGeom>
          <a:solidFill>
            <a:schemeClr val="bg1">
              <a:lumMod val="85000"/>
            </a:schemeClr>
          </a:solidFill>
        </p:spPr>
        <p:txBody>
          <a:bodyPr vert="horz" wrap="square" lIns="90000" tIns="46800" rIns="90000" bIns="46800" rtlCol="0">
            <a:noAutofit/>
          </a:bodyPr>
          <a:lstStyle>
            <a:lvl1pPr>
              <a:defRPr lang="en-AU" dirty="0"/>
            </a:lvl1pPr>
          </a:lstStyle>
          <a:p>
            <a:pPr marL="0" lvl="0" indent="0">
              <a:buFont typeface="Arial" panose="020B0604020202020204" pitchFamily="34" charset="0"/>
              <a:buNone/>
            </a:pPr>
            <a:r>
              <a:rPr lang="en-US"/>
              <a:t>Click icon to add picture</a:t>
            </a:r>
            <a:endParaRPr lang="en-AU" dirty="0"/>
          </a:p>
        </p:txBody>
      </p:sp>
      <p:sp>
        <p:nvSpPr>
          <p:cNvPr id="8" name="Rectangle 7">
            <a:extLst>
              <a:ext uri="{FF2B5EF4-FFF2-40B4-BE49-F238E27FC236}">
                <a16:creationId xmlns:a16="http://schemas.microsoft.com/office/drawing/2014/main" id="{2FC911FB-661A-4818-92AD-134481C2BC4E}"/>
              </a:ext>
            </a:extLst>
          </p:cNvPr>
          <p:cNvSpPr/>
          <p:nvPr userDrawn="1"/>
        </p:nvSpPr>
        <p:spPr>
          <a:xfrm>
            <a:off x="-1582576" y="0"/>
            <a:ext cx="1440000" cy="9023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Section Slide with Image Option #2 White logo</a:t>
            </a:r>
            <a:endParaRPr lang="en-AU" sz="1200" dirty="0">
              <a:solidFill>
                <a:schemeClr val="bg1"/>
              </a:solidFill>
            </a:endParaRPr>
          </a:p>
        </p:txBody>
      </p:sp>
      <p:sp>
        <p:nvSpPr>
          <p:cNvPr id="10" name="Rectangle 9">
            <a:extLst>
              <a:ext uri="{FF2B5EF4-FFF2-40B4-BE49-F238E27FC236}">
                <a16:creationId xmlns:a16="http://schemas.microsoft.com/office/drawing/2014/main" id="{9376FECF-86A5-4587-8D80-D05C4F2128E2}"/>
              </a:ext>
            </a:extLst>
          </p:cNvPr>
          <p:cNvSpPr/>
          <p:nvPr userDrawn="1"/>
        </p:nvSpPr>
        <p:spPr>
          <a:xfrm>
            <a:off x="-1582576" y="1072662"/>
            <a:ext cx="1440000" cy="1581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Instructions –  how to replace the image:</a:t>
            </a:r>
          </a:p>
          <a:p>
            <a:endParaRPr lang="en-AU" sz="1200" dirty="0">
              <a:solidFill>
                <a:schemeClr val="bg1"/>
              </a:solidFill>
            </a:endParaRPr>
          </a:p>
          <a:p>
            <a:r>
              <a:rPr lang="en-AU" sz="1200" dirty="0">
                <a:solidFill>
                  <a:schemeClr val="bg1"/>
                </a:solidFill>
              </a:rPr>
              <a:t>Refer back to slide #1 on this template.</a:t>
            </a:r>
          </a:p>
        </p:txBody>
      </p:sp>
      <p:sp>
        <p:nvSpPr>
          <p:cNvPr id="30" name="Title 1">
            <a:extLst>
              <a:ext uri="{FF2B5EF4-FFF2-40B4-BE49-F238E27FC236}">
                <a16:creationId xmlns:a16="http://schemas.microsoft.com/office/drawing/2014/main" id="{D4AEB810-04C3-45E4-817E-DF9A6F40523D}"/>
              </a:ext>
            </a:extLst>
          </p:cNvPr>
          <p:cNvSpPr>
            <a:spLocks noGrp="1"/>
          </p:cNvSpPr>
          <p:nvPr>
            <p:ph type="title" hasCustomPrompt="1"/>
          </p:nvPr>
        </p:nvSpPr>
        <p:spPr>
          <a:xfrm>
            <a:off x="1070918" y="2931645"/>
            <a:ext cx="3932234" cy="2092625"/>
          </a:xfrm>
        </p:spPr>
        <p:txBody>
          <a:bodyPr wrap="square" lIns="90000" tIns="46800" rIns="90000" bIns="46800" anchor="t" anchorCtr="0">
            <a:spAutoFit/>
          </a:bodyPr>
          <a:lstStyle>
            <a:lvl1pPr>
              <a:lnSpc>
                <a:spcPct val="80000"/>
              </a:lnSpc>
              <a:defRPr sz="5400">
                <a:solidFill>
                  <a:schemeClr val="bg1"/>
                </a:solidFill>
              </a:defRPr>
            </a:lvl1pPr>
          </a:lstStyle>
          <a:p>
            <a:r>
              <a:rPr lang="en-AU" noProof="0" dirty="0"/>
              <a:t>Insert</a:t>
            </a:r>
            <a:br>
              <a:rPr lang="en-US" dirty="0"/>
            </a:br>
            <a:r>
              <a:rPr lang="en-AU" noProof="0" dirty="0"/>
              <a:t>headline</a:t>
            </a:r>
            <a:br>
              <a:rPr lang="en-US" dirty="0"/>
            </a:br>
            <a:r>
              <a:rPr lang="en-AU" noProof="0" dirty="0"/>
              <a:t>here</a:t>
            </a:r>
          </a:p>
        </p:txBody>
      </p:sp>
      <p:sp>
        <p:nvSpPr>
          <p:cNvPr id="31" name="Text Placeholder 2">
            <a:extLst>
              <a:ext uri="{FF2B5EF4-FFF2-40B4-BE49-F238E27FC236}">
                <a16:creationId xmlns:a16="http://schemas.microsoft.com/office/drawing/2014/main" id="{24BFC832-B34D-409A-A05C-6D1B0AF6B7F1}"/>
              </a:ext>
            </a:extLst>
          </p:cNvPr>
          <p:cNvSpPr>
            <a:spLocks noGrp="1"/>
          </p:cNvSpPr>
          <p:nvPr>
            <p:ph type="body" idx="14" hasCustomPrompt="1"/>
          </p:nvPr>
        </p:nvSpPr>
        <p:spPr>
          <a:xfrm>
            <a:off x="1070918" y="1716502"/>
            <a:ext cx="1935896" cy="1424109"/>
          </a:xfrm>
          <a:prstGeom prst="rect">
            <a:avLst/>
          </a:prstGeom>
        </p:spPr>
        <p:txBody>
          <a:bodyPr wrap="square" lIns="90000" tIns="46800" rIns="90000" bIns="46800" anchor="b">
            <a:spAutoFit/>
          </a:bodyPr>
          <a:lstStyle>
            <a:lvl1pPr marL="0" indent="0" algn="l" defTabSz="914400" rtl="0" eaLnBrk="1" latinLnBrk="0" hangingPunct="1">
              <a:lnSpc>
                <a:spcPct val="90000"/>
              </a:lnSpc>
              <a:spcBef>
                <a:spcPts val="600"/>
              </a:spcBef>
              <a:buNone/>
              <a:defRPr lang="en-US" sz="9600" kern="1200" dirty="0">
                <a:ln w="12700">
                  <a:noFill/>
                </a:ln>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00</a:t>
            </a:r>
          </a:p>
        </p:txBody>
      </p:sp>
      <p:sp>
        <p:nvSpPr>
          <p:cNvPr id="26" name="Footer Placeholder 5">
            <a:extLst>
              <a:ext uri="{FF2B5EF4-FFF2-40B4-BE49-F238E27FC236}">
                <a16:creationId xmlns:a16="http://schemas.microsoft.com/office/drawing/2014/main" id="{AB5F878A-37C0-4DD1-BA61-2A5F821CB1B7}"/>
              </a:ext>
            </a:extLst>
          </p:cNvPr>
          <p:cNvSpPr>
            <a:spLocks noGrp="1"/>
          </p:cNvSpPr>
          <p:nvPr>
            <p:ph type="ftr" sz="quarter" idx="11"/>
          </p:nvPr>
        </p:nvSpPr>
        <p:spPr>
          <a:xfrm>
            <a:off x="738193" y="6318221"/>
            <a:ext cx="1124064" cy="215444"/>
          </a:xfrm>
        </p:spPr>
        <p:txBody>
          <a:bodyPr/>
          <a:lstStyle>
            <a:lvl1pPr>
              <a:defRPr>
                <a:solidFill>
                  <a:schemeClr val="bg1"/>
                </a:solidFill>
              </a:defRPr>
            </a:lvl1pPr>
          </a:lstStyle>
          <a:p>
            <a:r>
              <a:rPr lang="en-AU" dirty="0"/>
              <a:t>©GenesisCare 2021</a:t>
            </a:r>
          </a:p>
        </p:txBody>
      </p:sp>
      <p:sp>
        <p:nvSpPr>
          <p:cNvPr id="27" name="Slide Number Placeholder 6">
            <a:extLst>
              <a:ext uri="{FF2B5EF4-FFF2-40B4-BE49-F238E27FC236}">
                <a16:creationId xmlns:a16="http://schemas.microsoft.com/office/drawing/2014/main" id="{2CC00F2E-03FD-4CE1-ABED-6580C5299B51}"/>
              </a:ext>
            </a:extLst>
          </p:cNvPr>
          <p:cNvSpPr>
            <a:spLocks noGrp="1"/>
          </p:cNvSpPr>
          <p:nvPr>
            <p:ph type="sldNum" sz="quarter" idx="12"/>
          </p:nvPr>
        </p:nvSpPr>
        <p:spPr>
          <a:xfrm>
            <a:off x="1939496" y="6318221"/>
            <a:ext cx="312830" cy="215444"/>
          </a:xfrm>
        </p:spPr>
        <p:txBody>
          <a:bodyPr/>
          <a:lstStyle>
            <a:lvl1pPr>
              <a:defRPr>
                <a:solidFill>
                  <a:schemeClr val="bg1"/>
                </a:solidFill>
              </a:defRPr>
            </a:lvl1pPr>
          </a:lstStyle>
          <a:p>
            <a:fld id="{FAB6D39D-1210-4F97-8D6B-D4136F467DEA}" type="slidenum">
              <a:rPr lang="en-AU" smtClean="0"/>
              <a:pPr/>
              <a:t>‹#›</a:t>
            </a:fld>
            <a:endParaRPr lang="en-AU" dirty="0"/>
          </a:p>
        </p:txBody>
      </p:sp>
    </p:spTree>
    <p:extLst>
      <p:ext uri="{BB962C8B-B14F-4D97-AF65-F5344CB8AC3E}">
        <p14:creationId xmlns:p14="http://schemas.microsoft.com/office/powerpoint/2010/main" val="66241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Slide With Image White Logo">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30181FAB-E04A-444C-80A7-5A30BDC2E9D2}"/>
              </a:ext>
            </a:extLst>
          </p:cNvPr>
          <p:cNvSpPr>
            <a:spLocks noGrp="1"/>
          </p:cNvSpPr>
          <p:nvPr>
            <p:ph type="pic" sz="quarter" idx="16"/>
          </p:nvPr>
        </p:nvSpPr>
        <p:spPr>
          <a:xfrm>
            <a:off x="119065" y="123827"/>
            <a:ext cx="11949110" cy="6610349"/>
          </a:xfrm>
          <a:custGeom>
            <a:avLst/>
            <a:gdLst>
              <a:gd name="connsiteX0" fmla="*/ 11436828 w 11949110"/>
              <a:gd name="connsiteY0" fmla="*/ 6273225 h 6610349"/>
              <a:gd name="connsiteX1" fmla="*/ 11460950 w 11949110"/>
              <a:gd name="connsiteY1" fmla="*/ 6299440 h 6610349"/>
              <a:gd name="connsiteX2" fmla="*/ 11436828 w 11949110"/>
              <a:gd name="connsiteY2" fmla="*/ 6325655 h 6610349"/>
              <a:gd name="connsiteX3" fmla="*/ 11412458 w 11949110"/>
              <a:gd name="connsiteY3" fmla="*/ 6299440 h 6610349"/>
              <a:gd name="connsiteX4" fmla="*/ 11436828 w 11949110"/>
              <a:gd name="connsiteY4" fmla="*/ 6273225 h 6610349"/>
              <a:gd name="connsiteX5" fmla="*/ 11593544 w 11949110"/>
              <a:gd name="connsiteY5" fmla="*/ 6271707 h 6610349"/>
              <a:gd name="connsiteX6" fmla="*/ 11613729 w 11949110"/>
              <a:gd name="connsiteY6" fmla="*/ 6290825 h 6610349"/>
              <a:gd name="connsiteX7" fmla="*/ 11570734 w 11949110"/>
              <a:gd name="connsiteY7" fmla="*/ 6290825 h 6610349"/>
              <a:gd name="connsiteX8" fmla="*/ 11593544 w 11949110"/>
              <a:gd name="connsiteY8" fmla="*/ 6271707 h 6610349"/>
              <a:gd name="connsiteX9" fmla="*/ 11041467 w 11949110"/>
              <a:gd name="connsiteY9" fmla="*/ 6271707 h 6610349"/>
              <a:gd name="connsiteX10" fmla="*/ 11061651 w 11949110"/>
              <a:gd name="connsiteY10" fmla="*/ 6290825 h 6610349"/>
              <a:gd name="connsiteX11" fmla="*/ 11018657 w 11949110"/>
              <a:gd name="connsiteY11" fmla="*/ 6290825 h 6610349"/>
              <a:gd name="connsiteX12" fmla="*/ 11041467 w 11949110"/>
              <a:gd name="connsiteY12" fmla="*/ 6271707 h 6610349"/>
              <a:gd name="connsiteX13" fmla="*/ 10857797 w 11949110"/>
              <a:gd name="connsiteY13" fmla="*/ 6271707 h 6610349"/>
              <a:gd name="connsiteX14" fmla="*/ 10877982 w 11949110"/>
              <a:gd name="connsiteY14" fmla="*/ 6290825 h 6610349"/>
              <a:gd name="connsiteX15" fmla="*/ 10834987 w 11949110"/>
              <a:gd name="connsiteY15" fmla="*/ 6290825 h 6610349"/>
              <a:gd name="connsiteX16" fmla="*/ 10857797 w 11949110"/>
              <a:gd name="connsiteY16" fmla="*/ 6271707 h 6610349"/>
              <a:gd name="connsiteX17" fmla="*/ 11165897 w 11949110"/>
              <a:gd name="connsiteY17" fmla="*/ 6256240 h 6610349"/>
              <a:gd name="connsiteX18" fmla="*/ 11165897 w 11949110"/>
              <a:gd name="connsiteY18" fmla="*/ 6342434 h 6610349"/>
              <a:gd name="connsiteX19" fmla="*/ 11186861 w 11949110"/>
              <a:gd name="connsiteY19" fmla="*/ 6342434 h 6610349"/>
              <a:gd name="connsiteX20" fmla="*/ 11186861 w 11949110"/>
              <a:gd name="connsiteY20" fmla="*/ 6256240 h 6610349"/>
              <a:gd name="connsiteX21" fmla="*/ 11540621 w 11949110"/>
              <a:gd name="connsiteY21" fmla="*/ 6255174 h 6610349"/>
              <a:gd name="connsiteX22" fmla="*/ 11516499 w 11949110"/>
              <a:gd name="connsiteY22" fmla="*/ 6267236 h 6610349"/>
              <a:gd name="connsiteX23" fmla="*/ 11516499 w 11949110"/>
              <a:gd name="connsiteY23" fmla="*/ 6256241 h 6610349"/>
              <a:gd name="connsiteX24" fmla="*/ 11497094 w 11949110"/>
              <a:gd name="connsiteY24" fmla="*/ 6256241 h 6610349"/>
              <a:gd name="connsiteX25" fmla="*/ 11497094 w 11949110"/>
              <a:gd name="connsiteY25" fmla="*/ 6342435 h 6610349"/>
              <a:gd name="connsiteX26" fmla="*/ 11518058 w 11949110"/>
              <a:gd name="connsiteY26" fmla="*/ 6342435 h 6610349"/>
              <a:gd name="connsiteX27" fmla="*/ 11518058 w 11949110"/>
              <a:gd name="connsiteY27" fmla="*/ 6299481 h 6610349"/>
              <a:gd name="connsiteX28" fmla="*/ 11548211 w 11949110"/>
              <a:gd name="connsiteY28" fmla="*/ 6275892 h 6610349"/>
              <a:gd name="connsiteX29" fmla="*/ 11548211 w 11949110"/>
              <a:gd name="connsiteY29" fmla="*/ 6256241 h 6610349"/>
              <a:gd name="connsiteX30" fmla="*/ 11540621 w 11949110"/>
              <a:gd name="connsiteY30" fmla="*/ 6255174 h 6610349"/>
              <a:gd name="connsiteX31" fmla="*/ 11594037 w 11949110"/>
              <a:gd name="connsiteY31" fmla="*/ 6254435 h 6610349"/>
              <a:gd name="connsiteX32" fmla="*/ 11549483 w 11949110"/>
              <a:gd name="connsiteY32" fmla="*/ 6299522 h 6610349"/>
              <a:gd name="connsiteX33" fmla="*/ 11596129 w 11949110"/>
              <a:gd name="connsiteY33" fmla="*/ 6344609 h 6610349"/>
              <a:gd name="connsiteX34" fmla="*/ 11630713 w 11949110"/>
              <a:gd name="connsiteY34" fmla="*/ 6331234 h 6610349"/>
              <a:gd name="connsiteX35" fmla="*/ 11621031 w 11949110"/>
              <a:gd name="connsiteY35" fmla="*/ 6317081 h 6610349"/>
              <a:gd name="connsiteX36" fmla="*/ 11596908 w 11949110"/>
              <a:gd name="connsiteY36" fmla="*/ 6326270 h 6610349"/>
              <a:gd name="connsiteX37" fmla="*/ 11570201 w 11949110"/>
              <a:gd name="connsiteY37" fmla="*/ 6306373 h 6610349"/>
              <a:gd name="connsiteX38" fmla="*/ 11632313 w 11949110"/>
              <a:gd name="connsiteY38" fmla="*/ 6306373 h 6610349"/>
              <a:gd name="connsiteX39" fmla="*/ 11633872 w 11949110"/>
              <a:gd name="connsiteY39" fmla="*/ 6293983 h 6610349"/>
              <a:gd name="connsiteX40" fmla="*/ 11594037 w 11949110"/>
              <a:gd name="connsiteY40" fmla="*/ 6254435 h 6610349"/>
              <a:gd name="connsiteX41" fmla="*/ 11433135 w 11949110"/>
              <a:gd name="connsiteY41" fmla="*/ 6254435 h 6610349"/>
              <a:gd name="connsiteX42" fmla="*/ 11390961 w 11949110"/>
              <a:gd name="connsiteY42" fmla="*/ 6299522 h 6610349"/>
              <a:gd name="connsiteX43" fmla="*/ 11432889 w 11949110"/>
              <a:gd name="connsiteY43" fmla="*/ 6344609 h 6610349"/>
              <a:gd name="connsiteX44" fmla="*/ 11462222 w 11949110"/>
              <a:gd name="connsiteY44" fmla="*/ 6330988 h 6610349"/>
              <a:gd name="connsiteX45" fmla="*/ 11462222 w 11949110"/>
              <a:gd name="connsiteY45" fmla="*/ 6342516 h 6610349"/>
              <a:gd name="connsiteX46" fmla="*/ 11481627 w 11949110"/>
              <a:gd name="connsiteY46" fmla="*/ 6342516 h 6610349"/>
              <a:gd name="connsiteX47" fmla="*/ 11481627 w 11949110"/>
              <a:gd name="connsiteY47" fmla="*/ 6256240 h 6610349"/>
              <a:gd name="connsiteX48" fmla="*/ 11460130 w 11949110"/>
              <a:gd name="connsiteY48" fmla="*/ 6256240 h 6610349"/>
              <a:gd name="connsiteX49" fmla="*/ 11460130 w 11949110"/>
              <a:gd name="connsiteY49" fmla="*/ 6264897 h 6610349"/>
              <a:gd name="connsiteX50" fmla="*/ 11433135 w 11949110"/>
              <a:gd name="connsiteY50" fmla="*/ 6254435 h 6610349"/>
              <a:gd name="connsiteX51" fmla="*/ 11234410 w 11949110"/>
              <a:gd name="connsiteY51" fmla="*/ 6254394 h 6610349"/>
              <a:gd name="connsiteX52" fmla="*/ 11203230 w 11949110"/>
              <a:gd name="connsiteY52" fmla="*/ 6279830 h 6610349"/>
              <a:gd name="connsiteX53" fmla="*/ 11221446 w 11949110"/>
              <a:gd name="connsiteY53" fmla="*/ 6303665 h 6610349"/>
              <a:gd name="connsiteX54" fmla="*/ 11235476 w 11949110"/>
              <a:gd name="connsiteY54" fmla="*/ 6309450 h 6610349"/>
              <a:gd name="connsiteX55" fmla="*/ 11245445 w 11949110"/>
              <a:gd name="connsiteY55" fmla="*/ 6319132 h 6610349"/>
              <a:gd name="connsiteX56" fmla="*/ 11233671 w 11949110"/>
              <a:gd name="connsiteY56" fmla="*/ 6327008 h 6610349"/>
              <a:gd name="connsiteX57" fmla="*/ 11209056 w 11949110"/>
              <a:gd name="connsiteY57" fmla="*/ 6314947 h 6610349"/>
              <a:gd name="connsiteX58" fmla="*/ 11197774 w 11949110"/>
              <a:gd name="connsiteY58" fmla="*/ 6327788 h 6610349"/>
              <a:gd name="connsiteX59" fmla="*/ 11232892 w 11949110"/>
              <a:gd name="connsiteY59" fmla="*/ 6344567 h 6610349"/>
              <a:gd name="connsiteX60" fmla="*/ 11265917 w 11949110"/>
              <a:gd name="connsiteY60" fmla="*/ 6317573 h 6610349"/>
              <a:gd name="connsiteX61" fmla="*/ 11246020 w 11949110"/>
              <a:gd name="connsiteY61" fmla="*/ 6293532 h 6610349"/>
              <a:gd name="connsiteX62" fmla="*/ 11233384 w 11949110"/>
              <a:gd name="connsiteY62" fmla="*/ 6288322 h 6610349"/>
              <a:gd name="connsiteX63" fmla="*/ 11223169 w 11949110"/>
              <a:gd name="connsiteY63" fmla="*/ 6279297 h 6610349"/>
              <a:gd name="connsiteX64" fmla="*/ 11233384 w 11949110"/>
              <a:gd name="connsiteY64" fmla="*/ 6271953 h 6610349"/>
              <a:gd name="connsiteX65" fmla="*/ 11253815 w 11949110"/>
              <a:gd name="connsiteY65" fmla="*/ 6280322 h 6610349"/>
              <a:gd name="connsiteX66" fmla="*/ 11264563 w 11949110"/>
              <a:gd name="connsiteY66" fmla="*/ 6267481 h 6610349"/>
              <a:gd name="connsiteX67" fmla="*/ 11234410 w 11949110"/>
              <a:gd name="connsiteY67" fmla="*/ 6254394 h 6610349"/>
              <a:gd name="connsiteX68" fmla="*/ 11123969 w 11949110"/>
              <a:gd name="connsiteY68" fmla="*/ 6254394 h 6610349"/>
              <a:gd name="connsiteX69" fmla="*/ 11092789 w 11949110"/>
              <a:gd name="connsiteY69" fmla="*/ 6279830 h 6610349"/>
              <a:gd name="connsiteX70" fmla="*/ 11111005 w 11949110"/>
              <a:gd name="connsiteY70" fmla="*/ 6303665 h 6610349"/>
              <a:gd name="connsiteX71" fmla="*/ 11125035 w 11949110"/>
              <a:gd name="connsiteY71" fmla="*/ 6309450 h 6610349"/>
              <a:gd name="connsiteX72" fmla="*/ 11135004 w 11949110"/>
              <a:gd name="connsiteY72" fmla="*/ 6319132 h 6610349"/>
              <a:gd name="connsiteX73" fmla="*/ 11123230 w 11949110"/>
              <a:gd name="connsiteY73" fmla="*/ 6327008 h 6610349"/>
              <a:gd name="connsiteX74" fmla="*/ 11098615 w 11949110"/>
              <a:gd name="connsiteY74" fmla="*/ 6314947 h 6610349"/>
              <a:gd name="connsiteX75" fmla="*/ 11087333 w 11949110"/>
              <a:gd name="connsiteY75" fmla="*/ 6327788 h 6610349"/>
              <a:gd name="connsiteX76" fmla="*/ 11122451 w 11949110"/>
              <a:gd name="connsiteY76" fmla="*/ 6344567 h 6610349"/>
              <a:gd name="connsiteX77" fmla="*/ 11155476 w 11949110"/>
              <a:gd name="connsiteY77" fmla="*/ 6317573 h 6610349"/>
              <a:gd name="connsiteX78" fmla="*/ 11135579 w 11949110"/>
              <a:gd name="connsiteY78" fmla="*/ 6293532 h 6610349"/>
              <a:gd name="connsiteX79" fmla="*/ 11122943 w 11949110"/>
              <a:gd name="connsiteY79" fmla="*/ 6288322 h 6610349"/>
              <a:gd name="connsiteX80" fmla="*/ 11112728 w 11949110"/>
              <a:gd name="connsiteY80" fmla="*/ 6279297 h 6610349"/>
              <a:gd name="connsiteX81" fmla="*/ 11122943 w 11949110"/>
              <a:gd name="connsiteY81" fmla="*/ 6271953 h 6610349"/>
              <a:gd name="connsiteX82" fmla="*/ 11143374 w 11949110"/>
              <a:gd name="connsiteY82" fmla="*/ 6280322 h 6610349"/>
              <a:gd name="connsiteX83" fmla="*/ 11154122 w 11949110"/>
              <a:gd name="connsiteY83" fmla="*/ 6267481 h 6610349"/>
              <a:gd name="connsiteX84" fmla="*/ 11123969 w 11949110"/>
              <a:gd name="connsiteY84" fmla="*/ 6254394 h 6610349"/>
              <a:gd name="connsiteX85" fmla="*/ 11041960 w 11949110"/>
              <a:gd name="connsiteY85" fmla="*/ 6254394 h 6610349"/>
              <a:gd name="connsiteX86" fmla="*/ 10997406 w 11949110"/>
              <a:gd name="connsiteY86" fmla="*/ 6299481 h 6610349"/>
              <a:gd name="connsiteX87" fmla="*/ 11044052 w 11949110"/>
              <a:gd name="connsiteY87" fmla="*/ 6344567 h 6610349"/>
              <a:gd name="connsiteX88" fmla="*/ 11078636 w 11949110"/>
              <a:gd name="connsiteY88" fmla="*/ 6331193 h 6610349"/>
              <a:gd name="connsiteX89" fmla="*/ 11068954 w 11949110"/>
              <a:gd name="connsiteY89" fmla="*/ 6317040 h 6610349"/>
              <a:gd name="connsiteX90" fmla="*/ 11044831 w 11949110"/>
              <a:gd name="connsiteY90" fmla="*/ 6326229 h 6610349"/>
              <a:gd name="connsiteX91" fmla="*/ 11018124 w 11949110"/>
              <a:gd name="connsiteY91" fmla="*/ 6306332 h 6610349"/>
              <a:gd name="connsiteX92" fmla="*/ 11080236 w 11949110"/>
              <a:gd name="connsiteY92" fmla="*/ 6306332 h 6610349"/>
              <a:gd name="connsiteX93" fmla="*/ 11081795 w 11949110"/>
              <a:gd name="connsiteY93" fmla="*/ 6294024 h 6610349"/>
              <a:gd name="connsiteX94" fmla="*/ 11041960 w 11949110"/>
              <a:gd name="connsiteY94" fmla="*/ 6254394 h 6610349"/>
              <a:gd name="connsiteX95" fmla="*/ 10954453 w 11949110"/>
              <a:gd name="connsiteY95" fmla="*/ 6254394 h 6610349"/>
              <a:gd name="connsiteX96" fmla="*/ 10929017 w 11949110"/>
              <a:gd name="connsiteY96" fmla="*/ 6264609 h 6610349"/>
              <a:gd name="connsiteX97" fmla="*/ 10929017 w 11949110"/>
              <a:gd name="connsiteY97" fmla="*/ 6256240 h 6610349"/>
              <a:gd name="connsiteX98" fmla="*/ 10909612 w 11949110"/>
              <a:gd name="connsiteY98" fmla="*/ 6256240 h 6610349"/>
              <a:gd name="connsiteX99" fmla="*/ 10909612 w 11949110"/>
              <a:gd name="connsiteY99" fmla="*/ 6342434 h 6610349"/>
              <a:gd name="connsiteX100" fmla="*/ 10930576 w 11949110"/>
              <a:gd name="connsiteY100" fmla="*/ 6342434 h 6610349"/>
              <a:gd name="connsiteX101" fmla="*/ 10930576 w 11949110"/>
              <a:gd name="connsiteY101" fmla="*/ 6291071 h 6610349"/>
              <a:gd name="connsiteX102" fmla="*/ 10948668 w 11949110"/>
              <a:gd name="connsiteY102" fmla="*/ 6273266 h 6610349"/>
              <a:gd name="connsiteX103" fmla="*/ 10965981 w 11949110"/>
              <a:gd name="connsiteY103" fmla="*/ 6291071 h 6610349"/>
              <a:gd name="connsiteX104" fmla="*/ 10965981 w 11949110"/>
              <a:gd name="connsiteY104" fmla="*/ 6342434 h 6610349"/>
              <a:gd name="connsiteX105" fmla="*/ 10986945 w 11949110"/>
              <a:gd name="connsiteY105" fmla="*/ 6342434 h 6610349"/>
              <a:gd name="connsiteX106" fmla="*/ 10986945 w 11949110"/>
              <a:gd name="connsiteY106" fmla="*/ 6288979 h 6610349"/>
              <a:gd name="connsiteX107" fmla="*/ 10954453 w 11949110"/>
              <a:gd name="connsiteY107" fmla="*/ 6254394 h 6610349"/>
              <a:gd name="connsiteX108" fmla="*/ 10858290 w 11949110"/>
              <a:gd name="connsiteY108" fmla="*/ 6254394 h 6610349"/>
              <a:gd name="connsiteX109" fmla="*/ 10813736 w 11949110"/>
              <a:gd name="connsiteY109" fmla="*/ 6299481 h 6610349"/>
              <a:gd name="connsiteX110" fmla="*/ 10860382 w 11949110"/>
              <a:gd name="connsiteY110" fmla="*/ 6344567 h 6610349"/>
              <a:gd name="connsiteX111" fmla="*/ 10894966 w 11949110"/>
              <a:gd name="connsiteY111" fmla="*/ 6331193 h 6610349"/>
              <a:gd name="connsiteX112" fmla="*/ 10885284 w 11949110"/>
              <a:gd name="connsiteY112" fmla="*/ 6317040 h 6610349"/>
              <a:gd name="connsiteX113" fmla="*/ 10861161 w 11949110"/>
              <a:gd name="connsiteY113" fmla="*/ 6326229 h 6610349"/>
              <a:gd name="connsiteX114" fmla="*/ 10834454 w 11949110"/>
              <a:gd name="connsiteY114" fmla="*/ 6306332 h 6610349"/>
              <a:gd name="connsiteX115" fmla="*/ 10896566 w 11949110"/>
              <a:gd name="connsiteY115" fmla="*/ 6306332 h 6610349"/>
              <a:gd name="connsiteX116" fmla="*/ 10898125 w 11949110"/>
              <a:gd name="connsiteY116" fmla="*/ 6294024 h 6610349"/>
              <a:gd name="connsiteX117" fmla="*/ 10858290 w 11949110"/>
              <a:gd name="connsiteY117" fmla="*/ 6254394 h 6610349"/>
              <a:gd name="connsiteX118" fmla="*/ 11335413 w 11949110"/>
              <a:gd name="connsiteY118" fmla="*/ 6224528 h 6610349"/>
              <a:gd name="connsiteX119" fmla="*/ 11273834 w 11949110"/>
              <a:gd name="connsiteY119" fmla="*/ 6284548 h 6610349"/>
              <a:gd name="connsiteX120" fmla="*/ 11335413 w 11949110"/>
              <a:gd name="connsiteY120" fmla="*/ 6344568 h 6610349"/>
              <a:gd name="connsiteX121" fmla="*/ 11385710 w 11949110"/>
              <a:gd name="connsiteY121" fmla="*/ 6317041 h 6610349"/>
              <a:gd name="connsiteX122" fmla="*/ 11369464 w 11949110"/>
              <a:gd name="connsiteY122" fmla="*/ 6305266 h 6610349"/>
              <a:gd name="connsiteX123" fmla="*/ 11335413 w 11949110"/>
              <a:gd name="connsiteY123" fmla="*/ 6324917 h 6610349"/>
              <a:gd name="connsiteX124" fmla="*/ 11295865 w 11949110"/>
              <a:gd name="connsiteY124" fmla="*/ 6284548 h 6610349"/>
              <a:gd name="connsiteX125" fmla="*/ 11335413 w 11949110"/>
              <a:gd name="connsiteY125" fmla="*/ 6244180 h 6610349"/>
              <a:gd name="connsiteX126" fmla="*/ 11369464 w 11949110"/>
              <a:gd name="connsiteY126" fmla="*/ 6263830 h 6610349"/>
              <a:gd name="connsiteX127" fmla="*/ 11385710 w 11949110"/>
              <a:gd name="connsiteY127" fmla="*/ 6252302 h 6610349"/>
              <a:gd name="connsiteX128" fmla="*/ 11335413 w 11949110"/>
              <a:gd name="connsiteY128" fmla="*/ 6224528 h 6610349"/>
              <a:gd name="connsiteX129" fmla="*/ 10749285 w 11949110"/>
              <a:gd name="connsiteY129" fmla="*/ 6224528 h 6610349"/>
              <a:gd name="connsiteX130" fmla="*/ 10687460 w 11949110"/>
              <a:gd name="connsiteY130" fmla="*/ 6284548 h 6610349"/>
              <a:gd name="connsiteX131" fmla="*/ 10749285 w 11949110"/>
              <a:gd name="connsiteY131" fmla="*/ 6344568 h 6610349"/>
              <a:gd name="connsiteX132" fmla="*/ 10803808 w 11949110"/>
              <a:gd name="connsiteY132" fmla="*/ 6313882 h 6610349"/>
              <a:gd name="connsiteX133" fmla="*/ 10803808 w 11949110"/>
              <a:gd name="connsiteY133" fmla="*/ 6280118 h 6610349"/>
              <a:gd name="connsiteX134" fmla="*/ 10748752 w 11949110"/>
              <a:gd name="connsiteY134" fmla="*/ 6280118 h 6610349"/>
              <a:gd name="connsiteX135" fmla="*/ 10748752 w 11949110"/>
              <a:gd name="connsiteY135" fmla="*/ 6298702 h 6610349"/>
              <a:gd name="connsiteX136" fmla="*/ 10782516 w 11949110"/>
              <a:gd name="connsiteY136" fmla="*/ 6298702 h 6610349"/>
              <a:gd name="connsiteX137" fmla="*/ 10782516 w 11949110"/>
              <a:gd name="connsiteY137" fmla="*/ 6310969 h 6610349"/>
              <a:gd name="connsiteX138" fmla="*/ 10750065 w 11949110"/>
              <a:gd name="connsiteY138" fmla="*/ 6325163 h 6610349"/>
              <a:gd name="connsiteX139" fmla="*/ 10709245 w 11949110"/>
              <a:gd name="connsiteY139" fmla="*/ 6284548 h 6610349"/>
              <a:gd name="connsiteX140" fmla="*/ 10748752 w 11949110"/>
              <a:gd name="connsiteY140" fmla="*/ 6244180 h 6610349"/>
              <a:gd name="connsiteX141" fmla="*/ 10781449 w 11949110"/>
              <a:gd name="connsiteY141" fmla="*/ 6261533 h 6610349"/>
              <a:gd name="connsiteX142" fmla="*/ 10797777 w 11949110"/>
              <a:gd name="connsiteY142" fmla="*/ 6249964 h 6610349"/>
              <a:gd name="connsiteX143" fmla="*/ 10749285 w 11949110"/>
              <a:gd name="connsiteY143" fmla="*/ 6224528 h 6610349"/>
              <a:gd name="connsiteX144" fmla="*/ 11176400 w 11949110"/>
              <a:gd name="connsiteY144" fmla="*/ 6215092 h 6610349"/>
              <a:gd name="connsiteX145" fmla="*/ 11162779 w 11949110"/>
              <a:gd name="connsiteY145" fmla="*/ 6228713 h 6610349"/>
              <a:gd name="connsiteX146" fmla="*/ 11176400 w 11949110"/>
              <a:gd name="connsiteY146" fmla="*/ 6241800 h 6610349"/>
              <a:gd name="connsiteX147" fmla="*/ 11190307 w 11949110"/>
              <a:gd name="connsiteY147" fmla="*/ 6228713 h 6610349"/>
              <a:gd name="connsiteX148" fmla="*/ 11176400 w 11949110"/>
              <a:gd name="connsiteY148" fmla="*/ 6215092 h 6610349"/>
              <a:gd name="connsiteX149" fmla="*/ 10545431 w 11949110"/>
              <a:gd name="connsiteY149" fmla="*/ 5979607 h 6610349"/>
              <a:gd name="connsiteX150" fmla="*/ 10445534 w 11949110"/>
              <a:gd name="connsiteY150" fmla="*/ 6079463 h 6610349"/>
              <a:gd name="connsiteX151" fmla="*/ 10525533 w 11949110"/>
              <a:gd name="connsiteY151" fmla="*/ 6177308 h 6610349"/>
              <a:gd name="connsiteX152" fmla="*/ 10525533 w 11949110"/>
              <a:gd name="connsiteY152" fmla="*/ 6179318 h 6610349"/>
              <a:gd name="connsiteX153" fmla="*/ 10469205 w 11949110"/>
              <a:gd name="connsiteY153" fmla="*/ 6179318 h 6610349"/>
              <a:gd name="connsiteX154" fmla="*/ 10445534 w 11949110"/>
              <a:gd name="connsiteY154" fmla="*/ 6243851 h 6610349"/>
              <a:gd name="connsiteX155" fmla="*/ 10545431 w 11949110"/>
              <a:gd name="connsiteY155" fmla="*/ 6343707 h 6610349"/>
              <a:gd name="connsiteX156" fmla="*/ 10645327 w 11949110"/>
              <a:gd name="connsiteY156" fmla="*/ 6243851 h 6610349"/>
              <a:gd name="connsiteX157" fmla="*/ 10602127 w 11949110"/>
              <a:gd name="connsiteY157" fmla="*/ 6161636 h 6610349"/>
              <a:gd name="connsiteX158" fmla="*/ 10637614 w 11949110"/>
              <a:gd name="connsiteY158" fmla="*/ 6117904 h 6610349"/>
              <a:gd name="connsiteX159" fmla="*/ 10729839 w 11949110"/>
              <a:gd name="connsiteY159" fmla="*/ 6179277 h 6610349"/>
              <a:gd name="connsiteX160" fmla="*/ 10772710 w 11949110"/>
              <a:gd name="connsiteY160" fmla="*/ 6169636 h 6610349"/>
              <a:gd name="connsiteX161" fmla="*/ 10772710 w 11949110"/>
              <a:gd name="connsiteY161" fmla="*/ 5989248 h 6610349"/>
              <a:gd name="connsiteX162" fmla="*/ 10729880 w 11949110"/>
              <a:gd name="connsiteY162" fmla="*/ 5979607 h 6610349"/>
              <a:gd name="connsiteX163" fmla="*/ 10637655 w 11949110"/>
              <a:gd name="connsiteY163" fmla="*/ 6040981 h 6610349"/>
              <a:gd name="connsiteX164" fmla="*/ 10545431 w 11949110"/>
              <a:gd name="connsiteY164" fmla="*/ 5979607 h 6610349"/>
              <a:gd name="connsiteX165" fmla="*/ 0 w 11949110"/>
              <a:gd name="connsiteY165" fmla="*/ 0 h 6610349"/>
              <a:gd name="connsiteX166" fmla="*/ 11949110 w 11949110"/>
              <a:gd name="connsiteY166" fmla="*/ 0 h 6610349"/>
              <a:gd name="connsiteX167" fmla="*/ 11949110 w 11949110"/>
              <a:gd name="connsiteY167" fmla="*/ 6610349 h 6610349"/>
              <a:gd name="connsiteX168" fmla="*/ 0 w 11949110"/>
              <a:gd name="connsiteY168" fmla="*/ 6610349 h 6610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1949110" h="6610349">
                <a:moveTo>
                  <a:pt x="11436828" y="6273225"/>
                </a:moveTo>
                <a:cubicBezTo>
                  <a:pt x="11451310" y="6273225"/>
                  <a:pt x="11460950" y="6284671"/>
                  <a:pt x="11460950" y="6299440"/>
                </a:cubicBezTo>
                <a:cubicBezTo>
                  <a:pt x="11460909" y="6314455"/>
                  <a:pt x="11451555" y="6325655"/>
                  <a:pt x="11436828" y="6325655"/>
                </a:cubicBezTo>
                <a:cubicBezTo>
                  <a:pt x="11423207" y="6325655"/>
                  <a:pt x="11412458" y="6315193"/>
                  <a:pt x="11412458" y="6299440"/>
                </a:cubicBezTo>
                <a:cubicBezTo>
                  <a:pt x="11412458" y="6283973"/>
                  <a:pt x="11422674" y="6273225"/>
                  <a:pt x="11436828" y="6273225"/>
                </a:cubicBezTo>
                <a:close/>
                <a:moveTo>
                  <a:pt x="11593544" y="6271707"/>
                </a:moveTo>
                <a:cubicBezTo>
                  <a:pt x="11604293" y="6271707"/>
                  <a:pt x="11613195" y="6278517"/>
                  <a:pt x="11613729" y="6290825"/>
                </a:cubicBezTo>
                <a:lnTo>
                  <a:pt x="11570734" y="6290825"/>
                </a:lnTo>
                <a:cubicBezTo>
                  <a:pt x="11573360" y="6279297"/>
                  <a:pt x="11582016" y="6271707"/>
                  <a:pt x="11593544" y="6271707"/>
                </a:cubicBezTo>
                <a:close/>
                <a:moveTo>
                  <a:pt x="11041467" y="6271707"/>
                </a:moveTo>
                <a:cubicBezTo>
                  <a:pt x="11052216" y="6271707"/>
                  <a:pt x="11061118" y="6278517"/>
                  <a:pt x="11061651" y="6290825"/>
                </a:cubicBezTo>
                <a:lnTo>
                  <a:pt x="11018657" y="6290825"/>
                </a:lnTo>
                <a:cubicBezTo>
                  <a:pt x="11021283" y="6279297"/>
                  <a:pt x="11029939" y="6271707"/>
                  <a:pt x="11041467" y="6271707"/>
                </a:cubicBezTo>
                <a:close/>
                <a:moveTo>
                  <a:pt x="10857797" y="6271707"/>
                </a:moveTo>
                <a:cubicBezTo>
                  <a:pt x="10868546" y="6271707"/>
                  <a:pt x="10877448" y="6278517"/>
                  <a:pt x="10877982" y="6290825"/>
                </a:cubicBezTo>
                <a:lnTo>
                  <a:pt x="10834987" y="6290825"/>
                </a:lnTo>
                <a:cubicBezTo>
                  <a:pt x="10837613" y="6279297"/>
                  <a:pt x="10846269" y="6271707"/>
                  <a:pt x="10857797" y="6271707"/>
                </a:cubicBezTo>
                <a:close/>
                <a:moveTo>
                  <a:pt x="11165897" y="6256240"/>
                </a:moveTo>
                <a:lnTo>
                  <a:pt x="11165897" y="6342434"/>
                </a:lnTo>
                <a:lnTo>
                  <a:pt x="11186861" y="6342434"/>
                </a:lnTo>
                <a:lnTo>
                  <a:pt x="11186861" y="6256240"/>
                </a:lnTo>
                <a:close/>
                <a:moveTo>
                  <a:pt x="11540621" y="6255174"/>
                </a:moveTo>
                <a:cubicBezTo>
                  <a:pt x="11530899" y="6255174"/>
                  <a:pt x="11522242" y="6259400"/>
                  <a:pt x="11516499" y="6267236"/>
                </a:cubicBezTo>
                <a:lnTo>
                  <a:pt x="11516499" y="6256241"/>
                </a:lnTo>
                <a:lnTo>
                  <a:pt x="11497094" y="6256241"/>
                </a:lnTo>
                <a:lnTo>
                  <a:pt x="11497094" y="6342435"/>
                </a:lnTo>
                <a:lnTo>
                  <a:pt x="11518058" y="6342435"/>
                </a:lnTo>
                <a:lnTo>
                  <a:pt x="11518058" y="6299481"/>
                </a:lnTo>
                <a:cubicBezTo>
                  <a:pt x="11518058" y="6281512"/>
                  <a:pt x="11530652" y="6273020"/>
                  <a:pt x="11548211" y="6275892"/>
                </a:cubicBezTo>
                <a:lnTo>
                  <a:pt x="11548211" y="6256241"/>
                </a:lnTo>
                <a:cubicBezTo>
                  <a:pt x="11546119" y="6255707"/>
                  <a:pt x="11543493" y="6255174"/>
                  <a:pt x="11540621" y="6255174"/>
                </a:cubicBezTo>
                <a:close/>
                <a:moveTo>
                  <a:pt x="11594037" y="6254435"/>
                </a:moveTo>
                <a:cubicBezTo>
                  <a:pt x="11569914" y="6254435"/>
                  <a:pt x="11549483" y="6273307"/>
                  <a:pt x="11549483" y="6299522"/>
                </a:cubicBezTo>
                <a:cubicBezTo>
                  <a:pt x="11549483" y="6325983"/>
                  <a:pt x="11569667" y="6344609"/>
                  <a:pt x="11596129" y="6344609"/>
                </a:cubicBezTo>
                <a:cubicBezTo>
                  <a:pt x="11604498" y="6344609"/>
                  <a:pt x="11618652" y="6341983"/>
                  <a:pt x="11630713" y="6331234"/>
                </a:cubicBezTo>
                <a:lnTo>
                  <a:pt x="11621031" y="6317081"/>
                </a:lnTo>
                <a:cubicBezTo>
                  <a:pt x="11614467" y="6322578"/>
                  <a:pt x="11605318" y="6326270"/>
                  <a:pt x="11596908" y="6326270"/>
                </a:cubicBezTo>
                <a:cubicBezTo>
                  <a:pt x="11583288" y="6326270"/>
                  <a:pt x="11573606" y="6319214"/>
                  <a:pt x="11570201" y="6306373"/>
                </a:cubicBezTo>
                <a:lnTo>
                  <a:pt x="11632313" y="6306373"/>
                </a:lnTo>
                <a:cubicBezTo>
                  <a:pt x="11633339" y="6303419"/>
                  <a:pt x="11633872" y="6299194"/>
                  <a:pt x="11633872" y="6293983"/>
                </a:cubicBezTo>
                <a:cubicBezTo>
                  <a:pt x="11633872" y="6271707"/>
                  <a:pt x="11617872" y="6254435"/>
                  <a:pt x="11594037" y="6254435"/>
                </a:cubicBezTo>
                <a:close/>
                <a:moveTo>
                  <a:pt x="11433135" y="6254435"/>
                </a:moveTo>
                <a:cubicBezTo>
                  <a:pt x="11408233" y="6254435"/>
                  <a:pt x="11390961" y="6274620"/>
                  <a:pt x="11390961" y="6299522"/>
                </a:cubicBezTo>
                <a:cubicBezTo>
                  <a:pt x="11390961" y="6324137"/>
                  <a:pt x="11407207" y="6344609"/>
                  <a:pt x="11432889" y="6344609"/>
                </a:cubicBezTo>
                <a:cubicBezTo>
                  <a:pt x="11445730" y="6344609"/>
                  <a:pt x="11454920" y="6340957"/>
                  <a:pt x="11462222" y="6330988"/>
                </a:cubicBezTo>
                <a:lnTo>
                  <a:pt x="11462222" y="6342516"/>
                </a:lnTo>
                <a:lnTo>
                  <a:pt x="11481627" y="6342516"/>
                </a:lnTo>
                <a:lnTo>
                  <a:pt x="11481627" y="6256240"/>
                </a:lnTo>
                <a:lnTo>
                  <a:pt x="11460130" y="6256240"/>
                </a:lnTo>
                <a:lnTo>
                  <a:pt x="11460130" y="6264897"/>
                </a:lnTo>
                <a:cubicBezTo>
                  <a:pt x="11452786" y="6257553"/>
                  <a:pt x="11443884" y="6254435"/>
                  <a:pt x="11433135" y="6254435"/>
                </a:cubicBezTo>
                <a:close/>
                <a:moveTo>
                  <a:pt x="11234410" y="6254394"/>
                </a:moveTo>
                <a:cubicBezTo>
                  <a:pt x="11217097" y="6254394"/>
                  <a:pt x="11203230" y="6263297"/>
                  <a:pt x="11203230" y="6279830"/>
                </a:cubicBezTo>
                <a:cubicBezTo>
                  <a:pt x="11203230" y="6293983"/>
                  <a:pt x="11212912" y="6300178"/>
                  <a:pt x="11221446" y="6303665"/>
                </a:cubicBezTo>
                <a:lnTo>
                  <a:pt x="11235476" y="6309450"/>
                </a:lnTo>
                <a:cubicBezTo>
                  <a:pt x="11242779" y="6312445"/>
                  <a:pt x="11245445" y="6314496"/>
                  <a:pt x="11245445" y="6319132"/>
                </a:cubicBezTo>
                <a:cubicBezTo>
                  <a:pt x="11245445" y="6323111"/>
                  <a:pt x="11241999" y="6327008"/>
                  <a:pt x="11233671" y="6327008"/>
                </a:cubicBezTo>
                <a:cubicBezTo>
                  <a:pt x="11224235" y="6327008"/>
                  <a:pt x="11214758" y="6321757"/>
                  <a:pt x="11209056" y="6314947"/>
                </a:cubicBezTo>
                <a:lnTo>
                  <a:pt x="11197774" y="6327788"/>
                </a:lnTo>
                <a:cubicBezTo>
                  <a:pt x="11205651" y="6339070"/>
                  <a:pt x="11218492" y="6344567"/>
                  <a:pt x="11232892" y="6344567"/>
                </a:cubicBezTo>
                <a:cubicBezTo>
                  <a:pt x="11251476" y="6344567"/>
                  <a:pt x="11265917" y="6335665"/>
                  <a:pt x="11265917" y="6317573"/>
                </a:cubicBezTo>
                <a:cubicBezTo>
                  <a:pt x="11265876" y="6304978"/>
                  <a:pt x="11257425" y="6298209"/>
                  <a:pt x="11246020" y="6293532"/>
                </a:cubicBezTo>
                <a:lnTo>
                  <a:pt x="11233384" y="6288322"/>
                </a:lnTo>
                <a:cubicBezTo>
                  <a:pt x="11226040" y="6285286"/>
                  <a:pt x="11223169" y="6282701"/>
                  <a:pt x="11223169" y="6279297"/>
                </a:cubicBezTo>
                <a:cubicBezTo>
                  <a:pt x="11223169" y="6275358"/>
                  <a:pt x="11226820" y="6271953"/>
                  <a:pt x="11233384" y="6271953"/>
                </a:cubicBezTo>
                <a:cubicBezTo>
                  <a:pt x="11240974" y="6271953"/>
                  <a:pt x="11247538" y="6275112"/>
                  <a:pt x="11253815" y="6280322"/>
                </a:cubicBezTo>
                <a:lnTo>
                  <a:pt x="11264563" y="6267481"/>
                </a:lnTo>
                <a:cubicBezTo>
                  <a:pt x="11256686" y="6258825"/>
                  <a:pt x="11247004" y="6254394"/>
                  <a:pt x="11234410" y="6254394"/>
                </a:cubicBezTo>
                <a:close/>
                <a:moveTo>
                  <a:pt x="11123969" y="6254394"/>
                </a:moveTo>
                <a:cubicBezTo>
                  <a:pt x="11106656" y="6254394"/>
                  <a:pt x="11092789" y="6263297"/>
                  <a:pt x="11092789" y="6279830"/>
                </a:cubicBezTo>
                <a:cubicBezTo>
                  <a:pt x="11092789" y="6293983"/>
                  <a:pt x="11102471" y="6300178"/>
                  <a:pt x="11111005" y="6303665"/>
                </a:cubicBezTo>
                <a:lnTo>
                  <a:pt x="11125035" y="6309450"/>
                </a:lnTo>
                <a:cubicBezTo>
                  <a:pt x="11132338" y="6312445"/>
                  <a:pt x="11135004" y="6314496"/>
                  <a:pt x="11135004" y="6319132"/>
                </a:cubicBezTo>
                <a:cubicBezTo>
                  <a:pt x="11135004" y="6323111"/>
                  <a:pt x="11131558" y="6327008"/>
                  <a:pt x="11123230" y="6327008"/>
                </a:cubicBezTo>
                <a:cubicBezTo>
                  <a:pt x="11113794" y="6327008"/>
                  <a:pt x="11104317" y="6321757"/>
                  <a:pt x="11098615" y="6314947"/>
                </a:cubicBezTo>
                <a:lnTo>
                  <a:pt x="11087333" y="6327788"/>
                </a:lnTo>
                <a:cubicBezTo>
                  <a:pt x="11095210" y="6339070"/>
                  <a:pt x="11108051" y="6344567"/>
                  <a:pt x="11122451" y="6344567"/>
                </a:cubicBezTo>
                <a:cubicBezTo>
                  <a:pt x="11141035" y="6344567"/>
                  <a:pt x="11155476" y="6335665"/>
                  <a:pt x="11155476" y="6317573"/>
                </a:cubicBezTo>
                <a:cubicBezTo>
                  <a:pt x="11155435" y="6304978"/>
                  <a:pt x="11147025" y="6298209"/>
                  <a:pt x="11135579" y="6293532"/>
                </a:cubicBezTo>
                <a:lnTo>
                  <a:pt x="11122943" y="6288322"/>
                </a:lnTo>
                <a:cubicBezTo>
                  <a:pt x="11115599" y="6285286"/>
                  <a:pt x="11112728" y="6282701"/>
                  <a:pt x="11112728" y="6279297"/>
                </a:cubicBezTo>
                <a:cubicBezTo>
                  <a:pt x="11112728" y="6275358"/>
                  <a:pt x="11116379" y="6271953"/>
                  <a:pt x="11122943" y="6271953"/>
                </a:cubicBezTo>
                <a:cubicBezTo>
                  <a:pt x="11130533" y="6271953"/>
                  <a:pt x="11137097" y="6275112"/>
                  <a:pt x="11143374" y="6280322"/>
                </a:cubicBezTo>
                <a:lnTo>
                  <a:pt x="11154122" y="6267481"/>
                </a:lnTo>
                <a:cubicBezTo>
                  <a:pt x="11146245" y="6258825"/>
                  <a:pt x="11136563" y="6254394"/>
                  <a:pt x="11123969" y="6254394"/>
                </a:cubicBezTo>
                <a:close/>
                <a:moveTo>
                  <a:pt x="11041960" y="6254394"/>
                </a:moveTo>
                <a:cubicBezTo>
                  <a:pt x="11017836" y="6254394"/>
                  <a:pt x="10997406" y="6273266"/>
                  <a:pt x="10997406" y="6299481"/>
                </a:cubicBezTo>
                <a:cubicBezTo>
                  <a:pt x="10997406" y="6325942"/>
                  <a:pt x="11017590" y="6344567"/>
                  <a:pt x="11044052" y="6344567"/>
                </a:cubicBezTo>
                <a:cubicBezTo>
                  <a:pt x="11052421" y="6344567"/>
                  <a:pt x="11066575" y="6341942"/>
                  <a:pt x="11078636" y="6331193"/>
                </a:cubicBezTo>
                <a:lnTo>
                  <a:pt x="11068954" y="6317040"/>
                </a:lnTo>
                <a:cubicBezTo>
                  <a:pt x="11062390" y="6322537"/>
                  <a:pt x="11053241" y="6326229"/>
                  <a:pt x="11044831" y="6326229"/>
                </a:cubicBezTo>
                <a:cubicBezTo>
                  <a:pt x="11031211" y="6326229"/>
                  <a:pt x="11021529" y="6319173"/>
                  <a:pt x="11018124" y="6306332"/>
                </a:cubicBezTo>
                <a:lnTo>
                  <a:pt x="11080236" y="6306332"/>
                </a:lnTo>
                <a:cubicBezTo>
                  <a:pt x="11081303" y="6303460"/>
                  <a:pt x="11081795" y="6299276"/>
                  <a:pt x="11081795" y="6294024"/>
                </a:cubicBezTo>
                <a:cubicBezTo>
                  <a:pt x="11081795" y="6271707"/>
                  <a:pt x="11065836" y="6254394"/>
                  <a:pt x="11041960" y="6254394"/>
                </a:cubicBezTo>
                <a:close/>
                <a:moveTo>
                  <a:pt x="10954453" y="6254394"/>
                </a:moveTo>
                <a:cubicBezTo>
                  <a:pt x="10944238" y="6254394"/>
                  <a:pt x="10936114" y="6257553"/>
                  <a:pt x="10929017" y="6264609"/>
                </a:cubicBezTo>
                <a:lnTo>
                  <a:pt x="10929017" y="6256240"/>
                </a:lnTo>
                <a:lnTo>
                  <a:pt x="10909612" y="6256240"/>
                </a:lnTo>
                <a:lnTo>
                  <a:pt x="10909612" y="6342434"/>
                </a:lnTo>
                <a:lnTo>
                  <a:pt x="10930576" y="6342434"/>
                </a:lnTo>
                <a:lnTo>
                  <a:pt x="10930576" y="6291071"/>
                </a:lnTo>
                <a:cubicBezTo>
                  <a:pt x="10930576" y="6280322"/>
                  <a:pt x="10937919" y="6273266"/>
                  <a:pt x="10948668" y="6273266"/>
                </a:cubicBezTo>
                <a:cubicBezTo>
                  <a:pt x="10959417" y="6273266"/>
                  <a:pt x="10965981" y="6281143"/>
                  <a:pt x="10965981" y="6291071"/>
                </a:cubicBezTo>
                <a:lnTo>
                  <a:pt x="10965981" y="6342434"/>
                </a:lnTo>
                <a:lnTo>
                  <a:pt x="10986945" y="6342434"/>
                </a:lnTo>
                <a:lnTo>
                  <a:pt x="10986945" y="6288979"/>
                </a:lnTo>
                <a:cubicBezTo>
                  <a:pt x="10986945" y="6269327"/>
                  <a:pt x="10975663" y="6254394"/>
                  <a:pt x="10954453" y="6254394"/>
                </a:cubicBezTo>
                <a:close/>
                <a:moveTo>
                  <a:pt x="10858290" y="6254394"/>
                </a:moveTo>
                <a:cubicBezTo>
                  <a:pt x="10834167" y="6254394"/>
                  <a:pt x="10813736" y="6273266"/>
                  <a:pt x="10813736" y="6299481"/>
                </a:cubicBezTo>
                <a:cubicBezTo>
                  <a:pt x="10813736" y="6325942"/>
                  <a:pt x="10833920" y="6344567"/>
                  <a:pt x="10860382" y="6344567"/>
                </a:cubicBezTo>
                <a:cubicBezTo>
                  <a:pt x="10868751" y="6344567"/>
                  <a:pt x="10882905" y="6341942"/>
                  <a:pt x="10894966" y="6331193"/>
                </a:cubicBezTo>
                <a:lnTo>
                  <a:pt x="10885284" y="6317040"/>
                </a:lnTo>
                <a:cubicBezTo>
                  <a:pt x="10878720" y="6322537"/>
                  <a:pt x="10869571" y="6326229"/>
                  <a:pt x="10861161" y="6326229"/>
                </a:cubicBezTo>
                <a:cubicBezTo>
                  <a:pt x="10847541" y="6326229"/>
                  <a:pt x="10837859" y="6319173"/>
                  <a:pt x="10834454" y="6306332"/>
                </a:cubicBezTo>
                <a:lnTo>
                  <a:pt x="10896566" y="6306332"/>
                </a:lnTo>
                <a:cubicBezTo>
                  <a:pt x="10897633" y="6303460"/>
                  <a:pt x="10898125" y="6299276"/>
                  <a:pt x="10898125" y="6294024"/>
                </a:cubicBezTo>
                <a:cubicBezTo>
                  <a:pt x="10898125" y="6271707"/>
                  <a:pt x="10882125" y="6254394"/>
                  <a:pt x="10858290" y="6254394"/>
                </a:cubicBezTo>
                <a:close/>
                <a:moveTo>
                  <a:pt x="11335413" y="6224528"/>
                </a:moveTo>
                <a:cubicBezTo>
                  <a:pt x="11300583" y="6224528"/>
                  <a:pt x="11273834" y="6250744"/>
                  <a:pt x="11273834" y="6284548"/>
                </a:cubicBezTo>
                <a:cubicBezTo>
                  <a:pt x="11273834" y="6317820"/>
                  <a:pt x="11299762" y="6344568"/>
                  <a:pt x="11335413" y="6344568"/>
                </a:cubicBezTo>
                <a:cubicBezTo>
                  <a:pt x="11356624" y="6344568"/>
                  <a:pt x="11374716" y="6334886"/>
                  <a:pt x="11385710" y="6317041"/>
                </a:cubicBezTo>
                <a:lnTo>
                  <a:pt x="11369464" y="6305266"/>
                </a:lnTo>
                <a:cubicBezTo>
                  <a:pt x="11361095" y="6317861"/>
                  <a:pt x="11350593" y="6324917"/>
                  <a:pt x="11335413" y="6324917"/>
                </a:cubicBezTo>
                <a:cubicBezTo>
                  <a:pt x="11312357" y="6324917"/>
                  <a:pt x="11295865" y="6307112"/>
                  <a:pt x="11295865" y="6284548"/>
                </a:cubicBezTo>
                <a:cubicBezTo>
                  <a:pt x="11295865" y="6262805"/>
                  <a:pt x="11311577" y="6244180"/>
                  <a:pt x="11335413" y="6244180"/>
                </a:cubicBezTo>
                <a:cubicBezTo>
                  <a:pt x="11349813" y="6244180"/>
                  <a:pt x="11359782" y="6250374"/>
                  <a:pt x="11369464" y="6263830"/>
                </a:cubicBezTo>
                <a:lnTo>
                  <a:pt x="11385710" y="6252302"/>
                </a:lnTo>
                <a:cubicBezTo>
                  <a:pt x="11374962" y="6234990"/>
                  <a:pt x="11357403" y="6224528"/>
                  <a:pt x="11335413" y="6224528"/>
                </a:cubicBezTo>
                <a:close/>
                <a:moveTo>
                  <a:pt x="10749285" y="6224528"/>
                </a:moveTo>
                <a:cubicBezTo>
                  <a:pt x="10715480" y="6224528"/>
                  <a:pt x="10687460" y="6249431"/>
                  <a:pt x="10687460" y="6284548"/>
                </a:cubicBezTo>
                <a:cubicBezTo>
                  <a:pt x="10687460" y="6319133"/>
                  <a:pt x="10714988" y="6344568"/>
                  <a:pt x="10749285" y="6344568"/>
                </a:cubicBezTo>
                <a:cubicBezTo>
                  <a:pt x="10771029" y="6344568"/>
                  <a:pt x="10791993" y="6333779"/>
                  <a:pt x="10803808" y="6313882"/>
                </a:cubicBezTo>
                <a:lnTo>
                  <a:pt x="10803808" y="6280118"/>
                </a:lnTo>
                <a:lnTo>
                  <a:pt x="10748752" y="6280118"/>
                </a:lnTo>
                <a:lnTo>
                  <a:pt x="10748752" y="6298702"/>
                </a:lnTo>
                <a:lnTo>
                  <a:pt x="10782516" y="6298702"/>
                </a:lnTo>
                <a:lnTo>
                  <a:pt x="10782516" y="6310969"/>
                </a:lnTo>
                <a:cubicBezTo>
                  <a:pt x="10775213" y="6320118"/>
                  <a:pt x="10762126" y="6325163"/>
                  <a:pt x="10750065" y="6325163"/>
                </a:cubicBezTo>
                <a:cubicBezTo>
                  <a:pt x="10725942" y="6325163"/>
                  <a:pt x="10709245" y="6308671"/>
                  <a:pt x="10709245" y="6284548"/>
                </a:cubicBezTo>
                <a:cubicBezTo>
                  <a:pt x="10709245" y="6261738"/>
                  <a:pt x="10724096" y="6244180"/>
                  <a:pt x="10748752" y="6244180"/>
                </a:cubicBezTo>
                <a:cubicBezTo>
                  <a:pt x="10762906" y="6244180"/>
                  <a:pt x="10772260" y="6250005"/>
                  <a:pt x="10781449" y="6261533"/>
                </a:cubicBezTo>
                <a:lnTo>
                  <a:pt x="10797777" y="6249964"/>
                </a:lnTo>
                <a:cubicBezTo>
                  <a:pt x="10785839" y="6233021"/>
                  <a:pt x="10768813" y="6224528"/>
                  <a:pt x="10749285" y="6224528"/>
                </a:cubicBezTo>
                <a:close/>
                <a:moveTo>
                  <a:pt x="11176400" y="6215092"/>
                </a:moveTo>
                <a:cubicBezTo>
                  <a:pt x="11168523" y="6215092"/>
                  <a:pt x="11162779" y="6221123"/>
                  <a:pt x="11162779" y="6228713"/>
                </a:cubicBezTo>
                <a:cubicBezTo>
                  <a:pt x="11162779" y="6236302"/>
                  <a:pt x="11168810" y="6241800"/>
                  <a:pt x="11176400" y="6241800"/>
                </a:cubicBezTo>
                <a:cubicBezTo>
                  <a:pt x="11184277" y="6241800"/>
                  <a:pt x="11190307" y="6236548"/>
                  <a:pt x="11190307" y="6228713"/>
                </a:cubicBezTo>
                <a:cubicBezTo>
                  <a:pt x="11190307" y="6220877"/>
                  <a:pt x="11184236" y="6215092"/>
                  <a:pt x="11176400" y="6215092"/>
                </a:cubicBezTo>
                <a:close/>
                <a:moveTo>
                  <a:pt x="10545431" y="5979607"/>
                </a:moveTo>
                <a:cubicBezTo>
                  <a:pt x="10490252" y="5979607"/>
                  <a:pt x="10445534" y="6024325"/>
                  <a:pt x="10445534" y="6079463"/>
                </a:cubicBezTo>
                <a:cubicBezTo>
                  <a:pt x="10445534" y="6127791"/>
                  <a:pt x="10479872" y="6168078"/>
                  <a:pt x="10525533" y="6177308"/>
                </a:cubicBezTo>
                <a:lnTo>
                  <a:pt x="10525533" y="6179318"/>
                </a:lnTo>
                <a:lnTo>
                  <a:pt x="10469205" y="6179318"/>
                </a:lnTo>
                <a:cubicBezTo>
                  <a:pt x="10454436" y="6196713"/>
                  <a:pt x="10445534" y="6219236"/>
                  <a:pt x="10445534" y="6243851"/>
                </a:cubicBezTo>
                <a:cubicBezTo>
                  <a:pt x="10445534" y="6298989"/>
                  <a:pt x="10490252" y="6343707"/>
                  <a:pt x="10545431" y="6343707"/>
                </a:cubicBezTo>
                <a:cubicBezTo>
                  <a:pt x="10600609" y="6343707"/>
                  <a:pt x="10645327" y="6298989"/>
                  <a:pt x="10645327" y="6243851"/>
                </a:cubicBezTo>
                <a:cubicBezTo>
                  <a:pt x="10645327" y="6209759"/>
                  <a:pt x="10628219" y="6179646"/>
                  <a:pt x="10602127" y="6161636"/>
                </a:cubicBezTo>
                <a:cubicBezTo>
                  <a:pt x="10617758" y="6150847"/>
                  <a:pt x="10630189" y="6135667"/>
                  <a:pt x="10637614" y="6117904"/>
                </a:cubicBezTo>
                <a:cubicBezTo>
                  <a:pt x="10652712" y="6153924"/>
                  <a:pt x="10688322" y="6179277"/>
                  <a:pt x="10729839" y="6179277"/>
                </a:cubicBezTo>
                <a:cubicBezTo>
                  <a:pt x="10745182" y="6179277"/>
                  <a:pt x="10759706" y="6175831"/>
                  <a:pt x="10772710" y="6169636"/>
                </a:cubicBezTo>
                <a:lnTo>
                  <a:pt x="10772710" y="5989248"/>
                </a:lnTo>
                <a:cubicBezTo>
                  <a:pt x="10759746" y="5983053"/>
                  <a:pt x="10745223" y="5979607"/>
                  <a:pt x="10729880" y="5979607"/>
                </a:cubicBezTo>
                <a:cubicBezTo>
                  <a:pt x="10688363" y="5979607"/>
                  <a:pt x="10652753" y="6004920"/>
                  <a:pt x="10637655" y="6040981"/>
                </a:cubicBezTo>
                <a:cubicBezTo>
                  <a:pt x="10622599" y="6004920"/>
                  <a:pt x="10586989" y="5979607"/>
                  <a:pt x="10545431" y="5979607"/>
                </a:cubicBezTo>
                <a:close/>
                <a:moveTo>
                  <a:pt x="0" y="0"/>
                </a:moveTo>
                <a:lnTo>
                  <a:pt x="11949110" y="0"/>
                </a:lnTo>
                <a:lnTo>
                  <a:pt x="11949110" y="6610349"/>
                </a:lnTo>
                <a:lnTo>
                  <a:pt x="0" y="6610349"/>
                </a:lnTo>
                <a:close/>
              </a:path>
            </a:pathLst>
          </a:custGeom>
          <a:solidFill>
            <a:schemeClr val="bg1">
              <a:lumMod val="85000"/>
            </a:schemeClr>
          </a:solidFill>
        </p:spPr>
        <p:txBody>
          <a:bodyPr vert="horz" wrap="square" lIns="90000" tIns="46800" rIns="90000" bIns="46800" rtlCol="0">
            <a:noAutofit/>
          </a:bodyPr>
          <a:lstStyle>
            <a:lvl1pPr>
              <a:defRPr lang="en-AU" dirty="0"/>
            </a:lvl1pPr>
          </a:lstStyle>
          <a:p>
            <a:pPr marL="0" lvl="0" indent="0">
              <a:buFont typeface="Arial" panose="020B0604020202020204" pitchFamily="34" charset="0"/>
              <a:buNone/>
            </a:pPr>
            <a:r>
              <a:rPr lang="en-US"/>
              <a:t>Click icon to add picture</a:t>
            </a:r>
            <a:endParaRPr lang="en-AU" dirty="0"/>
          </a:p>
        </p:txBody>
      </p:sp>
      <p:sp>
        <p:nvSpPr>
          <p:cNvPr id="8" name="Rectangle 7">
            <a:extLst>
              <a:ext uri="{FF2B5EF4-FFF2-40B4-BE49-F238E27FC236}">
                <a16:creationId xmlns:a16="http://schemas.microsoft.com/office/drawing/2014/main" id="{2FC911FB-661A-4818-92AD-134481C2BC4E}"/>
              </a:ext>
            </a:extLst>
          </p:cNvPr>
          <p:cNvSpPr/>
          <p:nvPr userDrawn="1"/>
        </p:nvSpPr>
        <p:spPr>
          <a:xfrm>
            <a:off x="-1582576" y="0"/>
            <a:ext cx="1440000" cy="9023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Section Slide with Image Option #2 White logo</a:t>
            </a:r>
            <a:endParaRPr lang="en-AU" sz="1200" dirty="0">
              <a:solidFill>
                <a:schemeClr val="bg1"/>
              </a:solidFill>
            </a:endParaRPr>
          </a:p>
        </p:txBody>
      </p:sp>
      <p:sp>
        <p:nvSpPr>
          <p:cNvPr id="10" name="Rectangle 9">
            <a:extLst>
              <a:ext uri="{FF2B5EF4-FFF2-40B4-BE49-F238E27FC236}">
                <a16:creationId xmlns:a16="http://schemas.microsoft.com/office/drawing/2014/main" id="{9376FECF-86A5-4587-8D80-D05C4F2128E2}"/>
              </a:ext>
            </a:extLst>
          </p:cNvPr>
          <p:cNvSpPr/>
          <p:nvPr userDrawn="1"/>
        </p:nvSpPr>
        <p:spPr>
          <a:xfrm>
            <a:off x="-1582576" y="1072662"/>
            <a:ext cx="1440000" cy="1581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Instructions –  how to replace the image:</a:t>
            </a:r>
          </a:p>
          <a:p>
            <a:endParaRPr lang="en-AU" sz="1200" dirty="0">
              <a:solidFill>
                <a:schemeClr val="bg1"/>
              </a:solidFill>
            </a:endParaRPr>
          </a:p>
          <a:p>
            <a:r>
              <a:rPr lang="en-AU" sz="1200" dirty="0">
                <a:solidFill>
                  <a:schemeClr val="bg1"/>
                </a:solidFill>
              </a:rPr>
              <a:t>Refer back to slide #1 on this template.</a:t>
            </a:r>
          </a:p>
        </p:txBody>
      </p:sp>
      <p:sp>
        <p:nvSpPr>
          <p:cNvPr id="30" name="Title 1">
            <a:extLst>
              <a:ext uri="{FF2B5EF4-FFF2-40B4-BE49-F238E27FC236}">
                <a16:creationId xmlns:a16="http://schemas.microsoft.com/office/drawing/2014/main" id="{D4AEB810-04C3-45E4-817E-DF9A6F40523D}"/>
              </a:ext>
            </a:extLst>
          </p:cNvPr>
          <p:cNvSpPr>
            <a:spLocks noGrp="1"/>
          </p:cNvSpPr>
          <p:nvPr>
            <p:ph type="title" hasCustomPrompt="1"/>
          </p:nvPr>
        </p:nvSpPr>
        <p:spPr>
          <a:xfrm>
            <a:off x="1070918" y="2931645"/>
            <a:ext cx="3932234" cy="2092625"/>
          </a:xfrm>
        </p:spPr>
        <p:txBody>
          <a:bodyPr wrap="square" lIns="90000" tIns="46800" rIns="90000" bIns="46800" anchor="t" anchorCtr="0">
            <a:spAutoFit/>
          </a:bodyPr>
          <a:lstStyle>
            <a:lvl1pPr>
              <a:lnSpc>
                <a:spcPct val="80000"/>
              </a:lnSpc>
              <a:defRPr sz="5400">
                <a:solidFill>
                  <a:schemeClr val="bg1"/>
                </a:solidFill>
              </a:defRPr>
            </a:lvl1pPr>
          </a:lstStyle>
          <a:p>
            <a:r>
              <a:rPr lang="en-AU" noProof="0" dirty="0"/>
              <a:t>Insert</a:t>
            </a:r>
            <a:br>
              <a:rPr lang="en-US" dirty="0"/>
            </a:br>
            <a:r>
              <a:rPr lang="en-AU" noProof="0" dirty="0"/>
              <a:t>headline</a:t>
            </a:r>
            <a:br>
              <a:rPr lang="en-US" dirty="0"/>
            </a:br>
            <a:r>
              <a:rPr lang="en-AU" noProof="0" dirty="0"/>
              <a:t>here</a:t>
            </a:r>
          </a:p>
        </p:txBody>
      </p:sp>
      <p:sp>
        <p:nvSpPr>
          <p:cNvPr id="31" name="Text Placeholder 2">
            <a:extLst>
              <a:ext uri="{FF2B5EF4-FFF2-40B4-BE49-F238E27FC236}">
                <a16:creationId xmlns:a16="http://schemas.microsoft.com/office/drawing/2014/main" id="{24BFC832-B34D-409A-A05C-6D1B0AF6B7F1}"/>
              </a:ext>
            </a:extLst>
          </p:cNvPr>
          <p:cNvSpPr>
            <a:spLocks noGrp="1"/>
          </p:cNvSpPr>
          <p:nvPr>
            <p:ph type="body" idx="14" hasCustomPrompt="1"/>
          </p:nvPr>
        </p:nvSpPr>
        <p:spPr>
          <a:xfrm>
            <a:off x="1070918" y="1716502"/>
            <a:ext cx="1935896" cy="1424109"/>
          </a:xfrm>
          <a:prstGeom prst="rect">
            <a:avLst/>
          </a:prstGeom>
        </p:spPr>
        <p:txBody>
          <a:bodyPr wrap="square" lIns="90000" tIns="46800" rIns="90000" bIns="46800" anchor="b">
            <a:spAutoFit/>
          </a:bodyPr>
          <a:lstStyle>
            <a:lvl1pPr marL="0" indent="0" algn="l" defTabSz="914400" rtl="0" eaLnBrk="1" latinLnBrk="0" hangingPunct="1">
              <a:lnSpc>
                <a:spcPct val="90000"/>
              </a:lnSpc>
              <a:spcBef>
                <a:spcPts val="600"/>
              </a:spcBef>
              <a:buNone/>
              <a:defRPr lang="en-US" sz="9600" kern="1200" dirty="0">
                <a:ln w="12700">
                  <a:noFill/>
                </a:ln>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00</a:t>
            </a:r>
          </a:p>
        </p:txBody>
      </p:sp>
      <p:sp>
        <p:nvSpPr>
          <p:cNvPr id="26" name="Footer Placeholder 5">
            <a:extLst>
              <a:ext uri="{FF2B5EF4-FFF2-40B4-BE49-F238E27FC236}">
                <a16:creationId xmlns:a16="http://schemas.microsoft.com/office/drawing/2014/main" id="{AB5F878A-37C0-4DD1-BA61-2A5F821CB1B7}"/>
              </a:ext>
            </a:extLst>
          </p:cNvPr>
          <p:cNvSpPr>
            <a:spLocks noGrp="1"/>
          </p:cNvSpPr>
          <p:nvPr>
            <p:ph type="ftr" sz="quarter" idx="11"/>
          </p:nvPr>
        </p:nvSpPr>
        <p:spPr>
          <a:xfrm>
            <a:off x="738193" y="6318221"/>
            <a:ext cx="1124064" cy="215444"/>
          </a:xfrm>
        </p:spPr>
        <p:txBody>
          <a:bodyPr/>
          <a:lstStyle>
            <a:lvl1pPr>
              <a:defRPr>
                <a:solidFill>
                  <a:schemeClr val="bg1"/>
                </a:solidFill>
              </a:defRPr>
            </a:lvl1pPr>
          </a:lstStyle>
          <a:p>
            <a:r>
              <a:rPr lang="en-AU" dirty="0"/>
              <a:t>©GenesisCare 2021</a:t>
            </a:r>
          </a:p>
        </p:txBody>
      </p:sp>
      <p:sp>
        <p:nvSpPr>
          <p:cNvPr id="27" name="Slide Number Placeholder 6">
            <a:extLst>
              <a:ext uri="{FF2B5EF4-FFF2-40B4-BE49-F238E27FC236}">
                <a16:creationId xmlns:a16="http://schemas.microsoft.com/office/drawing/2014/main" id="{2CC00F2E-03FD-4CE1-ABED-6580C5299B51}"/>
              </a:ext>
            </a:extLst>
          </p:cNvPr>
          <p:cNvSpPr>
            <a:spLocks noGrp="1"/>
          </p:cNvSpPr>
          <p:nvPr>
            <p:ph type="sldNum" sz="quarter" idx="12"/>
          </p:nvPr>
        </p:nvSpPr>
        <p:spPr>
          <a:xfrm>
            <a:off x="1939496" y="6318221"/>
            <a:ext cx="312830" cy="215444"/>
          </a:xfrm>
        </p:spPr>
        <p:txBody>
          <a:bodyPr/>
          <a:lstStyle>
            <a:lvl1pPr>
              <a:defRPr>
                <a:solidFill>
                  <a:schemeClr val="bg1"/>
                </a:solidFill>
              </a:defRPr>
            </a:lvl1pPr>
          </a:lstStyle>
          <a:p>
            <a:fld id="{FAB6D39D-1210-4F97-8D6B-D4136F467DEA}" type="slidenum">
              <a:rPr lang="en-AU" smtClean="0"/>
              <a:pPr/>
              <a:t>‹#›</a:t>
            </a:fld>
            <a:endParaRPr lang="en-AU" dirty="0"/>
          </a:p>
        </p:txBody>
      </p:sp>
    </p:spTree>
    <p:extLst>
      <p:ext uri="{BB962C8B-B14F-4D97-AF65-F5344CB8AC3E}">
        <p14:creationId xmlns:p14="http://schemas.microsoft.com/office/powerpoint/2010/main" val="271307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Header No Image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4CE304-EA14-4348-A54F-6B9E363910DC}"/>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AutoShape 8">
            <a:extLst>
              <a:ext uri="{FF2B5EF4-FFF2-40B4-BE49-F238E27FC236}">
                <a16:creationId xmlns:a16="http://schemas.microsoft.com/office/drawing/2014/main" id="{DF47BC1B-DD0D-4B6F-B8FD-A99E85D1885E}"/>
              </a:ext>
            </a:extLst>
          </p:cNvPr>
          <p:cNvSpPr>
            <a:spLocks noChangeAspect="1" noChangeArrowheads="1" noTextEdit="1"/>
          </p:cNvSpPr>
          <p:nvPr userDrawn="1"/>
        </p:nvSpPr>
        <p:spPr bwMode="auto">
          <a:xfrm>
            <a:off x="7979718" y="4325937"/>
            <a:ext cx="3341688"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pt-BR" dirty="0">
              <a:solidFill>
                <a:prstClr val="white"/>
              </a:solidFill>
              <a:latin typeface="GenesisCare Sans Light" panose="00000400000000000000" pitchFamily="2" charset="0"/>
            </a:endParaRPr>
          </a:p>
        </p:txBody>
      </p:sp>
      <p:grpSp>
        <p:nvGrpSpPr>
          <p:cNvPr id="55" name="Graphic 8">
            <a:extLst>
              <a:ext uri="{FF2B5EF4-FFF2-40B4-BE49-F238E27FC236}">
                <a16:creationId xmlns:a16="http://schemas.microsoft.com/office/drawing/2014/main" id="{4A074210-8EB7-484F-B624-784EB6A1C4E5}"/>
              </a:ext>
            </a:extLst>
          </p:cNvPr>
          <p:cNvGrpSpPr/>
          <p:nvPr userDrawn="1"/>
        </p:nvGrpSpPr>
        <p:grpSpPr>
          <a:xfrm>
            <a:off x="10564599" y="6103433"/>
            <a:ext cx="1188338" cy="365001"/>
            <a:chOff x="4714875" y="3005137"/>
            <a:chExt cx="2759011" cy="847438"/>
          </a:xfrm>
          <a:solidFill>
            <a:schemeClr val="bg1"/>
          </a:solidFill>
        </p:grpSpPr>
        <p:sp>
          <p:nvSpPr>
            <p:cNvPr id="56" name="Freeform: Shape 55">
              <a:extLst>
                <a:ext uri="{FF2B5EF4-FFF2-40B4-BE49-F238E27FC236}">
                  <a16:creationId xmlns:a16="http://schemas.microsoft.com/office/drawing/2014/main" id="{9A7A9566-4038-4350-8FFF-4DD30F07113A}"/>
                </a:ext>
              </a:extLst>
            </p:cNvPr>
            <p:cNvSpPr/>
            <p:nvPr/>
          </p:nvSpPr>
          <p:spPr>
            <a:xfrm>
              <a:off x="4714875" y="3005137"/>
              <a:ext cx="759618" cy="845343"/>
            </a:xfrm>
            <a:custGeom>
              <a:avLst/>
              <a:gdLst>
                <a:gd name="connsiteX0" fmla="*/ 660178 w 759618"/>
                <a:gd name="connsiteY0" fmla="*/ 0 h 845343"/>
                <a:gd name="connsiteX1" fmla="*/ 446056 w 759618"/>
                <a:gd name="connsiteY1" fmla="*/ 142494 h 845343"/>
                <a:gd name="connsiteX2" fmla="*/ 231934 w 759618"/>
                <a:gd name="connsiteY2" fmla="*/ 0 h 845343"/>
                <a:gd name="connsiteX3" fmla="*/ 0 w 759618"/>
                <a:gd name="connsiteY3" fmla="*/ 231839 h 845343"/>
                <a:gd name="connsiteX4" fmla="*/ 185738 w 759618"/>
                <a:gd name="connsiteY4" fmla="*/ 459010 h 845343"/>
                <a:gd name="connsiteX5" fmla="*/ 185738 w 759618"/>
                <a:gd name="connsiteY5" fmla="*/ 463677 h 845343"/>
                <a:gd name="connsiteX6" fmla="*/ 54959 w 759618"/>
                <a:gd name="connsiteY6" fmla="*/ 463677 h 845343"/>
                <a:gd name="connsiteX7" fmla="*/ 0 w 759618"/>
                <a:gd name="connsiteY7" fmla="*/ 613505 h 845343"/>
                <a:gd name="connsiteX8" fmla="*/ 231934 w 759618"/>
                <a:gd name="connsiteY8" fmla="*/ 845344 h 845343"/>
                <a:gd name="connsiteX9" fmla="*/ 463868 w 759618"/>
                <a:gd name="connsiteY9" fmla="*/ 613505 h 845343"/>
                <a:gd name="connsiteX10" fmla="*/ 363569 w 759618"/>
                <a:gd name="connsiteY10" fmla="*/ 422624 h 845343"/>
                <a:gd name="connsiteX11" fmla="*/ 445961 w 759618"/>
                <a:gd name="connsiteY11" fmla="*/ 321088 h 845343"/>
                <a:gd name="connsiteX12" fmla="*/ 660083 w 759618"/>
                <a:gd name="connsiteY12" fmla="*/ 463582 h 845343"/>
                <a:gd name="connsiteX13" fmla="*/ 759619 w 759618"/>
                <a:gd name="connsiteY13" fmla="*/ 441198 h 845343"/>
                <a:gd name="connsiteX14" fmla="*/ 759619 w 759618"/>
                <a:gd name="connsiteY14" fmla="*/ 22384 h 845343"/>
                <a:gd name="connsiteX15" fmla="*/ 660178 w 759618"/>
                <a:gd name="connsiteY15" fmla="*/ 0 h 8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9618" h="845343">
                  <a:moveTo>
                    <a:pt x="660178" y="0"/>
                  </a:moveTo>
                  <a:cubicBezTo>
                    <a:pt x="563785" y="0"/>
                    <a:pt x="481108" y="58769"/>
                    <a:pt x="446056" y="142494"/>
                  </a:cubicBezTo>
                  <a:cubicBezTo>
                    <a:pt x="411099" y="58769"/>
                    <a:pt x="328422" y="0"/>
                    <a:pt x="231934" y="0"/>
                  </a:cubicBezTo>
                  <a:cubicBezTo>
                    <a:pt x="103823" y="0"/>
                    <a:pt x="0" y="103823"/>
                    <a:pt x="0" y="231839"/>
                  </a:cubicBezTo>
                  <a:cubicBezTo>
                    <a:pt x="0" y="344043"/>
                    <a:pt x="79724" y="437579"/>
                    <a:pt x="185738" y="459010"/>
                  </a:cubicBezTo>
                  <a:lnTo>
                    <a:pt x="185738" y="463677"/>
                  </a:lnTo>
                  <a:lnTo>
                    <a:pt x="54959" y="463677"/>
                  </a:lnTo>
                  <a:cubicBezTo>
                    <a:pt x="20669" y="504063"/>
                    <a:pt x="0" y="556355"/>
                    <a:pt x="0" y="613505"/>
                  </a:cubicBezTo>
                  <a:cubicBezTo>
                    <a:pt x="0" y="741521"/>
                    <a:pt x="103823" y="845344"/>
                    <a:pt x="231934" y="845344"/>
                  </a:cubicBezTo>
                  <a:cubicBezTo>
                    <a:pt x="360045" y="845344"/>
                    <a:pt x="463868" y="741521"/>
                    <a:pt x="463868" y="613505"/>
                  </a:cubicBezTo>
                  <a:cubicBezTo>
                    <a:pt x="463868" y="534353"/>
                    <a:pt x="424148" y="464439"/>
                    <a:pt x="363569" y="422624"/>
                  </a:cubicBezTo>
                  <a:cubicBezTo>
                    <a:pt x="399860" y="397574"/>
                    <a:pt x="428720" y="362331"/>
                    <a:pt x="445961" y="321088"/>
                  </a:cubicBezTo>
                  <a:cubicBezTo>
                    <a:pt x="481013" y="404717"/>
                    <a:pt x="563690" y="463582"/>
                    <a:pt x="660083" y="463582"/>
                  </a:cubicBezTo>
                  <a:cubicBezTo>
                    <a:pt x="695706" y="463582"/>
                    <a:pt x="729425" y="455581"/>
                    <a:pt x="759619" y="441198"/>
                  </a:cubicBezTo>
                  <a:lnTo>
                    <a:pt x="759619" y="22384"/>
                  </a:lnTo>
                  <a:cubicBezTo>
                    <a:pt x="729520" y="8001"/>
                    <a:pt x="695801" y="0"/>
                    <a:pt x="660178" y="0"/>
                  </a:cubicBezTo>
                  <a:close/>
                </a:path>
              </a:pathLst>
            </a:custGeom>
            <a:grpFill/>
            <a:ln w="9525" cap="flat">
              <a:noFill/>
              <a:prstDash val="solid"/>
              <a:miter/>
            </a:ln>
          </p:spPr>
          <p:txBody>
            <a:bodyPr rtlCol="0" anchor="ctr"/>
            <a:lstStyle/>
            <a:p>
              <a:endParaRPr lang="en-AU" dirty="0"/>
            </a:p>
          </p:txBody>
        </p:sp>
        <p:grpSp>
          <p:nvGrpSpPr>
            <p:cNvPr id="57" name="Graphic 8">
              <a:extLst>
                <a:ext uri="{FF2B5EF4-FFF2-40B4-BE49-F238E27FC236}">
                  <a16:creationId xmlns:a16="http://schemas.microsoft.com/office/drawing/2014/main" id="{ACBB16F4-2B84-4300-B0F7-C358CA8805FC}"/>
                </a:ext>
              </a:extLst>
            </p:cNvPr>
            <p:cNvGrpSpPr/>
            <p:nvPr/>
          </p:nvGrpSpPr>
          <p:grpSpPr>
            <a:xfrm>
              <a:off x="5276564" y="3551872"/>
              <a:ext cx="2197322" cy="300703"/>
              <a:chOff x="5276564" y="3551872"/>
              <a:chExt cx="2197322" cy="300703"/>
            </a:xfrm>
            <a:grpFill/>
          </p:grpSpPr>
          <p:sp>
            <p:nvSpPr>
              <p:cNvPr id="58" name="Freeform: Shape 57">
                <a:extLst>
                  <a:ext uri="{FF2B5EF4-FFF2-40B4-BE49-F238E27FC236}">
                    <a16:creationId xmlns:a16="http://schemas.microsoft.com/office/drawing/2014/main" id="{B78602DB-4B92-4E7C-8777-25033F311FF6}"/>
                  </a:ext>
                </a:extLst>
              </p:cNvPr>
              <p:cNvSpPr/>
              <p:nvPr/>
            </p:nvSpPr>
            <p:spPr>
              <a:xfrm>
                <a:off x="6204966" y="3643121"/>
                <a:ext cx="158210" cy="209359"/>
              </a:xfrm>
              <a:custGeom>
                <a:avLst/>
                <a:gdLst>
                  <a:gd name="connsiteX0" fmla="*/ 112014 w 158210"/>
                  <a:gd name="connsiteY0" fmla="*/ 90868 h 209359"/>
                  <a:gd name="connsiteX1" fmla="*/ 82677 w 158210"/>
                  <a:gd name="connsiteY1" fmla="*/ 78772 h 209359"/>
                  <a:gd name="connsiteX2" fmla="*/ 58960 w 158210"/>
                  <a:gd name="connsiteY2" fmla="*/ 57817 h 209359"/>
                  <a:gd name="connsiteX3" fmla="*/ 82677 w 158210"/>
                  <a:gd name="connsiteY3" fmla="*/ 40767 h 209359"/>
                  <a:gd name="connsiteX4" fmla="*/ 130112 w 158210"/>
                  <a:gd name="connsiteY4" fmla="*/ 60198 h 209359"/>
                  <a:gd name="connsiteX5" fmla="*/ 155067 w 158210"/>
                  <a:gd name="connsiteY5" fmla="*/ 30385 h 209359"/>
                  <a:gd name="connsiteX6" fmla="*/ 85058 w 158210"/>
                  <a:gd name="connsiteY6" fmla="*/ 0 h 209359"/>
                  <a:gd name="connsiteX7" fmla="*/ 12668 w 158210"/>
                  <a:gd name="connsiteY7" fmla="*/ 59055 h 209359"/>
                  <a:gd name="connsiteX8" fmla="*/ 54959 w 158210"/>
                  <a:gd name="connsiteY8" fmla="*/ 114395 h 209359"/>
                  <a:gd name="connsiteX9" fmla="*/ 87535 w 158210"/>
                  <a:gd name="connsiteY9" fmla="*/ 127825 h 209359"/>
                  <a:gd name="connsiteX10" fmla="*/ 110680 w 158210"/>
                  <a:gd name="connsiteY10" fmla="*/ 150304 h 209359"/>
                  <a:gd name="connsiteX11" fmla="*/ 83344 w 158210"/>
                  <a:gd name="connsiteY11" fmla="*/ 168592 h 209359"/>
                  <a:gd name="connsiteX12" fmla="*/ 26194 w 158210"/>
                  <a:gd name="connsiteY12" fmla="*/ 140589 h 209359"/>
                  <a:gd name="connsiteX13" fmla="*/ 0 w 158210"/>
                  <a:gd name="connsiteY13" fmla="*/ 170402 h 209359"/>
                  <a:gd name="connsiteX14" fmla="*/ 81534 w 158210"/>
                  <a:gd name="connsiteY14" fmla="*/ 209359 h 209359"/>
                  <a:gd name="connsiteX15" fmla="*/ 158210 w 158210"/>
                  <a:gd name="connsiteY15" fmla="*/ 146685 h 209359"/>
                  <a:gd name="connsiteX16" fmla="*/ 112014 w 158210"/>
                  <a:gd name="connsiteY16" fmla="*/ 90868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210" h="209359">
                    <a:moveTo>
                      <a:pt x="112014" y="90868"/>
                    </a:moveTo>
                    <a:lnTo>
                      <a:pt x="82677" y="78772"/>
                    </a:lnTo>
                    <a:cubicBezTo>
                      <a:pt x="65627" y="71723"/>
                      <a:pt x="58960" y="65722"/>
                      <a:pt x="58960" y="57817"/>
                    </a:cubicBezTo>
                    <a:cubicBezTo>
                      <a:pt x="58960" y="48673"/>
                      <a:pt x="67437" y="40767"/>
                      <a:pt x="82677" y="40767"/>
                    </a:cubicBezTo>
                    <a:cubicBezTo>
                      <a:pt x="100298" y="40767"/>
                      <a:pt x="115538" y="48101"/>
                      <a:pt x="130112" y="60198"/>
                    </a:cubicBezTo>
                    <a:lnTo>
                      <a:pt x="155067" y="30385"/>
                    </a:lnTo>
                    <a:cubicBezTo>
                      <a:pt x="136779" y="10287"/>
                      <a:pt x="114300" y="0"/>
                      <a:pt x="85058" y="0"/>
                    </a:cubicBezTo>
                    <a:cubicBezTo>
                      <a:pt x="44863" y="0"/>
                      <a:pt x="12668" y="20669"/>
                      <a:pt x="12668" y="59055"/>
                    </a:cubicBezTo>
                    <a:cubicBezTo>
                      <a:pt x="12668" y="91916"/>
                      <a:pt x="35147" y="106299"/>
                      <a:pt x="54959" y="114395"/>
                    </a:cubicBezTo>
                    <a:lnTo>
                      <a:pt x="87535" y="127825"/>
                    </a:lnTo>
                    <a:cubicBezTo>
                      <a:pt x="104489" y="134779"/>
                      <a:pt x="110680" y="139541"/>
                      <a:pt x="110680" y="150304"/>
                    </a:cubicBezTo>
                    <a:cubicBezTo>
                      <a:pt x="110680" y="159544"/>
                      <a:pt x="102679" y="168592"/>
                      <a:pt x="83344" y="168592"/>
                    </a:cubicBezTo>
                    <a:cubicBezTo>
                      <a:pt x="61436" y="168592"/>
                      <a:pt x="39433" y="156400"/>
                      <a:pt x="26194" y="140589"/>
                    </a:cubicBezTo>
                    <a:lnTo>
                      <a:pt x="0" y="170402"/>
                    </a:lnTo>
                    <a:cubicBezTo>
                      <a:pt x="18288" y="196596"/>
                      <a:pt x="48101" y="209359"/>
                      <a:pt x="81534" y="209359"/>
                    </a:cubicBezTo>
                    <a:cubicBezTo>
                      <a:pt x="124682" y="209359"/>
                      <a:pt x="158210" y="188690"/>
                      <a:pt x="158210" y="146685"/>
                    </a:cubicBezTo>
                    <a:cubicBezTo>
                      <a:pt x="158115" y="117443"/>
                      <a:pt x="138589" y="101727"/>
                      <a:pt x="112014" y="90868"/>
                    </a:cubicBezTo>
                    <a:close/>
                  </a:path>
                </a:pathLst>
              </a:custGeom>
              <a:grpFill/>
              <a:ln w="9525" cap="flat">
                <a:noFill/>
                <a:prstDash val="solid"/>
                <a:miter/>
              </a:ln>
            </p:spPr>
            <p:txBody>
              <a:bodyPr rtlCol="0" anchor="ctr"/>
              <a:lstStyle/>
              <a:p>
                <a:endParaRPr lang="en-AU" dirty="0"/>
              </a:p>
            </p:txBody>
          </p:sp>
          <p:sp>
            <p:nvSpPr>
              <p:cNvPr id="59" name="Freeform: Shape 58">
                <a:extLst>
                  <a:ext uri="{FF2B5EF4-FFF2-40B4-BE49-F238E27FC236}">
                    <a16:creationId xmlns:a16="http://schemas.microsoft.com/office/drawing/2014/main" id="{27CF0AB3-276D-48F4-B7B1-5065CCCB583A}"/>
                  </a:ext>
                </a:extLst>
              </p:cNvPr>
              <p:cNvSpPr/>
              <p:nvPr/>
            </p:nvSpPr>
            <p:spPr>
              <a:xfrm>
                <a:off x="6909911" y="3643216"/>
                <a:ext cx="210502" cy="209359"/>
              </a:xfrm>
              <a:custGeom>
                <a:avLst/>
                <a:gdLst>
                  <a:gd name="connsiteX0" fmla="*/ 160592 w 210502"/>
                  <a:gd name="connsiteY0" fmla="*/ 24289 h 209359"/>
                  <a:gd name="connsiteX1" fmla="*/ 97917 w 210502"/>
                  <a:gd name="connsiteY1" fmla="*/ 0 h 209359"/>
                  <a:gd name="connsiteX2" fmla="*/ 0 w 210502"/>
                  <a:gd name="connsiteY2" fmla="*/ 104680 h 209359"/>
                  <a:gd name="connsiteX3" fmla="*/ 97346 w 210502"/>
                  <a:gd name="connsiteY3" fmla="*/ 209360 h 209359"/>
                  <a:gd name="connsiteX4" fmla="*/ 165449 w 210502"/>
                  <a:gd name="connsiteY4" fmla="*/ 177737 h 209359"/>
                  <a:gd name="connsiteX5" fmla="*/ 165449 w 210502"/>
                  <a:gd name="connsiteY5" fmla="*/ 204502 h 209359"/>
                  <a:gd name="connsiteX6" fmla="*/ 210503 w 210502"/>
                  <a:gd name="connsiteY6" fmla="*/ 204502 h 209359"/>
                  <a:gd name="connsiteX7" fmla="*/ 210503 w 210502"/>
                  <a:gd name="connsiteY7" fmla="*/ 4191 h 209359"/>
                  <a:gd name="connsiteX8" fmla="*/ 160592 w 210502"/>
                  <a:gd name="connsiteY8" fmla="*/ 4191 h 209359"/>
                  <a:gd name="connsiteX9" fmla="*/ 160592 w 210502"/>
                  <a:gd name="connsiteY9" fmla="*/ 24289 h 209359"/>
                  <a:gd name="connsiteX10" fmla="*/ 106490 w 210502"/>
                  <a:gd name="connsiteY10" fmla="*/ 165354 h 209359"/>
                  <a:gd name="connsiteX11" fmla="*/ 49911 w 210502"/>
                  <a:gd name="connsiteY11" fmla="*/ 104489 h 209359"/>
                  <a:gd name="connsiteX12" fmla="*/ 106490 w 210502"/>
                  <a:gd name="connsiteY12" fmla="*/ 43625 h 209359"/>
                  <a:gd name="connsiteX13" fmla="*/ 162496 w 210502"/>
                  <a:gd name="connsiteY13" fmla="*/ 104489 h 209359"/>
                  <a:gd name="connsiteX14" fmla="*/ 106490 w 210502"/>
                  <a:gd name="connsiteY14" fmla="*/ 165354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0502" h="209359">
                    <a:moveTo>
                      <a:pt x="160592" y="24289"/>
                    </a:moveTo>
                    <a:cubicBezTo>
                      <a:pt x="143542" y="7239"/>
                      <a:pt x="122873" y="0"/>
                      <a:pt x="97917" y="0"/>
                    </a:cubicBezTo>
                    <a:cubicBezTo>
                      <a:pt x="40100" y="0"/>
                      <a:pt x="0" y="46863"/>
                      <a:pt x="0" y="104680"/>
                    </a:cubicBezTo>
                    <a:cubicBezTo>
                      <a:pt x="0" y="161830"/>
                      <a:pt x="37719" y="209360"/>
                      <a:pt x="97346" y="209360"/>
                    </a:cubicBezTo>
                    <a:cubicBezTo>
                      <a:pt x="127159" y="209360"/>
                      <a:pt x="148495" y="200882"/>
                      <a:pt x="165449" y="177737"/>
                    </a:cubicBezTo>
                    <a:lnTo>
                      <a:pt x="165449" y="204502"/>
                    </a:lnTo>
                    <a:lnTo>
                      <a:pt x="210503" y="204502"/>
                    </a:lnTo>
                    <a:lnTo>
                      <a:pt x="210503" y="4191"/>
                    </a:lnTo>
                    <a:lnTo>
                      <a:pt x="160592" y="4191"/>
                    </a:lnTo>
                    <a:lnTo>
                      <a:pt x="160592" y="24289"/>
                    </a:lnTo>
                    <a:close/>
                    <a:moveTo>
                      <a:pt x="106490" y="165354"/>
                    </a:moveTo>
                    <a:cubicBezTo>
                      <a:pt x="74867" y="165354"/>
                      <a:pt x="49911" y="141065"/>
                      <a:pt x="49911" y="104489"/>
                    </a:cubicBezTo>
                    <a:cubicBezTo>
                      <a:pt x="49911" y="68580"/>
                      <a:pt x="73628" y="43625"/>
                      <a:pt x="106490" y="43625"/>
                    </a:cubicBezTo>
                    <a:cubicBezTo>
                      <a:pt x="140113" y="43625"/>
                      <a:pt x="162496" y="70199"/>
                      <a:pt x="162496" y="104489"/>
                    </a:cubicBezTo>
                    <a:cubicBezTo>
                      <a:pt x="162401" y="139351"/>
                      <a:pt x="140684" y="165354"/>
                      <a:pt x="106490" y="165354"/>
                    </a:cubicBezTo>
                    <a:close/>
                  </a:path>
                </a:pathLst>
              </a:custGeom>
              <a:grpFill/>
              <a:ln w="9525" cap="flat">
                <a:noFill/>
                <a:prstDash val="solid"/>
                <a:miter/>
              </a:ln>
            </p:spPr>
            <p:txBody>
              <a:bodyPr rtlCol="0" anchor="ctr"/>
              <a:lstStyle/>
              <a:p>
                <a:endParaRPr lang="en-AU" dirty="0"/>
              </a:p>
            </p:txBody>
          </p:sp>
          <p:sp>
            <p:nvSpPr>
              <p:cNvPr id="60" name="Freeform: Shape 59">
                <a:extLst>
                  <a:ext uri="{FF2B5EF4-FFF2-40B4-BE49-F238E27FC236}">
                    <a16:creationId xmlns:a16="http://schemas.microsoft.com/office/drawing/2014/main" id="{7B65A99A-07A9-416C-A096-5E050AF38023}"/>
                  </a:ext>
                </a:extLst>
              </p:cNvPr>
              <p:cNvSpPr/>
              <p:nvPr/>
            </p:nvSpPr>
            <p:spPr>
              <a:xfrm>
                <a:off x="6380130" y="3551872"/>
                <a:ext cx="63912" cy="62007"/>
              </a:xfrm>
              <a:custGeom>
                <a:avLst/>
                <a:gdLst>
                  <a:gd name="connsiteX0" fmla="*/ 31623 w 63912"/>
                  <a:gd name="connsiteY0" fmla="*/ 0 h 62007"/>
                  <a:gd name="connsiteX1" fmla="*/ 0 w 63912"/>
                  <a:gd name="connsiteY1" fmla="*/ 31623 h 62007"/>
                  <a:gd name="connsiteX2" fmla="*/ 31623 w 63912"/>
                  <a:gd name="connsiteY2" fmla="*/ 62008 h 62007"/>
                  <a:gd name="connsiteX3" fmla="*/ 63913 w 63912"/>
                  <a:gd name="connsiteY3" fmla="*/ 31623 h 62007"/>
                  <a:gd name="connsiteX4" fmla="*/ 31623 w 63912"/>
                  <a:gd name="connsiteY4" fmla="*/ 0 h 62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12" h="62007">
                    <a:moveTo>
                      <a:pt x="31623" y="0"/>
                    </a:moveTo>
                    <a:cubicBezTo>
                      <a:pt x="13335" y="0"/>
                      <a:pt x="0" y="14002"/>
                      <a:pt x="0" y="31623"/>
                    </a:cubicBezTo>
                    <a:cubicBezTo>
                      <a:pt x="0" y="49244"/>
                      <a:pt x="14002" y="62008"/>
                      <a:pt x="31623" y="62008"/>
                    </a:cubicBezTo>
                    <a:cubicBezTo>
                      <a:pt x="49911" y="62008"/>
                      <a:pt x="63913" y="49816"/>
                      <a:pt x="63913" y="31623"/>
                    </a:cubicBezTo>
                    <a:cubicBezTo>
                      <a:pt x="63913" y="13430"/>
                      <a:pt x="49816" y="0"/>
                      <a:pt x="31623" y="0"/>
                    </a:cubicBezTo>
                    <a:close/>
                  </a:path>
                </a:pathLst>
              </a:custGeom>
              <a:grpFill/>
              <a:ln w="9525" cap="flat">
                <a:noFill/>
                <a:prstDash val="solid"/>
                <a:miter/>
              </a:ln>
            </p:spPr>
            <p:txBody>
              <a:bodyPr rtlCol="0" anchor="ctr"/>
              <a:lstStyle/>
              <a:p>
                <a:endParaRPr lang="en-AU" dirty="0"/>
              </a:p>
            </p:txBody>
          </p:sp>
          <p:sp>
            <p:nvSpPr>
              <p:cNvPr id="61" name="Freeform: Shape 60">
                <a:extLst>
                  <a:ext uri="{FF2B5EF4-FFF2-40B4-BE49-F238E27FC236}">
                    <a16:creationId xmlns:a16="http://schemas.microsoft.com/office/drawing/2014/main" id="{075EB051-7650-43DC-8742-232BEAEC955E}"/>
                  </a:ext>
                </a:extLst>
              </p:cNvPr>
              <p:cNvSpPr/>
              <p:nvPr/>
            </p:nvSpPr>
            <p:spPr>
              <a:xfrm>
                <a:off x="6387369" y="3647407"/>
                <a:ext cx="48672" cy="200120"/>
              </a:xfrm>
              <a:custGeom>
                <a:avLst/>
                <a:gdLst>
                  <a:gd name="connsiteX0" fmla="*/ 0 w 48672"/>
                  <a:gd name="connsiteY0" fmla="*/ 0 h 200120"/>
                  <a:gd name="connsiteX1" fmla="*/ 48673 w 48672"/>
                  <a:gd name="connsiteY1" fmla="*/ 0 h 200120"/>
                  <a:gd name="connsiteX2" fmla="*/ 48673 w 48672"/>
                  <a:gd name="connsiteY2" fmla="*/ 200120 h 200120"/>
                  <a:gd name="connsiteX3" fmla="*/ 0 w 48672"/>
                  <a:gd name="connsiteY3" fmla="*/ 200120 h 200120"/>
                </a:gdLst>
                <a:ahLst/>
                <a:cxnLst>
                  <a:cxn ang="0">
                    <a:pos x="connsiteX0" y="connsiteY0"/>
                  </a:cxn>
                  <a:cxn ang="0">
                    <a:pos x="connsiteX1" y="connsiteY1"/>
                  </a:cxn>
                  <a:cxn ang="0">
                    <a:pos x="connsiteX2" y="connsiteY2"/>
                  </a:cxn>
                  <a:cxn ang="0">
                    <a:pos x="connsiteX3" y="connsiteY3"/>
                  </a:cxn>
                </a:cxnLst>
                <a:rect l="l" t="t" r="r" b="b"/>
                <a:pathLst>
                  <a:path w="48672" h="200120">
                    <a:moveTo>
                      <a:pt x="0" y="0"/>
                    </a:moveTo>
                    <a:lnTo>
                      <a:pt x="48673" y="0"/>
                    </a:lnTo>
                    <a:lnTo>
                      <a:pt x="48673" y="200120"/>
                    </a:lnTo>
                    <a:lnTo>
                      <a:pt x="0" y="200120"/>
                    </a:lnTo>
                    <a:close/>
                  </a:path>
                </a:pathLst>
              </a:custGeom>
              <a:grpFill/>
              <a:ln w="9525" cap="flat">
                <a:noFill/>
                <a:prstDash val="solid"/>
                <a:miter/>
              </a:ln>
            </p:spPr>
            <p:txBody>
              <a:bodyPr rtlCol="0" anchor="ctr"/>
              <a:lstStyle/>
              <a:p>
                <a:endParaRPr lang="en-AU" dirty="0"/>
              </a:p>
            </p:txBody>
          </p:sp>
          <p:sp>
            <p:nvSpPr>
              <p:cNvPr id="62" name="Freeform: Shape 61">
                <a:extLst>
                  <a:ext uri="{FF2B5EF4-FFF2-40B4-BE49-F238E27FC236}">
                    <a16:creationId xmlns:a16="http://schemas.microsoft.com/office/drawing/2014/main" id="{D929A03C-9B12-4664-BEDE-E22BD13DFF69}"/>
                  </a:ext>
                </a:extLst>
              </p:cNvPr>
              <p:cNvSpPr/>
              <p:nvPr/>
            </p:nvSpPr>
            <p:spPr>
              <a:xfrm>
                <a:off x="5792343" y="3643121"/>
                <a:ext cx="179546" cy="204406"/>
              </a:xfrm>
              <a:custGeom>
                <a:avLst/>
                <a:gdLst>
                  <a:gd name="connsiteX0" fmla="*/ 104108 w 179546"/>
                  <a:gd name="connsiteY0" fmla="*/ 0 h 204406"/>
                  <a:gd name="connsiteX1" fmla="*/ 45053 w 179546"/>
                  <a:gd name="connsiteY1" fmla="*/ 23717 h 204406"/>
                  <a:gd name="connsiteX2" fmla="*/ 45053 w 179546"/>
                  <a:gd name="connsiteY2" fmla="*/ 4286 h 204406"/>
                  <a:gd name="connsiteX3" fmla="*/ 0 w 179546"/>
                  <a:gd name="connsiteY3" fmla="*/ 4286 h 204406"/>
                  <a:gd name="connsiteX4" fmla="*/ 0 w 179546"/>
                  <a:gd name="connsiteY4" fmla="*/ 204406 h 204406"/>
                  <a:gd name="connsiteX5" fmla="*/ 48673 w 179546"/>
                  <a:gd name="connsiteY5" fmla="*/ 204406 h 204406"/>
                  <a:gd name="connsiteX6" fmla="*/ 48673 w 179546"/>
                  <a:gd name="connsiteY6" fmla="*/ 85153 h 204406"/>
                  <a:gd name="connsiteX7" fmla="*/ 90678 w 179546"/>
                  <a:gd name="connsiteY7" fmla="*/ 43815 h 204406"/>
                  <a:gd name="connsiteX8" fmla="*/ 130873 w 179546"/>
                  <a:gd name="connsiteY8" fmla="*/ 85153 h 204406"/>
                  <a:gd name="connsiteX9" fmla="*/ 130873 w 179546"/>
                  <a:gd name="connsiteY9" fmla="*/ 204406 h 204406"/>
                  <a:gd name="connsiteX10" fmla="*/ 179546 w 179546"/>
                  <a:gd name="connsiteY10" fmla="*/ 204406 h 204406"/>
                  <a:gd name="connsiteX11" fmla="*/ 179546 w 179546"/>
                  <a:gd name="connsiteY11" fmla="*/ 80296 h 204406"/>
                  <a:gd name="connsiteX12" fmla="*/ 104108 w 179546"/>
                  <a:gd name="connsiteY12" fmla="*/ 0 h 20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546" h="204406">
                    <a:moveTo>
                      <a:pt x="104108" y="0"/>
                    </a:moveTo>
                    <a:cubicBezTo>
                      <a:pt x="80391" y="0"/>
                      <a:pt x="61531" y="7334"/>
                      <a:pt x="45053" y="23717"/>
                    </a:cubicBezTo>
                    <a:lnTo>
                      <a:pt x="45053" y="4286"/>
                    </a:lnTo>
                    <a:lnTo>
                      <a:pt x="0" y="4286"/>
                    </a:lnTo>
                    <a:lnTo>
                      <a:pt x="0" y="204406"/>
                    </a:lnTo>
                    <a:lnTo>
                      <a:pt x="48673" y="204406"/>
                    </a:lnTo>
                    <a:lnTo>
                      <a:pt x="48673" y="85153"/>
                    </a:lnTo>
                    <a:cubicBezTo>
                      <a:pt x="48673" y="60198"/>
                      <a:pt x="65722" y="43815"/>
                      <a:pt x="90678" y="43815"/>
                    </a:cubicBezTo>
                    <a:cubicBezTo>
                      <a:pt x="115633" y="43815"/>
                      <a:pt x="130873" y="62103"/>
                      <a:pt x="130873" y="85153"/>
                    </a:cubicBezTo>
                    <a:lnTo>
                      <a:pt x="130873" y="204406"/>
                    </a:lnTo>
                    <a:lnTo>
                      <a:pt x="179546" y="204406"/>
                    </a:lnTo>
                    <a:lnTo>
                      <a:pt x="179546" y="80296"/>
                    </a:lnTo>
                    <a:cubicBezTo>
                      <a:pt x="179546" y="34671"/>
                      <a:pt x="153352" y="0"/>
                      <a:pt x="104108" y="0"/>
                    </a:cubicBezTo>
                    <a:close/>
                  </a:path>
                </a:pathLst>
              </a:custGeom>
              <a:grpFill/>
              <a:ln w="9525" cap="flat">
                <a:noFill/>
                <a:prstDash val="solid"/>
                <a:miter/>
              </a:ln>
            </p:spPr>
            <p:txBody>
              <a:bodyPr rtlCol="0" anchor="ctr"/>
              <a:lstStyle/>
              <a:p>
                <a:endParaRPr lang="en-AU" dirty="0"/>
              </a:p>
            </p:txBody>
          </p:sp>
          <p:sp>
            <p:nvSpPr>
              <p:cNvPr id="63" name="Freeform: Shape 62">
                <a:extLst>
                  <a:ext uri="{FF2B5EF4-FFF2-40B4-BE49-F238E27FC236}">
                    <a16:creationId xmlns:a16="http://schemas.microsoft.com/office/drawing/2014/main" id="{4CB7FE2B-077E-4A89-BFB4-F6BBA179D5BA}"/>
                  </a:ext>
                </a:extLst>
              </p:cNvPr>
              <p:cNvSpPr/>
              <p:nvPr/>
            </p:nvSpPr>
            <p:spPr>
              <a:xfrm>
                <a:off x="5569743" y="3643121"/>
                <a:ext cx="195929" cy="209359"/>
              </a:xfrm>
              <a:custGeom>
                <a:avLst/>
                <a:gdLst>
                  <a:gd name="connsiteX0" fmla="*/ 103442 w 195929"/>
                  <a:gd name="connsiteY0" fmla="*/ 0 h 209359"/>
                  <a:gd name="connsiteX1" fmla="*/ 0 w 195929"/>
                  <a:gd name="connsiteY1" fmla="*/ 104680 h 209359"/>
                  <a:gd name="connsiteX2" fmla="*/ 108299 w 195929"/>
                  <a:gd name="connsiteY2" fmla="*/ 209359 h 209359"/>
                  <a:gd name="connsiteX3" fmla="*/ 188595 w 195929"/>
                  <a:gd name="connsiteY3" fmla="*/ 178308 h 209359"/>
                  <a:gd name="connsiteX4" fmla="*/ 166116 w 195929"/>
                  <a:gd name="connsiteY4" fmla="*/ 145447 h 209359"/>
                  <a:gd name="connsiteX5" fmla="*/ 110109 w 195929"/>
                  <a:gd name="connsiteY5" fmla="*/ 166783 h 209359"/>
                  <a:gd name="connsiteX6" fmla="*/ 48101 w 195929"/>
                  <a:gd name="connsiteY6" fmla="*/ 120586 h 209359"/>
                  <a:gd name="connsiteX7" fmla="*/ 192310 w 195929"/>
                  <a:gd name="connsiteY7" fmla="*/ 120586 h 209359"/>
                  <a:gd name="connsiteX8" fmla="*/ 195929 w 195929"/>
                  <a:gd name="connsiteY8" fmla="*/ 92011 h 209359"/>
                  <a:gd name="connsiteX9" fmla="*/ 103442 w 195929"/>
                  <a:gd name="connsiteY9" fmla="*/ 0 h 209359"/>
                  <a:gd name="connsiteX10" fmla="*/ 49340 w 195929"/>
                  <a:gd name="connsiteY10" fmla="*/ 84582 h 209359"/>
                  <a:gd name="connsiteX11" fmla="*/ 102298 w 195929"/>
                  <a:gd name="connsiteY11" fmla="*/ 40195 h 209359"/>
                  <a:gd name="connsiteX12" fmla="*/ 149162 w 195929"/>
                  <a:gd name="connsiteY12" fmla="*/ 84582 h 209359"/>
                  <a:gd name="connsiteX13" fmla="*/ 49340 w 195929"/>
                  <a:gd name="connsiteY13" fmla="*/ 84582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03442" y="0"/>
                    </a:moveTo>
                    <a:cubicBezTo>
                      <a:pt x="47435" y="0"/>
                      <a:pt x="0" y="43815"/>
                      <a:pt x="0" y="104680"/>
                    </a:cubicBezTo>
                    <a:cubicBezTo>
                      <a:pt x="0" y="166116"/>
                      <a:pt x="46863" y="209359"/>
                      <a:pt x="108299" y="209359"/>
                    </a:cubicBezTo>
                    <a:cubicBezTo>
                      <a:pt x="127730" y="209359"/>
                      <a:pt x="160592" y="203263"/>
                      <a:pt x="188595" y="178308"/>
                    </a:cubicBezTo>
                    <a:lnTo>
                      <a:pt x="166116" y="145447"/>
                    </a:lnTo>
                    <a:cubicBezTo>
                      <a:pt x="150876" y="158210"/>
                      <a:pt x="129635" y="166783"/>
                      <a:pt x="110109" y="166783"/>
                    </a:cubicBezTo>
                    <a:cubicBezTo>
                      <a:pt x="78486" y="166783"/>
                      <a:pt x="56007" y="150400"/>
                      <a:pt x="48101" y="120586"/>
                    </a:cubicBezTo>
                    <a:lnTo>
                      <a:pt x="192310" y="120586"/>
                    </a:lnTo>
                    <a:cubicBezTo>
                      <a:pt x="194786" y="113919"/>
                      <a:pt x="195929" y="104203"/>
                      <a:pt x="195929" y="92011"/>
                    </a:cubicBezTo>
                    <a:cubicBezTo>
                      <a:pt x="195929" y="40195"/>
                      <a:pt x="158782" y="0"/>
                      <a:pt x="103442" y="0"/>
                    </a:cubicBezTo>
                    <a:close/>
                    <a:moveTo>
                      <a:pt x="49340" y="84582"/>
                    </a:moveTo>
                    <a:cubicBezTo>
                      <a:pt x="55435" y="57817"/>
                      <a:pt x="75533" y="40195"/>
                      <a:pt x="102298" y="40195"/>
                    </a:cubicBezTo>
                    <a:cubicBezTo>
                      <a:pt x="127254" y="40195"/>
                      <a:pt x="147923" y="56007"/>
                      <a:pt x="149162" y="84582"/>
                    </a:cubicBezTo>
                    <a:lnTo>
                      <a:pt x="49340" y="84582"/>
                    </a:lnTo>
                    <a:close/>
                  </a:path>
                </a:pathLst>
              </a:custGeom>
              <a:grpFill/>
              <a:ln w="9525" cap="flat">
                <a:noFill/>
                <a:prstDash val="solid"/>
                <a:miter/>
              </a:ln>
            </p:spPr>
            <p:txBody>
              <a:bodyPr rtlCol="0" anchor="ctr"/>
              <a:lstStyle/>
              <a:p>
                <a:endParaRPr lang="en-AU" dirty="0"/>
              </a:p>
            </p:txBody>
          </p:sp>
          <p:sp>
            <p:nvSpPr>
              <p:cNvPr id="64" name="Freeform: Shape 63">
                <a:extLst>
                  <a:ext uri="{FF2B5EF4-FFF2-40B4-BE49-F238E27FC236}">
                    <a16:creationId xmlns:a16="http://schemas.microsoft.com/office/drawing/2014/main" id="{EF38573C-343A-477D-96DF-5345A80EFA0D}"/>
                  </a:ext>
                </a:extLst>
              </p:cNvPr>
              <p:cNvSpPr/>
              <p:nvPr/>
            </p:nvSpPr>
            <p:spPr>
              <a:xfrm>
                <a:off x="5996178" y="3643121"/>
                <a:ext cx="195929" cy="209359"/>
              </a:xfrm>
              <a:custGeom>
                <a:avLst/>
                <a:gdLst>
                  <a:gd name="connsiteX0" fmla="*/ 103442 w 195929"/>
                  <a:gd name="connsiteY0" fmla="*/ 0 h 209359"/>
                  <a:gd name="connsiteX1" fmla="*/ 0 w 195929"/>
                  <a:gd name="connsiteY1" fmla="*/ 104680 h 209359"/>
                  <a:gd name="connsiteX2" fmla="*/ 108299 w 195929"/>
                  <a:gd name="connsiteY2" fmla="*/ 209359 h 209359"/>
                  <a:gd name="connsiteX3" fmla="*/ 188595 w 195929"/>
                  <a:gd name="connsiteY3" fmla="*/ 178308 h 209359"/>
                  <a:gd name="connsiteX4" fmla="*/ 166116 w 195929"/>
                  <a:gd name="connsiteY4" fmla="*/ 145447 h 209359"/>
                  <a:gd name="connsiteX5" fmla="*/ 110109 w 195929"/>
                  <a:gd name="connsiteY5" fmla="*/ 166783 h 209359"/>
                  <a:gd name="connsiteX6" fmla="*/ 48101 w 195929"/>
                  <a:gd name="connsiteY6" fmla="*/ 120586 h 209359"/>
                  <a:gd name="connsiteX7" fmla="*/ 192310 w 195929"/>
                  <a:gd name="connsiteY7" fmla="*/ 120586 h 209359"/>
                  <a:gd name="connsiteX8" fmla="*/ 195929 w 195929"/>
                  <a:gd name="connsiteY8" fmla="*/ 92011 h 209359"/>
                  <a:gd name="connsiteX9" fmla="*/ 103442 w 195929"/>
                  <a:gd name="connsiteY9" fmla="*/ 0 h 209359"/>
                  <a:gd name="connsiteX10" fmla="*/ 49339 w 195929"/>
                  <a:gd name="connsiteY10" fmla="*/ 84582 h 209359"/>
                  <a:gd name="connsiteX11" fmla="*/ 102298 w 195929"/>
                  <a:gd name="connsiteY11" fmla="*/ 40195 h 209359"/>
                  <a:gd name="connsiteX12" fmla="*/ 149161 w 195929"/>
                  <a:gd name="connsiteY12" fmla="*/ 84582 h 209359"/>
                  <a:gd name="connsiteX13" fmla="*/ 49339 w 195929"/>
                  <a:gd name="connsiteY13" fmla="*/ 84582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03442" y="0"/>
                    </a:moveTo>
                    <a:cubicBezTo>
                      <a:pt x="47434" y="0"/>
                      <a:pt x="0" y="43815"/>
                      <a:pt x="0" y="104680"/>
                    </a:cubicBezTo>
                    <a:cubicBezTo>
                      <a:pt x="0" y="166116"/>
                      <a:pt x="46863" y="209359"/>
                      <a:pt x="108299" y="209359"/>
                    </a:cubicBezTo>
                    <a:cubicBezTo>
                      <a:pt x="127730" y="209359"/>
                      <a:pt x="160592" y="203263"/>
                      <a:pt x="188595" y="178308"/>
                    </a:cubicBezTo>
                    <a:lnTo>
                      <a:pt x="166116" y="145447"/>
                    </a:lnTo>
                    <a:cubicBezTo>
                      <a:pt x="150876" y="158210"/>
                      <a:pt x="129635" y="166783"/>
                      <a:pt x="110109" y="166783"/>
                    </a:cubicBezTo>
                    <a:cubicBezTo>
                      <a:pt x="78486" y="166783"/>
                      <a:pt x="56007" y="150400"/>
                      <a:pt x="48101" y="120586"/>
                    </a:cubicBezTo>
                    <a:lnTo>
                      <a:pt x="192310" y="120586"/>
                    </a:lnTo>
                    <a:cubicBezTo>
                      <a:pt x="194786" y="113919"/>
                      <a:pt x="195929" y="104203"/>
                      <a:pt x="195929" y="92011"/>
                    </a:cubicBezTo>
                    <a:cubicBezTo>
                      <a:pt x="195929" y="40195"/>
                      <a:pt x="158877" y="0"/>
                      <a:pt x="103442" y="0"/>
                    </a:cubicBezTo>
                    <a:close/>
                    <a:moveTo>
                      <a:pt x="49339" y="84582"/>
                    </a:moveTo>
                    <a:cubicBezTo>
                      <a:pt x="55435" y="57817"/>
                      <a:pt x="75533" y="40195"/>
                      <a:pt x="102298" y="40195"/>
                    </a:cubicBezTo>
                    <a:cubicBezTo>
                      <a:pt x="127254" y="40195"/>
                      <a:pt x="147923" y="56007"/>
                      <a:pt x="149161" y="84582"/>
                    </a:cubicBezTo>
                    <a:lnTo>
                      <a:pt x="49339" y="84582"/>
                    </a:lnTo>
                    <a:close/>
                  </a:path>
                </a:pathLst>
              </a:custGeom>
              <a:grpFill/>
              <a:ln w="9525" cap="flat">
                <a:noFill/>
                <a:prstDash val="solid"/>
                <a:miter/>
              </a:ln>
            </p:spPr>
            <p:txBody>
              <a:bodyPr rtlCol="0" anchor="ctr"/>
              <a:lstStyle/>
              <a:p>
                <a:endParaRPr lang="en-AU" dirty="0"/>
              </a:p>
            </p:txBody>
          </p:sp>
          <p:sp>
            <p:nvSpPr>
              <p:cNvPr id="65" name="Freeform: Shape 64">
                <a:extLst>
                  <a:ext uri="{FF2B5EF4-FFF2-40B4-BE49-F238E27FC236}">
                    <a16:creationId xmlns:a16="http://schemas.microsoft.com/office/drawing/2014/main" id="{28AECAED-A50A-456E-9942-2EAA8EBA949C}"/>
                  </a:ext>
                </a:extLst>
              </p:cNvPr>
              <p:cNvSpPr/>
              <p:nvPr/>
            </p:nvSpPr>
            <p:spPr>
              <a:xfrm>
                <a:off x="7277957" y="3643216"/>
                <a:ext cx="195929" cy="209359"/>
              </a:xfrm>
              <a:custGeom>
                <a:avLst/>
                <a:gdLst>
                  <a:gd name="connsiteX0" fmla="*/ 195929 w 195929"/>
                  <a:gd name="connsiteY0" fmla="*/ 91821 h 209359"/>
                  <a:gd name="connsiteX1" fmla="*/ 103442 w 195929"/>
                  <a:gd name="connsiteY1" fmla="*/ 0 h 209359"/>
                  <a:gd name="connsiteX2" fmla="*/ 0 w 195929"/>
                  <a:gd name="connsiteY2" fmla="*/ 104680 h 209359"/>
                  <a:gd name="connsiteX3" fmla="*/ 108299 w 195929"/>
                  <a:gd name="connsiteY3" fmla="*/ 209360 h 209359"/>
                  <a:gd name="connsiteX4" fmla="*/ 188595 w 195929"/>
                  <a:gd name="connsiteY4" fmla="*/ 178308 h 209359"/>
                  <a:gd name="connsiteX5" fmla="*/ 166116 w 195929"/>
                  <a:gd name="connsiteY5" fmla="*/ 145447 h 209359"/>
                  <a:gd name="connsiteX6" fmla="*/ 110109 w 195929"/>
                  <a:gd name="connsiteY6" fmla="*/ 166783 h 209359"/>
                  <a:gd name="connsiteX7" fmla="*/ 48101 w 195929"/>
                  <a:gd name="connsiteY7" fmla="*/ 120587 h 209359"/>
                  <a:gd name="connsiteX8" fmla="*/ 192310 w 195929"/>
                  <a:gd name="connsiteY8" fmla="*/ 120587 h 209359"/>
                  <a:gd name="connsiteX9" fmla="*/ 195929 w 195929"/>
                  <a:gd name="connsiteY9" fmla="*/ 91821 h 209359"/>
                  <a:gd name="connsiteX10" fmla="*/ 49339 w 195929"/>
                  <a:gd name="connsiteY10" fmla="*/ 84487 h 209359"/>
                  <a:gd name="connsiteX11" fmla="*/ 102298 w 195929"/>
                  <a:gd name="connsiteY11" fmla="*/ 40100 h 209359"/>
                  <a:gd name="connsiteX12" fmla="*/ 149162 w 195929"/>
                  <a:gd name="connsiteY12" fmla="*/ 84487 h 209359"/>
                  <a:gd name="connsiteX13" fmla="*/ 49339 w 195929"/>
                  <a:gd name="connsiteY13" fmla="*/ 84487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95929" y="91821"/>
                    </a:moveTo>
                    <a:cubicBezTo>
                      <a:pt x="195929" y="40100"/>
                      <a:pt x="158782" y="0"/>
                      <a:pt x="103442" y="0"/>
                    </a:cubicBezTo>
                    <a:cubicBezTo>
                      <a:pt x="47435" y="0"/>
                      <a:pt x="0" y="43815"/>
                      <a:pt x="0" y="104680"/>
                    </a:cubicBezTo>
                    <a:cubicBezTo>
                      <a:pt x="0" y="166116"/>
                      <a:pt x="46863" y="209360"/>
                      <a:pt x="108299" y="209360"/>
                    </a:cubicBezTo>
                    <a:cubicBezTo>
                      <a:pt x="127730" y="209360"/>
                      <a:pt x="160592" y="203264"/>
                      <a:pt x="188595" y="178308"/>
                    </a:cubicBezTo>
                    <a:lnTo>
                      <a:pt x="166116" y="145447"/>
                    </a:lnTo>
                    <a:cubicBezTo>
                      <a:pt x="150876" y="158210"/>
                      <a:pt x="129635" y="166783"/>
                      <a:pt x="110109" y="166783"/>
                    </a:cubicBezTo>
                    <a:cubicBezTo>
                      <a:pt x="78486" y="166783"/>
                      <a:pt x="56007" y="150400"/>
                      <a:pt x="48101" y="120587"/>
                    </a:cubicBezTo>
                    <a:lnTo>
                      <a:pt x="192310" y="120587"/>
                    </a:lnTo>
                    <a:cubicBezTo>
                      <a:pt x="194691" y="113729"/>
                      <a:pt x="195929" y="103918"/>
                      <a:pt x="195929" y="91821"/>
                    </a:cubicBezTo>
                    <a:close/>
                    <a:moveTo>
                      <a:pt x="49339" y="84487"/>
                    </a:moveTo>
                    <a:cubicBezTo>
                      <a:pt x="55436" y="57722"/>
                      <a:pt x="75533" y="40100"/>
                      <a:pt x="102298" y="40100"/>
                    </a:cubicBezTo>
                    <a:cubicBezTo>
                      <a:pt x="127254" y="40100"/>
                      <a:pt x="147923" y="55912"/>
                      <a:pt x="149162" y="84487"/>
                    </a:cubicBezTo>
                    <a:lnTo>
                      <a:pt x="49339" y="84487"/>
                    </a:lnTo>
                    <a:close/>
                  </a:path>
                </a:pathLst>
              </a:custGeom>
              <a:grpFill/>
              <a:ln w="9525" cap="flat">
                <a:noFill/>
                <a:prstDash val="solid"/>
                <a:miter/>
              </a:ln>
            </p:spPr>
            <p:txBody>
              <a:bodyPr rtlCol="0" anchor="ctr"/>
              <a:lstStyle/>
              <a:p>
                <a:endParaRPr lang="en-AU" dirty="0"/>
              </a:p>
            </p:txBody>
          </p:sp>
          <p:sp>
            <p:nvSpPr>
              <p:cNvPr id="66" name="Freeform: Shape 65">
                <a:extLst>
                  <a:ext uri="{FF2B5EF4-FFF2-40B4-BE49-F238E27FC236}">
                    <a16:creationId xmlns:a16="http://schemas.microsoft.com/office/drawing/2014/main" id="{30627F6C-6809-4B06-BC9E-A843C1FBF4F3}"/>
                  </a:ext>
                </a:extLst>
              </p:cNvPr>
              <p:cNvSpPr/>
              <p:nvPr/>
            </p:nvSpPr>
            <p:spPr>
              <a:xfrm>
                <a:off x="6461379" y="3643121"/>
                <a:ext cx="158210" cy="209359"/>
              </a:xfrm>
              <a:custGeom>
                <a:avLst/>
                <a:gdLst>
                  <a:gd name="connsiteX0" fmla="*/ 112014 w 158210"/>
                  <a:gd name="connsiteY0" fmla="*/ 90868 h 209359"/>
                  <a:gd name="connsiteX1" fmla="*/ 82677 w 158210"/>
                  <a:gd name="connsiteY1" fmla="*/ 78772 h 209359"/>
                  <a:gd name="connsiteX2" fmla="*/ 58960 w 158210"/>
                  <a:gd name="connsiteY2" fmla="*/ 57817 h 209359"/>
                  <a:gd name="connsiteX3" fmla="*/ 82677 w 158210"/>
                  <a:gd name="connsiteY3" fmla="*/ 40767 h 209359"/>
                  <a:gd name="connsiteX4" fmla="*/ 130112 w 158210"/>
                  <a:gd name="connsiteY4" fmla="*/ 60198 h 209359"/>
                  <a:gd name="connsiteX5" fmla="*/ 155067 w 158210"/>
                  <a:gd name="connsiteY5" fmla="*/ 30385 h 209359"/>
                  <a:gd name="connsiteX6" fmla="*/ 85058 w 158210"/>
                  <a:gd name="connsiteY6" fmla="*/ 0 h 209359"/>
                  <a:gd name="connsiteX7" fmla="*/ 12668 w 158210"/>
                  <a:gd name="connsiteY7" fmla="*/ 59055 h 209359"/>
                  <a:gd name="connsiteX8" fmla="*/ 54959 w 158210"/>
                  <a:gd name="connsiteY8" fmla="*/ 114395 h 209359"/>
                  <a:gd name="connsiteX9" fmla="*/ 87535 w 158210"/>
                  <a:gd name="connsiteY9" fmla="*/ 127825 h 209359"/>
                  <a:gd name="connsiteX10" fmla="*/ 110680 w 158210"/>
                  <a:gd name="connsiteY10" fmla="*/ 150304 h 209359"/>
                  <a:gd name="connsiteX11" fmla="*/ 83344 w 158210"/>
                  <a:gd name="connsiteY11" fmla="*/ 168592 h 209359"/>
                  <a:gd name="connsiteX12" fmla="*/ 26194 w 158210"/>
                  <a:gd name="connsiteY12" fmla="*/ 140589 h 209359"/>
                  <a:gd name="connsiteX13" fmla="*/ 0 w 158210"/>
                  <a:gd name="connsiteY13" fmla="*/ 170402 h 209359"/>
                  <a:gd name="connsiteX14" fmla="*/ 81534 w 158210"/>
                  <a:gd name="connsiteY14" fmla="*/ 209359 h 209359"/>
                  <a:gd name="connsiteX15" fmla="*/ 158210 w 158210"/>
                  <a:gd name="connsiteY15" fmla="*/ 146685 h 209359"/>
                  <a:gd name="connsiteX16" fmla="*/ 112014 w 158210"/>
                  <a:gd name="connsiteY16" fmla="*/ 90868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210" h="209359">
                    <a:moveTo>
                      <a:pt x="112014" y="90868"/>
                    </a:moveTo>
                    <a:lnTo>
                      <a:pt x="82677" y="78772"/>
                    </a:lnTo>
                    <a:cubicBezTo>
                      <a:pt x="65627" y="71723"/>
                      <a:pt x="58960" y="65722"/>
                      <a:pt x="58960" y="57817"/>
                    </a:cubicBezTo>
                    <a:cubicBezTo>
                      <a:pt x="58960" y="48673"/>
                      <a:pt x="67437" y="40767"/>
                      <a:pt x="82677" y="40767"/>
                    </a:cubicBezTo>
                    <a:cubicBezTo>
                      <a:pt x="100298" y="40767"/>
                      <a:pt x="115538" y="48101"/>
                      <a:pt x="130112" y="60198"/>
                    </a:cubicBezTo>
                    <a:lnTo>
                      <a:pt x="155067" y="30385"/>
                    </a:lnTo>
                    <a:cubicBezTo>
                      <a:pt x="136779" y="10287"/>
                      <a:pt x="114300" y="0"/>
                      <a:pt x="85058" y="0"/>
                    </a:cubicBezTo>
                    <a:cubicBezTo>
                      <a:pt x="44863" y="0"/>
                      <a:pt x="12668" y="20669"/>
                      <a:pt x="12668" y="59055"/>
                    </a:cubicBezTo>
                    <a:cubicBezTo>
                      <a:pt x="12668" y="91916"/>
                      <a:pt x="35147" y="106299"/>
                      <a:pt x="54959" y="114395"/>
                    </a:cubicBezTo>
                    <a:lnTo>
                      <a:pt x="87535" y="127825"/>
                    </a:lnTo>
                    <a:cubicBezTo>
                      <a:pt x="104489" y="134779"/>
                      <a:pt x="110680" y="139541"/>
                      <a:pt x="110680" y="150304"/>
                    </a:cubicBezTo>
                    <a:cubicBezTo>
                      <a:pt x="110680" y="159544"/>
                      <a:pt x="102679" y="168592"/>
                      <a:pt x="83344" y="168592"/>
                    </a:cubicBezTo>
                    <a:cubicBezTo>
                      <a:pt x="61436" y="168592"/>
                      <a:pt x="39433" y="156400"/>
                      <a:pt x="26194" y="140589"/>
                    </a:cubicBezTo>
                    <a:lnTo>
                      <a:pt x="0" y="170402"/>
                    </a:lnTo>
                    <a:cubicBezTo>
                      <a:pt x="18288" y="196596"/>
                      <a:pt x="48101" y="209359"/>
                      <a:pt x="81534" y="209359"/>
                    </a:cubicBezTo>
                    <a:cubicBezTo>
                      <a:pt x="124682" y="209359"/>
                      <a:pt x="158210" y="188690"/>
                      <a:pt x="158210" y="146685"/>
                    </a:cubicBezTo>
                    <a:cubicBezTo>
                      <a:pt x="158115" y="117443"/>
                      <a:pt x="138493" y="101727"/>
                      <a:pt x="112014" y="90868"/>
                    </a:cubicBezTo>
                    <a:close/>
                  </a:path>
                </a:pathLst>
              </a:custGeom>
              <a:grpFill/>
              <a:ln w="9525" cap="flat">
                <a:noFill/>
                <a:prstDash val="solid"/>
                <a:miter/>
              </a:ln>
            </p:spPr>
            <p:txBody>
              <a:bodyPr rtlCol="0" anchor="ctr"/>
              <a:lstStyle/>
              <a:p>
                <a:endParaRPr lang="en-AU" dirty="0"/>
              </a:p>
            </p:txBody>
          </p:sp>
          <p:sp>
            <p:nvSpPr>
              <p:cNvPr id="67" name="Freeform: Shape 66">
                <a:extLst>
                  <a:ext uri="{FF2B5EF4-FFF2-40B4-BE49-F238E27FC236}">
                    <a16:creationId xmlns:a16="http://schemas.microsoft.com/office/drawing/2014/main" id="{88A649B7-6556-486C-BF14-542E1B6CD5BF}"/>
                  </a:ext>
                </a:extLst>
              </p:cNvPr>
              <p:cNvSpPr/>
              <p:nvPr/>
            </p:nvSpPr>
            <p:spPr>
              <a:xfrm>
                <a:off x="5276564" y="3573779"/>
                <a:ext cx="270129" cy="278701"/>
              </a:xfrm>
              <a:custGeom>
                <a:avLst/>
                <a:gdLst>
                  <a:gd name="connsiteX0" fmla="*/ 142304 w 270129"/>
                  <a:gd name="connsiteY0" fmla="*/ 172212 h 278701"/>
                  <a:gd name="connsiteX1" fmla="*/ 220694 w 270129"/>
                  <a:gd name="connsiteY1" fmla="*/ 172212 h 278701"/>
                  <a:gd name="connsiteX2" fmla="*/ 220694 w 270129"/>
                  <a:gd name="connsiteY2" fmla="*/ 200692 h 278701"/>
                  <a:gd name="connsiteX3" fmla="*/ 145352 w 270129"/>
                  <a:gd name="connsiteY3" fmla="*/ 233648 h 278701"/>
                  <a:gd name="connsiteX4" fmla="*/ 50578 w 270129"/>
                  <a:gd name="connsiteY4" fmla="*/ 139351 h 278701"/>
                  <a:gd name="connsiteX5" fmla="*/ 142304 w 270129"/>
                  <a:gd name="connsiteY5" fmla="*/ 45625 h 278701"/>
                  <a:gd name="connsiteX6" fmla="*/ 218218 w 270129"/>
                  <a:gd name="connsiteY6" fmla="*/ 85916 h 278701"/>
                  <a:gd name="connsiteX7" fmla="*/ 256127 w 270129"/>
                  <a:gd name="connsiteY7" fmla="*/ 59055 h 278701"/>
                  <a:gd name="connsiteX8" fmla="*/ 143542 w 270129"/>
                  <a:gd name="connsiteY8" fmla="*/ 0 h 278701"/>
                  <a:gd name="connsiteX9" fmla="*/ 0 w 270129"/>
                  <a:gd name="connsiteY9" fmla="*/ 139351 h 278701"/>
                  <a:gd name="connsiteX10" fmla="*/ 143542 w 270129"/>
                  <a:gd name="connsiteY10" fmla="*/ 278701 h 278701"/>
                  <a:gd name="connsiteX11" fmla="*/ 270129 w 270129"/>
                  <a:gd name="connsiteY11" fmla="*/ 207455 h 278701"/>
                  <a:gd name="connsiteX12" fmla="*/ 270129 w 270129"/>
                  <a:gd name="connsiteY12" fmla="*/ 129064 h 278701"/>
                  <a:gd name="connsiteX13" fmla="*/ 142304 w 270129"/>
                  <a:gd name="connsiteY13" fmla="*/ 129064 h 278701"/>
                  <a:gd name="connsiteX14" fmla="*/ 142304 w 270129"/>
                  <a:gd name="connsiteY14" fmla="*/ 172212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0129" h="278701">
                    <a:moveTo>
                      <a:pt x="142304" y="172212"/>
                    </a:moveTo>
                    <a:lnTo>
                      <a:pt x="220694" y="172212"/>
                    </a:lnTo>
                    <a:lnTo>
                      <a:pt x="220694" y="200692"/>
                    </a:lnTo>
                    <a:cubicBezTo>
                      <a:pt x="203740" y="221933"/>
                      <a:pt x="173355" y="233648"/>
                      <a:pt x="145352" y="233648"/>
                    </a:cubicBezTo>
                    <a:cubicBezTo>
                      <a:pt x="89344" y="233648"/>
                      <a:pt x="50578" y="195358"/>
                      <a:pt x="50578" y="139351"/>
                    </a:cubicBezTo>
                    <a:cubicBezTo>
                      <a:pt x="50578" y="86392"/>
                      <a:pt x="85058" y="45625"/>
                      <a:pt x="142304" y="45625"/>
                    </a:cubicBezTo>
                    <a:cubicBezTo>
                      <a:pt x="175165" y="45625"/>
                      <a:pt x="196882" y="59150"/>
                      <a:pt x="218218" y="85916"/>
                    </a:cubicBezTo>
                    <a:lnTo>
                      <a:pt x="256127" y="59055"/>
                    </a:lnTo>
                    <a:cubicBezTo>
                      <a:pt x="228409" y="19717"/>
                      <a:pt x="188881" y="0"/>
                      <a:pt x="143542" y="0"/>
                    </a:cubicBezTo>
                    <a:cubicBezTo>
                      <a:pt x="65056" y="0"/>
                      <a:pt x="0" y="57817"/>
                      <a:pt x="0" y="139351"/>
                    </a:cubicBezTo>
                    <a:cubicBezTo>
                      <a:pt x="0" y="219647"/>
                      <a:pt x="63913" y="278701"/>
                      <a:pt x="143542" y="278701"/>
                    </a:cubicBezTo>
                    <a:cubicBezTo>
                      <a:pt x="194024" y="278701"/>
                      <a:pt x="242697" y="253651"/>
                      <a:pt x="270129" y="207455"/>
                    </a:cubicBezTo>
                    <a:lnTo>
                      <a:pt x="270129" y="129064"/>
                    </a:lnTo>
                    <a:lnTo>
                      <a:pt x="142304" y="129064"/>
                    </a:lnTo>
                    <a:lnTo>
                      <a:pt x="142304" y="172212"/>
                    </a:lnTo>
                    <a:close/>
                  </a:path>
                </a:pathLst>
              </a:custGeom>
              <a:grpFill/>
              <a:ln w="9525" cap="flat">
                <a:noFill/>
                <a:prstDash val="solid"/>
                <a:miter/>
              </a:ln>
            </p:spPr>
            <p:txBody>
              <a:bodyPr rtlCol="0" anchor="ctr"/>
              <a:lstStyle/>
              <a:p>
                <a:endParaRPr lang="en-AU" dirty="0"/>
              </a:p>
            </p:txBody>
          </p:sp>
          <p:sp>
            <p:nvSpPr>
              <p:cNvPr id="68" name="Freeform: Shape 67">
                <a:extLst>
                  <a:ext uri="{FF2B5EF4-FFF2-40B4-BE49-F238E27FC236}">
                    <a16:creationId xmlns:a16="http://schemas.microsoft.com/office/drawing/2014/main" id="{B997DF93-C51A-4A60-B023-AA44932D8CB1}"/>
                  </a:ext>
                </a:extLst>
              </p:cNvPr>
              <p:cNvSpPr/>
              <p:nvPr/>
            </p:nvSpPr>
            <p:spPr>
              <a:xfrm>
                <a:off x="6637972" y="3573779"/>
                <a:ext cx="259746" cy="278701"/>
              </a:xfrm>
              <a:custGeom>
                <a:avLst/>
                <a:gdLst>
                  <a:gd name="connsiteX0" fmla="*/ 142970 w 259746"/>
                  <a:gd name="connsiteY0" fmla="*/ 45625 h 278701"/>
                  <a:gd name="connsiteX1" fmla="*/ 222028 w 259746"/>
                  <a:gd name="connsiteY1" fmla="*/ 91249 h 278701"/>
                  <a:gd name="connsiteX2" fmla="*/ 259747 w 259746"/>
                  <a:gd name="connsiteY2" fmla="*/ 64484 h 278701"/>
                  <a:gd name="connsiteX3" fmla="*/ 142970 w 259746"/>
                  <a:gd name="connsiteY3" fmla="*/ 0 h 278701"/>
                  <a:gd name="connsiteX4" fmla="*/ 0 w 259746"/>
                  <a:gd name="connsiteY4" fmla="*/ 139351 h 278701"/>
                  <a:gd name="connsiteX5" fmla="*/ 142970 w 259746"/>
                  <a:gd name="connsiteY5" fmla="*/ 278701 h 278701"/>
                  <a:gd name="connsiteX6" fmla="*/ 259747 w 259746"/>
                  <a:gd name="connsiteY6" fmla="*/ 214789 h 278701"/>
                  <a:gd name="connsiteX7" fmla="*/ 222028 w 259746"/>
                  <a:gd name="connsiteY7" fmla="*/ 187452 h 278701"/>
                  <a:gd name="connsiteX8" fmla="*/ 142970 w 259746"/>
                  <a:gd name="connsiteY8" fmla="*/ 233077 h 278701"/>
                  <a:gd name="connsiteX9" fmla="*/ 51149 w 259746"/>
                  <a:gd name="connsiteY9" fmla="*/ 139351 h 278701"/>
                  <a:gd name="connsiteX10" fmla="*/ 142970 w 259746"/>
                  <a:gd name="connsiteY10" fmla="*/ 45625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746" h="278701">
                    <a:moveTo>
                      <a:pt x="142970" y="45625"/>
                    </a:moveTo>
                    <a:cubicBezTo>
                      <a:pt x="176403" y="45625"/>
                      <a:pt x="199549" y="60007"/>
                      <a:pt x="222028" y="91249"/>
                    </a:cubicBezTo>
                    <a:lnTo>
                      <a:pt x="259747" y="64484"/>
                    </a:lnTo>
                    <a:cubicBezTo>
                      <a:pt x="234791" y="24289"/>
                      <a:pt x="194024" y="0"/>
                      <a:pt x="142970" y="0"/>
                    </a:cubicBezTo>
                    <a:cubicBezTo>
                      <a:pt x="62103" y="0"/>
                      <a:pt x="0" y="60865"/>
                      <a:pt x="0" y="139351"/>
                    </a:cubicBezTo>
                    <a:cubicBezTo>
                      <a:pt x="0" y="216599"/>
                      <a:pt x="60198" y="278701"/>
                      <a:pt x="142970" y="278701"/>
                    </a:cubicBezTo>
                    <a:cubicBezTo>
                      <a:pt x="192215" y="278701"/>
                      <a:pt x="234220" y="256222"/>
                      <a:pt x="259747" y="214789"/>
                    </a:cubicBezTo>
                    <a:lnTo>
                      <a:pt x="222028" y="187452"/>
                    </a:lnTo>
                    <a:cubicBezTo>
                      <a:pt x="202597" y="216694"/>
                      <a:pt x="178213" y="233077"/>
                      <a:pt x="142970" y="233077"/>
                    </a:cubicBezTo>
                    <a:cubicBezTo>
                      <a:pt x="89440" y="233077"/>
                      <a:pt x="51149" y="191738"/>
                      <a:pt x="51149" y="139351"/>
                    </a:cubicBezTo>
                    <a:cubicBezTo>
                      <a:pt x="51149" y="88868"/>
                      <a:pt x="87630" y="45625"/>
                      <a:pt x="142970" y="45625"/>
                    </a:cubicBezTo>
                    <a:close/>
                  </a:path>
                </a:pathLst>
              </a:custGeom>
              <a:grpFill/>
              <a:ln w="9525" cap="flat">
                <a:noFill/>
                <a:prstDash val="solid"/>
                <a:miter/>
              </a:ln>
            </p:spPr>
            <p:txBody>
              <a:bodyPr rtlCol="0" anchor="ctr"/>
              <a:lstStyle/>
              <a:p>
                <a:endParaRPr lang="en-AU" dirty="0"/>
              </a:p>
            </p:txBody>
          </p:sp>
          <p:sp>
            <p:nvSpPr>
              <p:cNvPr id="69" name="Freeform: Shape 68">
                <a:extLst>
                  <a:ext uri="{FF2B5EF4-FFF2-40B4-BE49-F238E27FC236}">
                    <a16:creationId xmlns:a16="http://schemas.microsoft.com/office/drawing/2014/main" id="{E60A1612-A1F1-4F66-8ACB-08EA13E51F44}"/>
                  </a:ext>
                </a:extLst>
              </p:cNvPr>
              <p:cNvSpPr/>
              <p:nvPr/>
            </p:nvSpPr>
            <p:spPr>
              <a:xfrm>
                <a:off x="7156323" y="3644931"/>
                <a:ext cx="118681" cy="202596"/>
              </a:xfrm>
              <a:custGeom>
                <a:avLst/>
                <a:gdLst>
                  <a:gd name="connsiteX0" fmla="*/ 45053 w 118681"/>
                  <a:gd name="connsiteY0" fmla="*/ 28004 h 202596"/>
                  <a:gd name="connsiteX1" fmla="*/ 45053 w 118681"/>
                  <a:gd name="connsiteY1" fmla="*/ 2477 h 202596"/>
                  <a:gd name="connsiteX2" fmla="*/ 0 w 118681"/>
                  <a:gd name="connsiteY2" fmla="*/ 2477 h 202596"/>
                  <a:gd name="connsiteX3" fmla="*/ 0 w 118681"/>
                  <a:gd name="connsiteY3" fmla="*/ 202597 h 202596"/>
                  <a:gd name="connsiteX4" fmla="*/ 48673 w 118681"/>
                  <a:gd name="connsiteY4" fmla="*/ 202597 h 202596"/>
                  <a:gd name="connsiteX5" fmla="*/ 48673 w 118681"/>
                  <a:gd name="connsiteY5" fmla="*/ 102870 h 202596"/>
                  <a:gd name="connsiteX6" fmla="*/ 118681 w 118681"/>
                  <a:gd name="connsiteY6" fmla="*/ 48101 h 202596"/>
                  <a:gd name="connsiteX7" fmla="*/ 118681 w 118681"/>
                  <a:gd name="connsiteY7" fmla="*/ 2477 h 202596"/>
                  <a:gd name="connsiteX8" fmla="*/ 101060 w 118681"/>
                  <a:gd name="connsiteY8" fmla="*/ 0 h 202596"/>
                  <a:gd name="connsiteX9" fmla="*/ 45053 w 118681"/>
                  <a:gd name="connsiteY9" fmla="*/ 28004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1" h="202596">
                    <a:moveTo>
                      <a:pt x="45053" y="28004"/>
                    </a:moveTo>
                    <a:lnTo>
                      <a:pt x="45053" y="2477"/>
                    </a:lnTo>
                    <a:lnTo>
                      <a:pt x="0" y="2477"/>
                    </a:lnTo>
                    <a:lnTo>
                      <a:pt x="0" y="202597"/>
                    </a:lnTo>
                    <a:lnTo>
                      <a:pt x="48673" y="202597"/>
                    </a:lnTo>
                    <a:lnTo>
                      <a:pt x="48673" y="102870"/>
                    </a:lnTo>
                    <a:cubicBezTo>
                      <a:pt x="48673" y="61150"/>
                      <a:pt x="77914" y="41434"/>
                      <a:pt x="118681" y="48101"/>
                    </a:cubicBezTo>
                    <a:lnTo>
                      <a:pt x="118681" y="2477"/>
                    </a:lnTo>
                    <a:cubicBezTo>
                      <a:pt x="113824" y="1238"/>
                      <a:pt x="107728" y="0"/>
                      <a:pt x="101060" y="0"/>
                    </a:cubicBezTo>
                    <a:cubicBezTo>
                      <a:pt x="78486" y="0"/>
                      <a:pt x="58388" y="9811"/>
                      <a:pt x="45053" y="28004"/>
                    </a:cubicBezTo>
                    <a:close/>
                  </a:path>
                </a:pathLst>
              </a:custGeom>
              <a:grpFill/>
              <a:ln w="9525" cap="flat">
                <a:noFill/>
                <a:prstDash val="solid"/>
                <a:miter/>
              </a:ln>
            </p:spPr>
            <p:txBody>
              <a:bodyPr rtlCol="0" anchor="ctr"/>
              <a:lstStyle/>
              <a:p>
                <a:endParaRPr lang="en-AU" dirty="0"/>
              </a:p>
            </p:txBody>
          </p:sp>
        </p:grpSp>
      </p:grpSp>
      <p:sp>
        <p:nvSpPr>
          <p:cNvPr id="28" name="Quadro 17">
            <a:extLst>
              <a:ext uri="{FF2B5EF4-FFF2-40B4-BE49-F238E27FC236}">
                <a16:creationId xmlns:a16="http://schemas.microsoft.com/office/drawing/2014/main" id="{AC3798DB-C52D-4A0C-B6B8-504D7C0B23B5}"/>
              </a:ext>
            </a:extLst>
          </p:cNvPr>
          <p:cNvSpPr/>
          <p:nvPr userDrawn="1"/>
        </p:nvSpPr>
        <p:spPr>
          <a:xfrm>
            <a:off x="0" y="0"/>
            <a:ext cx="12192000" cy="6858000"/>
          </a:xfrm>
          <a:prstGeom prst="frame">
            <a:avLst>
              <a:gd name="adj1" fmla="val 1816"/>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47" name="Title 1">
            <a:extLst>
              <a:ext uri="{FF2B5EF4-FFF2-40B4-BE49-F238E27FC236}">
                <a16:creationId xmlns:a16="http://schemas.microsoft.com/office/drawing/2014/main" id="{FF494902-52BE-4B5D-82C9-DC36B13BD8EA}"/>
              </a:ext>
            </a:extLst>
          </p:cNvPr>
          <p:cNvSpPr>
            <a:spLocks noGrp="1"/>
          </p:cNvSpPr>
          <p:nvPr>
            <p:ph type="title" hasCustomPrompt="1"/>
          </p:nvPr>
        </p:nvSpPr>
        <p:spPr>
          <a:xfrm>
            <a:off x="1070918" y="2931645"/>
            <a:ext cx="3932234" cy="2092625"/>
          </a:xfrm>
        </p:spPr>
        <p:txBody>
          <a:bodyPr wrap="square" lIns="90000" tIns="46800" rIns="90000" bIns="46800" anchor="t" anchorCtr="0">
            <a:spAutoFit/>
          </a:bodyPr>
          <a:lstStyle>
            <a:lvl1pPr>
              <a:lnSpc>
                <a:spcPct val="80000"/>
              </a:lnSpc>
              <a:defRPr sz="5400">
                <a:solidFill>
                  <a:schemeClr val="accent1"/>
                </a:solidFill>
              </a:defRPr>
            </a:lvl1pPr>
          </a:lstStyle>
          <a:p>
            <a:r>
              <a:rPr lang="en-AU" noProof="0" dirty="0"/>
              <a:t>Insert</a:t>
            </a:r>
            <a:br>
              <a:rPr lang="en-US" dirty="0"/>
            </a:br>
            <a:r>
              <a:rPr lang="en-AU" noProof="0" dirty="0"/>
              <a:t>headline</a:t>
            </a:r>
            <a:br>
              <a:rPr lang="en-US" dirty="0"/>
            </a:br>
            <a:r>
              <a:rPr lang="en-AU" noProof="0" dirty="0"/>
              <a:t>here</a:t>
            </a:r>
          </a:p>
        </p:txBody>
      </p:sp>
      <p:sp>
        <p:nvSpPr>
          <p:cNvPr id="48" name="Text Placeholder 2">
            <a:extLst>
              <a:ext uri="{FF2B5EF4-FFF2-40B4-BE49-F238E27FC236}">
                <a16:creationId xmlns:a16="http://schemas.microsoft.com/office/drawing/2014/main" id="{E10F6CF3-3CF7-4C8E-A35A-0E96C5596A0E}"/>
              </a:ext>
            </a:extLst>
          </p:cNvPr>
          <p:cNvSpPr>
            <a:spLocks noGrp="1"/>
          </p:cNvSpPr>
          <p:nvPr>
            <p:ph type="body" idx="14" hasCustomPrompt="1"/>
          </p:nvPr>
        </p:nvSpPr>
        <p:spPr>
          <a:xfrm>
            <a:off x="1070918" y="1716502"/>
            <a:ext cx="1935896" cy="1424109"/>
          </a:xfrm>
          <a:prstGeom prst="rect">
            <a:avLst/>
          </a:prstGeom>
        </p:spPr>
        <p:txBody>
          <a:bodyPr wrap="square" lIns="90000" tIns="46800" rIns="90000" bIns="46800" anchor="b">
            <a:spAutoFit/>
          </a:bodyPr>
          <a:lstStyle>
            <a:lvl1pPr marL="0" indent="0" algn="l" defTabSz="914400" rtl="0" eaLnBrk="1" latinLnBrk="0" hangingPunct="1">
              <a:lnSpc>
                <a:spcPct val="90000"/>
              </a:lnSpc>
              <a:spcBef>
                <a:spcPts val="600"/>
              </a:spcBef>
              <a:buNone/>
              <a:defRPr lang="en-US" sz="9600" kern="1200" dirty="0">
                <a:ln w="12700">
                  <a:noFill/>
                </a:ln>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00</a:t>
            </a:r>
          </a:p>
        </p:txBody>
      </p:sp>
      <p:sp>
        <p:nvSpPr>
          <p:cNvPr id="25" name="Footer Placeholder 5">
            <a:extLst>
              <a:ext uri="{FF2B5EF4-FFF2-40B4-BE49-F238E27FC236}">
                <a16:creationId xmlns:a16="http://schemas.microsoft.com/office/drawing/2014/main" id="{D9A724B9-19CB-4648-8034-BA2F596D1E9B}"/>
              </a:ext>
            </a:extLst>
          </p:cNvPr>
          <p:cNvSpPr>
            <a:spLocks noGrp="1"/>
          </p:cNvSpPr>
          <p:nvPr>
            <p:ph type="ftr" sz="quarter" idx="11"/>
          </p:nvPr>
        </p:nvSpPr>
        <p:spPr>
          <a:xfrm>
            <a:off x="738193" y="6318221"/>
            <a:ext cx="1124064" cy="215444"/>
          </a:xfrm>
        </p:spPr>
        <p:txBody>
          <a:bodyPr/>
          <a:lstStyle>
            <a:lvl1pPr>
              <a:defRPr>
                <a:solidFill>
                  <a:schemeClr val="bg1"/>
                </a:solidFill>
              </a:defRPr>
            </a:lvl1pPr>
          </a:lstStyle>
          <a:p>
            <a:r>
              <a:rPr lang="en-AU" dirty="0"/>
              <a:t>©GenesisCare 2021</a:t>
            </a:r>
          </a:p>
        </p:txBody>
      </p:sp>
      <p:sp>
        <p:nvSpPr>
          <p:cNvPr id="26" name="Slide Number Placeholder 6">
            <a:extLst>
              <a:ext uri="{FF2B5EF4-FFF2-40B4-BE49-F238E27FC236}">
                <a16:creationId xmlns:a16="http://schemas.microsoft.com/office/drawing/2014/main" id="{69EE2FB1-5C87-4F91-9FA3-3861A61DA6CE}"/>
              </a:ext>
            </a:extLst>
          </p:cNvPr>
          <p:cNvSpPr>
            <a:spLocks noGrp="1"/>
          </p:cNvSpPr>
          <p:nvPr>
            <p:ph type="sldNum" sz="quarter" idx="12"/>
          </p:nvPr>
        </p:nvSpPr>
        <p:spPr>
          <a:xfrm>
            <a:off x="1939496" y="6318221"/>
            <a:ext cx="312830" cy="215444"/>
          </a:xfrm>
        </p:spPr>
        <p:txBody>
          <a:bodyPr/>
          <a:lstStyle>
            <a:lvl1pPr>
              <a:defRPr>
                <a:solidFill>
                  <a:schemeClr val="bg1"/>
                </a:solidFill>
              </a:defRPr>
            </a:lvl1pPr>
          </a:lstStyle>
          <a:p>
            <a:fld id="{FAB6D39D-1210-4F97-8D6B-D4136F467DEA}" type="slidenum">
              <a:rPr lang="en-AU" smtClean="0"/>
              <a:pPr/>
              <a:t>‹#›</a:t>
            </a:fld>
            <a:endParaRPr lang="en-AU" dirty="0"/>
          </a:p>
        </p:txBody>
      </p:sp>
    </p:spTree>
    <p:extLst>
      <p:ext uri="{BB962C8B-B14F-4D97-AF65-F5344CB8AC3E}">
        <p14:creationId xmlns:p14="http://schemas.microsoft.com/office/powerpoint/2010/main" val="240200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No Image Dark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4CE304-EA14-4348-A54F-6B9E363910DC}"/>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AutoShape 8">
            <a:extLst>
              <a:ext uri="{FF2B5EF4-FFF2-40B4-BE49-F238E27FC236}">
                <a16:creationId xmlns:a16="http://schemas.microsoft.com/office/drawing/2014/main" id="{DF47BC1B-DD0D-4B6F-B8FD-A99E85D1885E}"/>
              </a:ext>
            </a:extLst>
          </p:cNvPr>
          <p:cNvSpPr>
            <a:spLocks noChangeAspect="1" noChangeArrowheads="1" noTextEdit="1"/>
          </p:cNvSpPr>
          <p:nvPr userDrawn="1"/>
        </p:nvSpPr>
        <p:spPr bwMode="auto">
          <a:xfrm>
            <a:off x="7979718" y="4325937"/>
            <a:ext cx="3341688"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pt-BR" dirty="0">
              <a:solidFill>
                <a:prstClr val="white"/>
              </a:solidFill>
              <a:latin typeface="GenesisCare Sans Light" panose="00000400000000000000" pitchFamily="2" charset="0"/>
            </a:endParaRPr>
          </a:p>
        </p:txBody>
      </p:sp>
      <p:grpSp>
        <p:nvGrpSpPr>
          <p:cNvPr id="55" name="Graphic 8">
            <a:extLst>
              <a:ext uri="{FF2B5EF4-FFF2-40B4-BE49-F238E27FC236}">
                <a16:creationId xmlns:a16="http://schemas.microsoft.com/office/drawing/2014/main" id="{4A074210-8EB7-484F-B624-784EB6A1C4E5}"/>
              </a:ext>
            </a:extLst>
          </p:cNvPr>
          <p:cNvGrpSpPr/>
          <p:nvPr userDrawn="1"/>
        </p:nvGrpSpPr>
        <p:grpSpPr>
          <a:xfrm>
            <a:off x="10564599" y="6103433"/>
            <a:ext cx="1188338" cy="365001"/>
            <a:chOff x="4714875" y="3005137"/>
            <a:chExt cx="2759011" cy="847438"/>
          </a:xfrm>
          <a:solidFill>
            <a:schemeClr val="bg1"/>
          </a:solidFill>
        </p:grpSpPr>
        <p:sp>
          <p:nvSpPr>
            <p:cNvPr id="56" name="Freeform: Shape 55">
              <a:extLst>
                <a:ext uri="{FF2B5EF4-FFF2-40B4-BE49-F238E27FC236}">
                  <a16:creationId xmlns:a16="http://schemas.microsoft.com/office/drawing/2014/main" id="{9A7A9566-4038-4350-8FFF-4DD30F07113A}"/>
                </a:ext>
              </a:extLst>
            </p:cNvPr>
            <p:cNvSpPr/>
            <p:nvPr/>
          </p:nvSpPr>
          <p:spPr>
            <a:xfrm>
              <a:off x="4714875" y="3005137"/>
              <a:ext cx="759618" cy="845343"/>
            </a:xfrm>
            <a:custGeom>
              <a:avLst/>
              <a:gdLst>
                <a:gd name="connsiteX0" fmla="*/ 660178 w 759618"/>
                <a:gd name="connsiteY0" fmla="*/ 0 h 845343"/>
                <a:gd name="connsiteX1" fmla="*/ 446056 w 759618"/>
                <a:gd name="connsiteY1" fmla="*/ 142494 h 845343"/>
                <a:gd name="connsiteX2" fmla="*/ 231934 w 759618"/>
                <a:gd name="connsiteY2" fmla="*/ 0 h 845343"/>
                <a:gd name="connsiteX3" fmla="*/ 0 w 759618"/>
                <a:gd name="connsiteY3" fmla="*/ 231839 h 845343"/>
                <a:gd name="connsiteX4" fmla="*/ 185738 w 759618"/>
                <a:gd name="connsiteY4" fmla="*/ 459010 h 845343"/>
                <a:gd name="connsiteX5" fmla="*/ 185738 w 759618"/>
                <a:gd name="connsiteY5" fmla="*/ 463677 h 845343"/>
                <a:gd name="connsiteX6" fmla="*/ 54959 w 759618"/>
                <a:gd name="connsiteY6" fmla="*/ 463677 h 845343"/>
                <a:gd name="connsiteX7" fmla="*/ 0 w 759618"/>
                <a:gd name="connsiteY7" fmla="*/ 613505 h 845343"/>
                <a:gd name="connsiteX8" fmla="*/ 231934 w 759618"/>
                <a:gd name="connsiteY8" fmla="*/ 845344 h 845343"/>
                <a:gd name="connsiteX9" fmla="*/ 463868 w 759618"/>
                <a:gd name="connsiteY9" fmla="*/ 613505 h 845343"/>
                <a:gd name="connsiteX10" fmla="*/ 363569 w 759618"/>
                <a:gd name="connsiteY10" fmla="*/ 422624 h 845343"/>
                <a:gd name="connsiteX11" fmla="*/ 445961 w 759618"/>
                <a:gd name="connsiteY11" fmla="*/ 321088 h 845343"/>
                <a:gd name="connsiteX12" fmla="*/ 660083 w 759618"/>
                <a:gd name="connsiteY12" fmla="*/ 463582 h 845343"/>
                <a:gd name="connsiteX13" fmla="*/ 759619 w 759618"/>
                <a:gd name="connsiteY13" fmla="*/ 441198 h 845343"/>
                <a:gd name="connsiteX14" fmla="*/ 759619 w 759618"/>
                <a:gd name="connsiteY14" fmla="*/ 22384 h 845343"/>
                <a:gd name="connsiteX15" fmla="*/ 660178 w 759618"/>
                <a:gd name="connsiteY15" fmla="*/ 0 h 8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9618" h="845343">
                  <a:moveTo>
                    <a:pt x="660178" y="0"/>
                  </a:moveTo>
                  <a:cubicBezTo>
                    <a:pt x="563785" y="0"/>
                    <a:pt x="481108" y="58769"/>
                    <a:pt x="446056" y="142494"/>
                  </a:cubicBezTo>
                  <a:cubicBezTo>
                    <a:pt x="411099" y="58769"/>
                    <a:pt x="328422" y="0"/>
                    <a:pt x="231934" y="0"/>
                  </a:cubicBezTo>
                  <a:cubicBezTo>
                    <a:pt x="103823" y="0"/>
                    <a:pt x="0" y="103823"/>
                    <a:pt x="0" y="231839"/>
                  </a:cubicBezTo>
                  <a:cubicBezTo>
                    <a:pt x="0" y="344043"/>
                    <a:pt x="79724" y="437579"/>
                    <a:pt x="185738" y="459010"/>
                  </a:cubicBezTo>
                  <a:lnTo>
                    <a:pt x="185738" y="463677"/>
                  </a:lnTo>
                  <a:lnTo>
                    <a:pt x="54959" y="463677"/>
                  </a:lnTo>
                  <a:cubicBezTo>
                    <a:pt x="20669" y="504063"/>
                    <a:pt x="0" y="556355"/>
                    <a:pt x="0" y="613505"/>
                  </a:cubicBezTo>
                  <a:cubicBezTo>
                    <a:pt x="0" y="741521"/>
                    <a:pt x="103823" y="845344"/>
                    <a:pt x="231934" y="845344"/>
                  </a:cubicBezTo>
                  <a:cubicBezTo>
                    <a:pt x="360045" y="845344"/>
                    <a:pt x="463868" y="741521"/>
                    <a:pt x="463868" y="613505"/>
                  </a:cubicBezTo>
                  <a:cubicBezTo>
                    <a:pt x="463868" y="534353"/>
                    <a:pt x="424148" y="464439"/>
                    <a:pt x="363569" y="422624"/>
                  </a:cubicBezTo>
                  <a:cubicBezTo>
                    <a:pt x="399860" y="397574"/>
                    <a:pt x="428720" y="362331"/>
                    <a:pt x="445961" y="321088"/>
                  </a:cubicBezTo>
                  <a:cubicBezTo>
                    <a:pt x="481013" y="404717"/>
                    <a:pt x="563690" y="463582"/>
                    <a:pt x="660083" y="463582"/>
                  </a:cubicBezTo>
                  <a:cubicBezTo>
                    <a:pt x="695706" y="463582"/>
                    <a:pt x="729425" y="455581"/>
                    <a:pt x="759619" y="441198"/>
                  </a:cubicBezTo>
                  <a:lnTo>
                    <a:pt x="759619" y="22384"/>
                  </a:lnTo>
                  <a:cubicBezTo>
                    <a:pt x="729520" y="8001"/>
                    <a:pt x="695801" y="0"/>
                    <a:pt x="660178" y="0"/>
                  </a:cubicBezTo>
                  <a:close/>
                </a:path>
              </a:pathLst>
            </a:custGeom>
            <a:grpFill/>
            <a:ln w="9525" cap="flat">
              <a:noFill/>
              <a:prstDash val="solid"/>
              <a:miter/>
            </a:ln>
          </p:spPr>
          <p:txBody>
            <a:bodyPr rtlCol="0" anchor="ctr"/>
            <a:lstStyle/>
            <a:p>
              <a:endParaRPr lang="en-AU" dirty="0"/>
            </a:p>
          </p:txBody>
        </p:sp>
        <p:grpSp>
          <p:nvGrpSpPr>
            <p:cNvPr id="57" name="Graphic 8">
              <a:extLst>
                <a:ext uri="{FF2B5EF4-FFF2-40B4-BE49-F238E27FC236}">
                  <a16:creationId xmlns:a16="http://schemas.microsoft.com/office/drawing/2014/main" id="{ACBB16F4-2B84-4300-B0F7-C358CA8805FC}"/>
                </a:ext>
              </a:extLst>
            </p:cNvPr>
            <p:cNvGrpSpPr/>
            <p:nvPr/>
          </p:nvGrpSpPr>
          <p:grpSpPr>
            <a:xfrm>
              <a:off x="5276564" y="3551872"/>
              <a:ext cx="2197322" cy="300703"/>
              <a:chOff x="5276564" y="3551872"/>
              <a:chExt cx="2197322" cy="300703"/>
            </a:xfrm>
            <a:grpFill/>
          </p:grpSpPr>
          <p:sp>
            <p:nvSpPr>
              <p:cNvPr id="58" name="Freeform: Shape 57">
                <a:extLst>
                  <a:ext uri="{FF2B5EF4-FFF2-40B4-BE49-F238E27FC236}">
                    <a16:creationId xmlns:a16="http://schemas.microsoft.com/office/drawing/2014/main" id="{B78602DB-4B92-4E7C-8777-25033F311FF6}"/>
                  </a:ext>
                </a:extLst>
              </p:cNvPr>
              <p:cNvSpPr/>
              <p:nvPr/>
            </p:nvSpPr>
            <p:spPr>
              <a:xfrm>
                <a:off x="6204966" y="3643121"/>
                <a:ext cx="158210" cy="209359"/>
              </a:xfrm>
              <a:custGeom>
                <a:avLst/>
                <a:gdLst>
                  <a:gd name="connsiteX0" fmla="*/ 112014 w 158210"/>
                  <a:gd name="connsiteY0" fmla="*/ 90868 h 209359"/>
                  <a:gd name="connsiteX1" fmla="*/ 82677 w 158210"/>
                  <a:gd name="connsiteY1" fmla="*/ 78772 h 209359"/>
                  <a:gd name="connsiteX2" fmla="*/ 58960 w 158210"/>
                  <a:gd name="connsiteY2" fmla="*/ 57817 h 209359"/>
                  <a:gd name="connsiteX3" fmla="*/ 82677 w 158210"/>
                  <a:gd name="connsiteY3" fmla="*/ 40767 h 209359"/>
                  <a:gd name="connsiteX4" fmla="*/ 130112 w 158210"/>
                  <a:gd name="connsiteY4" fmla="*/ 60198 h 209359"/>
                  <a:gd name="connsiteX5" fmla="*/ 155067 w 158210"/>
                  <a:gd name="connsiteY5" fmla="*/ 30385 h 209359"/>
                  <a:gd name="connsiteX6" fmla="*/ 85058 w 158210"/>
                  <a:gd name="connsiteY6" fmla="*/ 0 h 209359"/>
                  <a:gd name="connsiteX7" fmla="*/ 12668 w 158210"/>
                  <a:gd name="connsiteY7" fmla="*/ 59055 h 209359"/>
                  <a:gd name="connsiteX8" fmla="*/ 54959 w 158210"/>
                  <a:gd name="connsiteY8" fmla="*/ 114395 h 209359"/>
                  <a:gd name="connsiteX9" fmla="*/ 87535 w 158210"/>
                  <a:gd name="connsiteY9" fmla="*/ 127825 h 209359"/>
                  <a:gd name="connsiteX10" fmla="*/ 110680 w 158210"/>
                  <a:gd name="connsiteY10" fmla="*/ 150304 h 209359"/>
                  <a:gd name="connsiteX11" fmla="*/ 83344 w 158210"/>
                  <a:gd name="connsiteY11" fmla="*/ 168592 h 209359"/>
                  <a:gd name="connsiteX12" fmla="*/ 26194 w 158210"/>
                  <a:gd name="connsiteY12" fmla="*/ 140589 h 209359"/>
                  <a:gd name="connsiteX13" fmla="*/ 0 w 158210"/>
                  <a:gd name="connsiteY13" fmla="*/ 170402 h 209359"/>
                  <a:gd name="connsiteX14" fmla="*/ 81534 w 158210"/>
                  <a:gd name="connsiteY14" fmla="*/ 209359 h 209359"/>
                  <a:gd name="connsiteX15" fmla="*/ 158210 w 158210"/>
                  <a:gd name="connsiteY15" fmla="*/ 146685 h 209359"/>
                  <a:gd name="connsiteX16" fmla="*/ 112014 w 158210"/>
                  <a:gd name="connsiteY16" fmla="*/ 90868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210" h="209359">
                    <a:moveTo>
                      <a:pt x="112014" y="90868"/>
                    </a:moveTo>
                    <a:lnTo>
                      <a:pt x="82677" y="78772"/>
                    </a:lnTo>
                    <a:cubicBezTo>
                      <a:pt x="65627" y="71723"/>
                      <a:pt x="58960" y="65722"/>
                      <a:pt x="58960" y="57817"/>
                    </a:cubicBezTo>
                    <a:cubicBezTo>
                      <a:pt x="58960" y="48673"/>
                      <a:pt x="67437" y="40767"/>
                      <a:pt x="82677" y="40767"/>
                    </a:cubicBezTo>
                    <a:cubicBezTo>
                      <a:pt x="100298" y="40767"/>
                      <a:pt x="115538" y="48101"/>
                      <a:pt x="130112" y="60198"/>
                    </a:cubicBezTo>
                    <a:lnTo>
                      <a:pt x="155067" y="30385"/>
                    </a:lnTo>
                    <a:cubicBezTo>
                      <a:pt x="136779" y="10287"/>
                      <a:pt x="114300" y="0"/>
                      <a:pt x="85058" y="0"/>
                    </a:cubicBezTo>
                    <a:cubicBezTo>
                      <a:pt x="44863" y="0"/>
                      <a:pt x="12668" y="20669"/>
                      <a:pt x="12668" y="59055"/>
                    </a:cubicBezTo>
                    <a:cubicBezTo>
                      <a:pt x="12668" y="91916"/>
                      <a:pt x="35147" y="106299"/>
                      <a:pt x="54959" y="114395"/>
                    </a:cubicBezTo>
                    <a:lnTo>
                      <a:pt x="87535" y="127825"/>
                    </a:lnTo>
                    <a:cubicBezTo>
                      <a:pt x="104489" y="134779"/>
                      <a:pt x="110680" y="139541"/>
                      <a:pt x="110680" y="150304"/>
                    </a:cubicBezTo>
                    <a:cubicBezTo>
                      <a:pt x="110680" y="159544"/>
                      <a:pt x="102679" y="168592"/>
                      <a:pt x="83344" y="168592"/>
                    </a:cubicBezTo>
                    <a:cubicBezTo>
                      <a:pt x="61436" y="168592"/>
                      <a:pt x="39433" y="156400"/>
                      <a:pt x="26194" y="140589"/>
                    </a:cubicBezTo>
                    <a:lnTo>
                      <a:pt x="0" y="170402"/>
                    </a:lnTo>
                    <a:cubicBezTo>
                      <a:pt x="18288" y="196596"/>
                      <a:pt x="48101" y="209359"/>
                      <a:pt x="81534" y="209359"/>
                    </a:cubicBezTo>
                    <a:cubicBezTo>
                      <a:pt x="124682" y="209359"/>
                      <a:pt x="158210" y="188690"/>
                      <a:pt x="158210" y="146685"/>
                    </a:cubicBezTo>
                    <a:cubicBezTo>
                      <a:pt x="158115" y="117443"/>
                      <a:pt x="138589" y="101727"/>
                      <a:pt x="112014" y="90868"/>
                    </a:cubicBezTo>
                    <a:close/>
                  </a:path>
                </a:pathLst>
              </a:custGeom>
              <a:grpFill/>
              <a:ln w="9525" cap="flat">
                <a:noFill/>
                <a:prstDash val="solid"/>
                <a:miter/>
              </a:ln>
            </p:spPr>
            <p:txBody>
              <a:bodyPr rtlCol="0" anchor="ctr"/>
              <a:lstStyle/>
              <a:p>
                <a:endParaRPr lang="en-AU" dirty="0"/>
              </a:p>
            </p:txBody>
          </p:sp>
          <p:sp>
            <p:nvSpPr>
              <p:cNvPr id="59" name="Freeform: Shape 58">
                <a:extLst>
                  <a:ext uri="{FF2B5EF4-FFF2-40B4-BE49-F238E27FC236}">
                    <a16:creationId xmlns:a16="http://schemas.microsoft.com/office/drawing/2014/main" id="{27CF0AB3-276D-48F4-B7B1-5065CCCB583A}"/>
                  </a:ext>
                </a:extLst>
              </p:cNvPr>
              <p:cNvSpPr/>
              <p:nvPr/>
            </p:nvSpPr>
            <p:spPr>
              <a:xfrm>
                <a:off x="6909911" y="3643216"/>
                <a:ext cx="210502" cy="209359"/>
              </a:xfrm>
              <a:custGeom>
                <a:avLst/>
                <a:gdLst>
                  <a:gd name="connsiteX0" fmla="*/ 160592 w 210502"/>
                  <a:gd name="connsiteY0" fmla="*/ 24289 h 209359"/>
                  <a:gd name="connsiteX1" fmla="*/ 97917 w 210502"/>
                  <a:gd name="connsiteY1" fmla="*/ 0 h 209359"/>
                  <a:gd name="connsiteX2" fmla="*/ 0 w 210502"/>
                  <a:gd name="connsiteY2" fmla="*/ 104680 h 209359"/>
                  <a:gd name="connsiteX3" fmla="*/ 97346 w 210502"/>
                  <a:gd name="connsiteY3" fmla="*/ 209360 h 209359"/>
                  <a:gd name="connsiteX4" fmla="*/ 165449 w 210502"/>
                  <a:gd name="connsiteY4" fmla="*/ 177737 h 209359"/>
                  <a:gd name="connsiteX5" fmla="*/ 165449 w 210502"/>
                  <a:gd name="connsiteY5" fmla="*/ 204502 h 209359"/>
                  <a:gd name="connsiteX6" fmla="*/ 210503 w 210502"/>
                  <a:gd name="connsiteY6" fmla="*/ 204502 h 209359"/>
                  <a:gd name="connsiteX7" fmla="*/ 210503 w 210502"/>
                  <a:gd name="connsiteY7" fmla="*/ 4191 h 209359"/>
                  <a:gd name="connsiteX8" fmla="*/ 160592 w 210502"/>
                  <a:gd name="connsiteY8" fmla="*/ 4191 h 209359"/>
                  <a:gd name="connsiteX9" fmla="*/ 160592 w 210502"/>
                  <a:gd name="connsiteY9" fmla="*/ 24289 h 209359"/>
                  <a:gd name="connsiteX10" fmla="*/ 106490 w 210502"/>
                  <a:gd name="connsiteY10" fmla="*/ 165354 h 209359"/>
                  <a:gd name="connsiteX11" fmla="*/ 49911 w 210502"/>
                  <a:gd name="connsiteY11" fmla="*/ 104489 h 209359"/>
                  <a:gd name="connsiteX12" fmla="*/ 106490 w 210502"/>
                  <a:gd name="connsiteY12" fmla="*/ 43625 h 209359"/>
                  <a:gd name="connsiteX13" fmla="*/ 162496 w 210502"/>
                  <a:gd name="connsiteY13" fmla="*/ 104489 h 209359"/>
                  <a:gd name="connsiteX14" fmla="*/ 106490 w 210502"/>
                  <a:gd name="connsiteY14" fmla="*/ 165354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0502" h="209359">
                    <a:moveTo>
                      <a:pt x="160592" y="24289"/>
                    </a:moveTo>
                    <a:cubicBezTo>
                      <a:pt x="143542" y="7239"/>
                      <a:pt x="122873" y="0"/>
                      <a:pt x="97917" y="0"/>
                    </a:cubicBezTo>
                    <a:cubicBezTo>
                      <a:pt x="40100" y="0"/>
                      <a:pt x="0" y="46863"/>
                      <a:pt x="0" y="104680"/>
                    </a:cubicBezTo>
                    <a:cubicBezTo>
                      <a:pt x="0" y="161830"/>
                      <a:pt x="37719" y="209360"/>
                      <a:pt x="97346" y="209360"/>
                    </a:cubicBezTo>
                    <a:cubicBezTo>
                      <a:pt x="127159" y="209360"/>
                      <a:pt x="148495" y="200882"/>
                      <a:pt x="165449" y="177737"/>
                    </a:cubicBezTo>
                    <a:lnTo>
                      <a:pt x="165449" y="204502"/>
                    </a:lnTo>
                    <a:lnTo>
                      <a:pt x="210503" y="204502"/>
                    </a:lnTo>
                    <a:lnTo>
                      <a:pt x="210503" y="4191"/>
                    </a:lnTo>
                    <a:lnTo>
                      <a:pt x="160592" y="4191"/>
                    </a:lnTo>
                    <a:lnTo>
                      <a:pt x="160592" y="24289"/>
                    </a:lnTo>
                    <a:close/>
                    <a:moveTo>
                      <a:pt x="106490" y="165354"/>
                    </a:moveTo>
                    <a:cubicBezTo>
                      <a:pt x="74867" y="165354"/>
                      <a:pt x="49911" y="141065"/>
                      <a:pt x="49911" y="104489"/>
                    </a:cubicBezTo>
                    <a:cubicBezTo>
                      <a:pt x="49911" y="68580"/>
                      <a:pt x="73628" y="43625"/>
                      <a:pt x="106490" y="43625"/>
                    </a:cubicBezTo>
                    <a:cubicBezTo>
                      <a:pt x="140113" y="43625"/>
                      <a:pt x="162496" y="70199"/>
                      <a:pt x="162496" y="104489"/>
                    </a:cubicBezTo>
                    <a:cubicBezTo>
                      <a:pt x="162401" y="139351"/>
                      <a:pt x="140684" y="165354"/>
                      <a:pt x="106490" y="165354"/>
                    </a:cubicBezTo>
                    <a:close/>
                  </a:path>
                </a:pathLst>
              </a:custGeom>
              <a:grpFill/>
              <a:ln w="9525" cap="flat">
                <a:noFill/>
                <a:prstDash val="solid"/>
                <a:miter/>
              </a:ln>
            </p:spPr>
            <p:txBody>
              <a:bodyPr rtlCol="0" anchor="ctr"/>
              <a:lstStyle/>
              <a:p>
                <a:endParaRPr lang="en-AU" dirty="0"/>
              </a:p>
            </p:txBody>
          </p:sp>
          <p:sp>
            <p:nvSpPr>
              <p:cNvPr id="60" name="Freeform: Shape 59">
                <a:extLst>
                  <a:ext uri="{FF2B5EF4-FFF2-40B4-BE49-F238E27FC236}">
                    <a16:creationId xmlns:a16="http://schemas.microsoft.com/office/drawing/2014/main" id="{7B65A99A-07A9-416C-A096-5E050AF38023}"/>
                  </a:ext>
                </a:extLst>
              </p:cNvPr>
              <p:cNvSpPr/>
              <p:nvPr/>
            </p:nvSpPr>
            <p:spPr>
              <a:xfrm>
                <a:off x="6380130" y="3551872"/>
                <a:ext cx="63912" cy="62007"/>
              </a:xfrm>
              <a:custGeom>
                <a:avLst/>
                <a:gdLst>
                  <a:gd name="connsiteX0" fmla="*/ 31623 w 63912"/>
                  <a:gd name="connsiteY0" fmla="*/ 0 h 62007"/>
                  <a:gd name="connsiteX1" fmla="*/ 0 w 63912"/>
                  <a:gd name="connsiteY1" fmla="*/ 31623 h 62007"/>
                  <a:gd name="connsiteX2" fmla="*/ 31623 w 63912"/>
                  <a:gd name="connsiteY2" fmla="*/ 62008 h 62007"/>
                  <a:gd name="connsiteX3" fmla="*/ 63913 w 63912"/>
                  <a:gd name="connsiteY3" fmla="*/ 31623 h 62007"/>
                  <a:gd name="connsiteX4" fmla="*/ 31623 w 63912"/>
                  <a:gd name="connsiteY4" fmla="*/ 0 h 62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12" h="62007">
                    <a:moveTo>
                      <a:pt x="31623" y="0"/>
                    </a:moveTo>
                    <a:cubicBezTo>
                      <a:pt x="13335" y="0"/>
                      <a:pt x="0" y="14002"/>
                      <a:pt x="0" y="31623"/>
                    </a:cubicBezTo>
                    <a:cubicBezTo>
                      <a:pt x="0" y="49244"/>
                      <a:pt x="14002" y="62008"/>
                      <a:pt x="31623" y="62008"/>
                    </a:cubicBezTo>
                    <a:cubicBezTo>
                      <a:pt x="49911" y="62008"/>
                      <a:pt x="63913" y="49816"/>
                      <a:pt x="63913" y="31623"/>
                    </a:cubicBezTo>
                    <a:cubicBezTo>
                      <a:pt x="63913" y="13430"/>
                      <a:pt x="49816" y="0"/>
                      <a:pt x="31623" y="0"/>
                    </a:cubicBezTo>
                    <a:close/>
                  </a:path>
                </a:pathLst>
              </a:custGeom>
              <a:grpFill/>
              <a:ln w="9525" cap="flat">
                <a:noFill/>
                <a:prstDash val="solid"/>
                <a:miter/>
              </a:ln>
            </p:spPr>
            <p:txBody>
              <a:bodyPr rtlCol="0" anchor="ctr"/>
              <a:lstStyle/>
              <a:p>
                <a:endParaRPr lang="en-AU" dirty="0"/>
              </a:p>
            </p:txBody>
          </p:sp>
          <p:sp>
            <p:nvSpPr>
              <p:cNvPr id="61" name="Freeform: Shape 60">
                <a:extLst>
                  <a:ext uri="{FF2B5EF4-FFF2-40B4-BE49-F238E27FC236}">
                    <a16:creationId xmlns:a16="http://schemas.microsoft.com/office/drawing/2014/main" id="{075EB051-7650-43DC-8742-232BEAEC955E}"/>
                  </a:ext>
                </a:extLst>
              </p:cNvPr>
              <p:cNvSpPr/>
              <p:nvPr/>
            </p:nvSpPr>
            <p:spPr>
              <a:xfrm>
                <a:off x="6387369" y="3647407"/>
                <a:ext cx="48672" cy="200120"/>
              </a:xfrm>
              <a:custGeom>
                <a:avLst/>
                <a:gdLst>
                  <a:gd name="connsiteX0" fmla="*/ 0 w 48672"/>
                  <a:gd name="connsiteY0" fmla="*/ 0 h 200120"/>
                  <a:gd name="connsiteX1" fmla="*/ 48673 w 48672"/>
                  <a:gd name="connsiteY1" fmla="*/ 0 h 200120"/>
                  <a:gd name="connsiteX2" fmla="*/ 48673 w 48672"/>
                  <a:gd name="connsiteY2" fmla="*/ 200120 h 200120"/>
                  <a:gd name="connsiteX3" fmla="*/ 0 w 48672"/>
                  <a:gd name="connsiteY3" fmla="*/ 200120 h 200120"/>
                </a:gdLst>
                <a:ahLst/>
                <a:cxnLst>
                  <a:cxn ang="0">
                    <a:pos x="connsiteX0" y="connsiteY0"/>
                  </a:cxn>
                  <a:cxn ang="0">
                    <a:pos x="connsiteX1" y="connsiteY1"/>
                  </a:cxn>
                  <a:cxn ang="0">
                    <a:pos x="connsiteX2" y="connsiteY2"/>
                  </a:cxn>
                  <a:cxn ang="0">
                    <a:pos x="connsiteX3" y="connsiteY3"/>
                  </a:cxn>
                </a:cxnLst>
                <a:rect l="l" t="t" r="r" b="b"/>
                <a:pathLst>
                  <a:path w="48672" h="200120">
                    <a:moveTo>
                      <a:pt x="0" y="0"/>
                    </a:moveTo>
                    <a:lnTo>
                      <a:pt x="48673" y="0"/>
                    </a:lnTo>
                    <a:lnTo>
                      <a:pt x="48673" y="200120"/>
                    </a:lnTo>
                    <a:lnTo>
                      <a:pt x="0" y="200120"/>
                    </a:lnTo>
                    <a:close/>
                  </a:path>
                </a:pathLst>
              </a:custGeom>
              <a:grpFill/>
              <a:ln w="9525" cap="flat">
                <a:noFill/>
                <a:prstDash val="solid"/>
                <a:miter/>
              </a:ln>
            </p:spPr>
            <p:txBody>
              <a:bodyPr rtlCol="0" anchor="ctr"/>
              <a:lstStyle/>
              <a:p>
                <a:endParaRPr lang="en-AU" dirty="0"/>
              </a:p>
            </p:txBody>
          </p:sp>
          <p:sp>
            <p:nvSpPr>
              <p:cNvPr id="62" name="Freeform: Shape 61">
                <a:extLst>
                  <a:ext uri="{FF2B5EF4-FFF2-40B4-BE49-F238E27FC236}">
                    <a16:creationId xmlns:a16="http://schemas.microsoft.com/office/drawing/2014/main" id="{D929A03C-9B12-4664-BEDE-E22BD13DFF69}"/>
                  </a:ext>
                </a:extLst>
              </p:cNvPr>
              <p:cNvSpPr/>
              <p:nvPr/>
            </p:nvSpPr>
            <p:spPr>
              <a:xfrm>
                <a:off x="5792343" y="3643121"/>
                <a:ext cx="179546" cy="204406"/>
              </a:xfrm>
              <a:custGeom>
                <a:avLst/>
                <a:gdLst>
                  <a:gd name="connsiteX0" fmla="*/ 104108 w 179546"/>
                  <a:gd name="connsiteY0" fmla="*/ 0 h 204406"/>
                  <a:gd name="connsiteX1" fmla="*/ 45053 w 179546"/>
                  <a:gd name="connsiteY1" fmla="*/ 23717 h 204406"/>
                  <a:gd name="connsiteX2" fmla="*/ 45053 w 179546"/>
                  <a:gd name="connsiteY2" fmla="*/ 4286 h 204406"/>
                  <a:gd name="connsiteX3" fmla="*/ 0 w 179546"/>
                  <a:gd name="connsiteY3" fmla="*/ 4286 h 204406"/>
                  <a:gd name="connsiteX4" fmla="*/ 0 w 179546"/>
                  <a:gd name="connsiteY4" fmla="*/ 204406 h 204406"/>
                  <a:gd name="connsiteX5" fmla="*/ 48673 w 179546"/>
                  <a:gd name="connsiteY5" fmla="*/ 204406 h 204406"/>
                  <a:gd name="connsiteX6" fmla="*/ 48673 w 179546"/>
                  <a:gd name="connsiteY6" fmla="*/ 85153 h 204406"/>
                  <a:gd name="connsiteX7" fmla="*/ 90678 w 179546"/>
                  <a:gd name="connsiteY7" fmla="*/ 43815 h 204406"/>
                  <a:gd name="connsiteX8" fmla="*/ 130873 w 179546"/>
                  <a:gd name="connsiteY8" fmla="*/ 85153 h 204406"/>
                  <a:gd name="connsiteX9" fmla="*/ 130873 w 179546"/>
                  <a:gd name="connsiteY9" fmla="*/ 204406 h 204406"/>
                  <a:gd name="connsiteX10" fmla="*/ 179546 w 179546"/>
                  <a:gd name="connsiteY10" fmla="*/ 204406 h 204406"/>
                  <a:gd name="connsiteX11" fmla="*/ 179546 w 179546"/>
                  <a:gd name="connsiteY11" fmla="*/ 80296 h 204406"/>
                  <a:gd name="connsiteX12" fmla="*/ 104108 w 179546"/>
                  <a:gd name="connsiteY12" fmla="*/ 0 h 20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546" h="204406">
                    <a:moveTo>
                      <a:pt x="104108" y="0"/>
                    </a:moveTo>
                    <a:cubicBezTo>
                      <a:pt x="80391" y="0"/>
                      <a:pt x="61531" y="7334"/>
                      <a:pt x="45053" y="23717"/>
                    </a:cubicBezTo>
                    <a:lnTo>
                      <a:pt x="45053" y="4286"/>
                    </a:lnTo>
                    <a:lnTo>
                      <a:pt x="0" y="4286"/>
                    </a:lnTo>
                    <a:lnTo>
                      <a:pt x="0" y="204406"/>
                    </a:lnTo>
                    <a:lnTo>
                      <a:pt x="48673" y="204406"/>
                    </a:lnTo>
                    <a:lnTo>
                      <a:pt x="48673" y="85153"/>
                    </a:lnTo>
                    <a:cubicBezTo>
                      <a:pt x="48673" y="60198"/>
                      <a:pt x="65722" y="43815"/>
                      <a:pt x="90678" y="43815"/>
                    </a:cubicBezTo>
                    <a:cubicBezTo>
                      <a:pt x="115633" y="43815"/>
                      <a:pt x="130873" y="62103"/>
                      <a:pt x="130873" y="85153"/>
                    </a:cubicBezTo>
                    <a:lnTo>
                      <a:pt x="130873" y="204406"/>
                    </a:lnTo>
                    <a:lnTo>
                      <a:pt x="179546" y="204406"/>
                    </a:lnTo>
                    <a:lnTo>
                      <a:pt x="179546" y="80296"/>
                    </a:lnTo>
                    <a:cubicBezTo>
                      <a:pt x="179546" y="34671"/>
                      <a:pt x="153352" y="0"/>
                      <a:pt x="104108" y="0"/>
                    </a:cubicBezTo>
                    <a:close/>
                  </a:path>
                </a:pathLst>
              </a:custGeom>
              <a:grpFill/>
              <a:ln w="9525" cap="flat">
                <a:noFill/>
                <a:prstDash val="solid"/>
                <a:miter/>
              </a:ln>
            </p:spPr>
            <p:txBody>
              <a:bodyPr rtlCol="0" anchor="ctr"/>
              <a:lstStyle/>
              <a:p>
                <a:endParaRPr lang="en-AU" dirty="0"/>
              </a:p>
            </p:txBody>
          </p:sp>
          <p:sp>
            <p:nvSpPr>
              <p:cNvPr id="63" name="Freeform: Shape 62">
                <a:extLst>
                  <a:ext uri="{FF2B5EF4-FFF2-40B4-BE49-F238E27FC236}">
                    <a16:creationId xmlns:a16="http://schemas.microsoft.com/office/drawing/2014/main" id="{4CB7FE2B-077E-4A89-BFB4-F6BBA179D5BA}"/>
                  </a:ext>
                </a:extLst>
              </p:cNvPr>
              <p:cNvSpPr/>
              <p:nvPr/>
            </p:nvSpPr>
            <p:spPr>
              <a:xfrm>
                <a:off x="5569743" y="3643121"/>
                <a:ext cx="195929" cy="209359"/>
              </a:xfrm>
              <a:custGeom>
                <a:avLst/>
                <a:gdLst>
                  <a:gd name="connsiteX0" fmla="*/ 103442 w 195929"/>
                  <a:gd name="connsiteY0" fmla="*/ 0 h 209359"/>
                  <a:gd name="connsiteX1" fmla="*/ 0 w 195929"/>
                  <a:gd name="connsiteY1" fmla="*/ 104680 h 209359"/>
                  <a:gd name="connsiteX2" fmla="*/ 108299 w 195929"/>
                  <a:gd name="connsiteY2" fmla="*/ 209359 h 209359"/>
                  <a:gd name="connsiteX3" fmla="*/ 188595 w 195929"/>
                  <a:gd name="connsiteY3" fmla="*/ 178308 h 209359"/>
                  <a:gd name="connsiteX4" fmla="*/ 166116 w 195929"/>
                  <a:gd name="connsiteY4" fmla="*/ 145447 h 209359"/>
                  <a:gd name="connsiteX5" fmla="*/ 110109 w 195929"/>
                  <a:gd name="connsiteY5" fmla="*/ 166783 h 209359"/>
                  <a:gd name="connsiteX6" fmla="*/ 48101 w 195929"/>
                  <a:gd name="connsiteY6" fmla="*/ 120586 h 209359"/>
                  <a:gd name="connsiteX7" fmla="*/ 192310 w 195929"/>
                  <a:gd name="connsiteY7" fmla="*/ 120586 h 209359"/>
                  <a:gd name="connsiteX8" fmla="*/ 195929 w 195929"/>
                  <a:gd name="connsiteY8" fmla="*/ 92011 h 209359"/>
                  <a:gd name="connsiteX9" fmla="*/ 103442 w 195929"/>
                  <a:gd name="connsiteY9" fmla="*/ 0 h 209359"/>
                  <a:gd name="connsiteX10" fmla="*/ 49340 w 195929"/>
                  <a:gd name="connsiteY10" fmla="*/ 84582 h 209359"/>
                  <a:gd name="connsiteX11" fmla="*/ 102298 w 195929"/>
                  <a:gd name="connsiteY11" fmla="*/ 40195 h 209359"/>
                  <a:gd name="connsiteX12" fmla="*/ 149162 w 195929"/>
                  <a:gd name="connsiteY12" fmla="*/ 84582 h 209359"/>
                  <a:gd name="connsiteX13" fmla="*/ 49340 w 195929"/>
                  <a:gd name="connsiteY13" fmla="*/ 84582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03442" y="0"/>
                    </a:moveTo>
                    <a:cubicBezTo>
                      <a:pt x="47435" y="0"/>
                      <a:pt x="0" y="43815"/>
                      <a:pt x="0" y="104680"/>
                    </a:cubicBezTo>
                    <a:cubicBezTo>
                      <a:pt x="0" y="166116"/>
                      <a:pt x="46863" y="209359"/>
                      <a:pt x="108299" y="209359"/>
                    </a:cubicBezTo>
                    <a:cubicBezTo>
                      <a:pt x="127730" y="209359"/>
                      <a:pt x="160592" y="203263"/>
                      <a:pt x="188595" y="178308"/>
                    </a:cubicBezTo>
                    <a:lnTo>
                      <a:pt x="166116" y="145447"/>
                    </a:lnTo>
                    <a:cubicBezTo>
                      <a:pt x="150876" y="158210"/>
                      <a:pt x="129635" y="166783"/>
                      <a:pt x="110109" y="166783"/>
                    </a:cubicBezTo>
                    <a:cubicBezTo>
                      <a:pt x="78486" y="166783"/>
                      <a:pt x="56007" y="150400"/>
                      <a:pt x="48101" y="120586"/>
                    </a:cubicBezTo>
                    <a:lnTo>
                      <a:pt x="192310" y="120586"/>
                    </a:lnTo>
                    <a:cubicBezTo>
                      <a:pt x="194786" y="113919"/>
                      <a:pt x="195929" y="104203"/>
                      <a:pt x="195929" y="92011"/>
                    </a:cubicBezTo>
                    <a:cubicBezTo>
                      <a:pt x="195929" y="40195"/>
                      <a:pt x="158782" y="0"/>
                      <a:pt x="103442" y="0"/>
                    </a:cubicBezTo>
                    <a:close/>
                    <a:moveTo>
                      <a:pt x="49340" y="84582"/>
                    </a:moveTo>
                    <a:cubicBezTo>
                      <a:pt x="55435" y="57817"/>
                      <a:pt x="75533" y="40195"/>
                      <a:pt x="102298" y="40195"/>
                    </a:cubicBezTo>
                    <a:cubicBezTo>
                      <a:pt x="127254" y="40195"/>
                      <a:pt x="147923" y="56007"/>
                      <a:pt x="149162" y="84582"/>
                    </a:cubicBezTo>
                    <a:lnTo>
                      <a:pt x="49340" y="84582"/>
                    </a:lnTo>
                    <a:close/>
                  </a:path>
                </a:pathLst>
              </a:custGeom>
              <a:grpFill/>
              <a:ln w="9525" cap="flat">
                <a:noFill/>
                <a:prstDash val="solid"/>
                <a:miter/>
              </a:ln>
            </p:spPr>
            <p:txBody>
              <a:bodyPr rtlCol="0" anchor="ctr"/>
              <a:lstStyle/>
              <a:p>
                <a:endParaRPr lang="en-AU" dirty="0"/>
              </a:p>
            </p:txBody>
          </p:sp>
          <p:sp>
            <p:nvSpPr>
              <p:cNvPr id="64" name="Freeform: Shape 63">
                <a:extLst>
                  <a:ext uri="{FF2B5EF4-FFF2-40B4-BE49-F238E27FC236}">
                    <a16:creationId xmlns:a16="http://schemas.microsoft.com/office/drawing/2014/main" id="{EF38573C-343A-477D-96DF-5345A80EFA0D}"/>
                  </a:ext>
                </a:extLst>
              </p:cNvPr>
              <p:cNvSpPr/>
              <p:nvPr/>
            </p:nvSpPr>
            <p:spPr>
              <a:xfrm>
                <a:off x="5996178" y="3643121"/>
                <a:ext cx="195929" cy="209359"/>
              </a:xfrm>
              <a:custGeom>
                <a:avLst/>
                <a:gdLst>
                  <a:gd name="connsiteX0" fmla="*/ 103442 w 195929"/>
                  <a:gd name="connsiteY0" fmla="*/ 0 h 209359"/>
                  <a:gd name="connsiteX1" fmla="*/ 0 w 195929"/>
                  <a:gd name="connsiteY1" fmla="*/ 104680 h 209359"/>
                  <a:gd name="connsiteX2" fmla="*/ 108299 w 195929"/>
                  <a:gd name="connsiteY2" fmla="*/ 209359 h 209359"/>
                  <a:gd name="connsiteX3" fmla="*/ 188595 w 195929"/>
                  <a:gd name="connsiteY3" fmla="*/ 178308 h 209359"/>
                  <a:gd name="connsiteX4" fmla="*/ 166116 w 195929"/>
                  <a:gd name="connsiteY4" fmla="*/ 145447 h 209359"/>
                  <a:gd name="connsiteX5" fmla="*/ 110109 w 195929"/>
                  <a:gd name="connsiteY5" fmla="*/ 166783 h 209359"/>
                  <a:gd name="connsiteX6" fmla="*/ 48101 w 195929"/>
                  <a:gd name="connsiteY6" fmla="*/ 120586 h 209359"/>
                  <a:gd name="connsiteX7" fmla="*/ 192310 w 195929"/>
                  <a:gd name="connsiteY7" fmla="*/ 120586 h 209359"/>
                  <a:gd name="connsiteX8" fmla="*/ 195929 w 195929"/>
                  <a:gd name="connsiteY8" fmla="*/ 92011 h 209359"/>
                  <a:gd name="connsiteX9" fmla="*/ 103442 w 195929"/>
                  <a:gd name="connsiteY9" fmla="*/ 0 h 209359"/>
                  <a:gd name="connsiteX10" fmla="*/ 49339 w 195929"/>
                  <a:gd name="connsiteY10" fmla="*/ 84582 h 209359"/>
                  <a:gd name="connsiteX11" fmla="*/ 102298 w 195929"/>
                  <a:gd name="connsiteY11" fmla="*/ 40195 h 209359"/>
                  <a:gd name="connsiteX12" fmla="*/ 149161 w 195929"/>
                  <a:gd name="connsiteY12" fmla="*/ 84582 h 209359"/>
                  <a:gd name="connsiteX13" fmla="*/ 49339 w 195929"/>
                  <a:gd name="connsiteY13" fmla="*/ 84582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03442" y="0"/>
                    </a:moveTo>
                    <a:cubicBezTo>
                      <a:pt x="47434" y="0"/>
                      <a:pt x="0" y="43815"/>
                      <a:pt x="0" y="104680"/>
                    </a:cubicBezTo>
                    <a:cubicBezTo>
                      <a:pt x="0" y="166116"/>
                      <a:pt x="46863" y="209359"/>
                      <a:pt x="108299" y="209359"/>
                    </a:cubicBezTo>
                    <a:cubicBezTo>
                      <a:pt x="127730" y="209359"/>
                      <a:pt x="160592" y="203263"/>
                      <a:pt x="188595" y="178308"/>
                    </a:cubicBezTo>
                    <a:lnTo>
                      <a:pt x="166116" y="145447"/>
                    </a:lnTo>
                    <a:cubicBezTo>
                      <a:pt x="150876" y="158210"/>
                      <a:pt x="129635" y="166783"/>
                      <a:pt x="110109" y="166783"/>
                    </a:cubicBezTo>
                    <a:cubicBezTo>
                      <a:pt x="78486" y="166783"/>
                      <a:pt x="56007" y="150400"/>
                      <a:pt x="48101" y="120586"/>
                    </a:cubicBezTo>
                    <a:lnTo>
                      <a:pt x="192310" y="120586"/>
                    </a:lnTo>
                    <a:cubicBezTo>
                      <a:pt x="194786" y="113919"/>
                      <a:pt x="195929" y="104203"/>
                      <a:pt x="195929" y="92011"/>
                    </a:cubicBezTo>
                    <a:cubicBezTo>
                      <a:pt x="195929" y="40195"/>
                      <a:pt x="158877" y="0"/>
                      <a:pt x="103442" y="0"/>
                    </a:cubicBezTo>
                    <a:close/>
                    <a:moveTo>
                      <a:pt x="49339" y="84582"/>
                    </a:moveTo>
                    <a:cubicBezTo>
                      <a:pt x="55435" y="57817"/>
                      <a:pt x="75533" y="40195"/>
                      <a:pt x="102298" y="40195"/>
                    </a:cubicBezTo>
                    <a:cubicBezTo>
                      <a:pt x="127254" y="40195"/>
                      <a:pt x="147923" y="56007"/>
                      <a:pt x="149161" y="84582"/>
                    </a:cubicBezTo>
                    <a:lnTo>
                      <a:pt x="49339" y="84582"/>
                    </a:lnTo>
                    <a:close/>
                  </a:path>
                </a:pathLst>
              </a:custGeom>
              <a:grpFill/>
              <a:ln w="9525" cap="flat">
                <a:noFill/>
                <a:prstDash val="solid"/>
                <a:miter/>
              </a:ln>
            </p:spPr>
            <p:txBody>
              <a:bodyPr rtlCol="0" anchor="ctr"/>
              <a:lstStyle/>
              <a:p>
                <a:endParaRPr lang="en-AU" dirty="0"/>
              </a:p>
            </p:txBody>
          </p:sp>
          <p:sp>
            <p:nvSpPr>
              <p:cNvPr id="65" name="Freeform: Shape 64">
                <a:extLst>
                  <a:ext uri="{FF2B5EF4-FFF2-40B4-BE49-F238E27FC236}">
                    <a16:creationId xmlns:a16="http://schemas.microsoft.com/office/drawing/2014/main" id="{28AECAED-A50A-456E-9942-2EAA8EBA949C}"/>
                  </a:ext>
                </a:extLst>
              </p:cNvPr>
              <p:cNvSpPr/>
              <p:nvPr/>
            </p:nvSpPr>
            <p:spPr>
              <a:xfrm>
                <a:off x="7277957" y="3643216"/>
                <a:ext cx="195929" cy="209359"/>
              </a:xfrm>
              <a:custGeom>
                <a:avLst/>
                <a:gdLst>
                  <a:gd name="connsiteX0" fmla="*/ 195929 w 195929"/>
                  <a:gd name="connsiteY0" fmla="*/ 91821 h 209359"/>
                  <a:gd name="connsiteX1" fmla="*/ 103442 w 195929"/>
                  <a:gd name="connsiteY1" fmla="*/ 0 h 209359"/>
                  <a:gd name="connsiteX2" fmla="*/ 0 w 195929"/>
                  <a:gd name="connsiteY2" fmla="*/ 104680 h 209359"/>
                  <a:gd name="connsiteX3" fmla="*/ 108299 w 195929"/>
                  <a:gd name="connsiteY3" fmla="*/ 209360 h 209359"/>
                  <a:gd name="connsiteX4" fmla="*/ 188595 w 195929"/>
                  <a:gd name="connsiteY4" fmla="*/ 178308 h 209359"/>
                  <a:gd name="connsiteX5" fmla="*/ 166116 w 195929"/>
                  <a:gd name="connsiteY5" fmla="*/ 145447 h 209359"/>
                  <a:gd name="connsiteX6" fmla="*/ 110109 w 195929"/>
                  <a:gd name="connsiteY6" fmla="*/ 166783 h 209359"/>
                  <a:gd name="connsiteX7" fmla="*/ 48101 w 195929"/>
                  <a:gd name="connsiteY7" fmla="*/ 120587 h 209359"/>
                  <a:gd name="connsiteX8" fmla="*/ 192310 w 195929"/>
                  <a:gd name="connsiteY8" fmla="*/ 120587 h 209359"/>
                  <a:gd name="connsiteX9" fmla="*/ 195929 w 195929"/>
                  <a:gd name="connsiteY9" fmla="*/ 91821 h 209359"/>
                  <a:gd name="connsiteX10" fmla="*/ 49339 w 195929"/>
                  <a:gd name="connsiteY10" fmla="*/ 84487 h 209359"/>
                  <a:gd name="connsiteX11" fmla="*/ 102298 w 195929"/>
                  <a:gd name="connsiteY11" fmla="*/ 40100 h 209359"/>
                  <a:gd name="connsiteX12" fmla="*/ 149162 w 195929"/>
                  <a:gd name="connsiteY12" fmla="*/ 84487 h 209359"/>
                  <a:gd name="connsiteX13" fmla="*/ 49339 w 195929"/>
                  <a:gd name="connsiteY13" fmla="*/ 84487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95929" y="91821"/>
                    </a:moveTo>
                    <a:cubicBezTo>
                      <a:pt x="195929" y="40100"/>
                      <a:pt x="158782" y="0"/>
                      <a:pt x="103442" y="0"/>
                    </a:cubicBezTo>
                    <a:cubicBezTo>
                      <a:pt x="47435" y="0"/>
                      <a:pt x="0" y="43815"/>
                      <a:pt x="0" y="104680"/>
                    </a:cubicBezTo>
                    <a:cubicBezTo>
                      <a:pt x="0" y="166116"/>
                      <a:pt x="46863" y="209360"/>
                      <a:pt x="108299" y="209360"/>
                    </a:cubicBezTo>
                    <a:cubicBezTo>
                      <a:pt x="127730" y="209360"/>
                      <a:pt x="160592" y="203264"/>
                      <a:pt x="188595" y="178308"/>
                    </a:cubicBezTo>
                    <a:lnTo>
                      <a:pt x="166116" y="145447"/>
                    </a:lnTo>
                    <a:cubicBezTo>
                      <a:pt x="150876" y="158210"/>
                      <a:pt x="129635" y="166783"/>
                      <a:pt x="110109" y="166783"/>
                    </a:cubicBezTo>
                    <a:cubicBezTo>
                      <a:pt x="78486" y="166783"/>
                      <a:pt x="56007" y="150400"/>
                      <a:pt x="48101" y="120587"/>
                    </a:cubicBezTo>
                    <a:lnTo>
                      <a:pt x="192310" y="120587"/>
                    </a:lnTo>
                    <a:cubicBezTo>
                      <a:pt x="194691" y="113729"/>
                      <a:pt x="195929" y="103918"/>
                      <a:pt x="195929" y="91821"/>
                    </a:cubicBezTo>
                    <a:close/>
                    <a:moveTo>
                      <a:pt x="49339" y="84487"/>
                    </a:moveTo>
                    <a:cubicBezTo>
                      <a:pt x="55436" y="57722"/>
                      <a:pt x="75533" y="40100"/>
                      <a:pt x="102298" y="40100"/>
                    </a:cubicBezTo>
                    <a:cubicBezTo>
                      <a:pt x="127254" y="40100"/>
                      <a:pt x="147923" y="55912"/>
                      <a:pt x="149162" y="84487"/>
                    </a:cubicBezTo>
                    <a:lnTo>
                      <a:pt x="49339" y="84487"/>
                    </a:lnTo>
                    <a:close/>
                  </a:path>
                </a:pathLst>
              </a:custGeom>
              <a:grpFill/>
              <a:ln w="9525" cap="flat">
                <a:noFill/>
                <a:prstDash val="solid"/>
                <a:miter/>
              </a:ln>
            </p:spPr>
            <p:txBody>
              <a:bodyPr rtlCol="0" anchor="ctr"/>
              <a:lstStyle/>
              <a:p>
                <a:endParaRPr lang="en-AU" dirty="0"/>
              </a:p>
            </p:txBody>
          </p:sp>
          <p:sp>
            <p:nvSpPr>
              <p:cNvPr id="66" name="Freeform: Shape 65">
                <a:extLst>
                  <a:ext uri="{FF2B5EF4-FFF2-40B4-BE49-F238E27FC236}">
                    <a16:creationId xmlns:a16="http://schemas.microsoft.com/office/drawing/2014/main" id="{30627F6C-6809-4B06-BC9E-A843C1FBF4F3}"/>
                  </a:ext>
                </a:extLst>
              </p:cNvPr>
              <p:cNvSpPr/>
              <p:nvPr/>
            </p:nvSpPr>
            <p:spPr>
              <a:xfrm>
                <a:off x="6461379" y="3643121"/>
                <a:ext cx="158210" cy="209359"/>
              </a:xfrm>
              <a:custGeom>
                <a:avLst/>
                <a:gdLst>
                  <a:gd name="connsiteX0" fmla="*/ 112014 w 158210"/>
                  <a:gd name="connsiteY0" fmla="*/ 90868 h 209359"/>
                  <a:gd name="connsiteX1" fmla="*/ 82677 w 158210"/>
                  <a:gd name="connsiteY1" fmla="*/ 78772 h 209359"/>
                  <a:gd name="connsiteX2" fmla="*/ 58960 w 158210"/>
                  <a:gd name="connsiteY2" fmla="*/ 57817 h 209359"/>
                  <a:gd name="connsiteX3" fmla="*/ 82677 w 158210"/>
                  <a:gd name="connsiteY3" fmla="*/ 40767 h 209359"/>
                  <a:gd name="connsiteX4" fmla="*/ 130112 w 158210"/>
                  <a:gd name="connsiteY4" fmla="*/ 60198 h 209359"/>
                  <a:gd name="connsiteX5" fmla="*/ 155067 w 158210"/>
                  <a:gd name="connsiteY5" fmla="*/ 30385 h 209359"/>
                  <a:gd name="connsiteX6" fmla="*/ 85058 w 158210"/>
                  <a:gd name="connsiteY6" fmla="*/ 0 h 209359"/>
                  <a:gd name="connsiteX7" fmla="*/ 12668 w 158210"/>
                  <a:gd name="connsiteY7" fmla="*/ 59055 h 209359"/>
                  <a:gd name="connsiteX8" fmla="*/ 54959 w 158210"/>
                  <a:gd name="connsiteY8" fmla="*/ 114395 h 209359"/>
                  <a:gd name="connsiteX9" fmla="*/ 87535 w 158210"/>
                  <a:gd name="connsiteY9" fmla="*/ 127825 h 209359"/>
                  <a:gd name="connsiteX10" fmla="*/ 110680 w 158210"/>
                  <a:gd name="connsiteY10" fmla="*/ 150304 h 209359"/>
                  <a:gd name="connsiteX11" fmla="*/ 83344 w 158210"/>
                  <a:gd name="connsiteY11" fmla="*/ 168592 h 209359"/>
                  <a:gd name="connsiteX12" fmla="*/ 26194 w 158210"/>
                  <a:gd name="connsiteY12" fmla="*/ 140589 h 209359"/>
                  <a:gd name="connsiteX13" fmla="*/ 0 w 158210"/>
                  <a:gd name="connsiteY13" fmla="*/ 170402 h 209359"/>
                  <a:gd name="connsiteX14" fmla="*/ 81534 w 158210"/>
                  <a:gd name="connsiteY14" fmla="*/ 209359 h 209359"/>
                  <a:gd name="connsiteX15" fmla="*/ 158210 w 158210"/>
                  <a:gd name="connsiteY15" fmla="*/ 146685 h 209359"/>
                  <a:gd name="connsiteX16" fmla="*/ 112014 w 158210"/>
                  <a:gd name="connsiteY16" fmla="*/ 90868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210" h="209359">
                    <a:moveTo>
                      <a:pt x="112014" y="90868"/>
                    </a:moveTo>
                    <a:lnTo>
                      <a:pt x="82677" y="78772"/>
                    </a:lnTo>
                    <a:cubicBezTo>
                      <a:pt x="65627" y="71723"/>
                      <a:pt x="58960" y="65722"/>
                      <a:pt x="58960" y="57817"/>
                    </a:cubicBezTo>
                    <a:cubicBezTo>
                      <a:pt x="58960" y="48673"/>
                      <a:pt x="67437" y="40767"/>
                      <a:pt x="82677" y="40767"/>
                    </a:cubicBezTo>
                    <a:cubicBezTo>
                      <a:pt x="100298" y="40767"/>
                      <a:pt x="115538" y="48101"/>
                      <a:pt x="130112" y="60198"/>
                    </a:cubicBezTo>
                    <a:lnTo>
                      <a:pt x="155067" y="30385"/>
                    </a:lnTo>
                    <a:cubicBezTo>
                      <a:pt x="136779" y="10287"/>
                      <a:pt x="114300" y="0"/>
                      <a:pt x="85058" y="0"/>
                    </a:cubicBezTo>
                    <a:cubicBezTo>
                      <a:pt x="44863" y="0"/>
                      <a:pt x="12668" y="20669"/>
                      <a:pt x="12668" y="59055"/>
                    </a:cubicBezTo>
                    <a:cubicBezTo>
                      <a:pt x="12668" y="91916"/>
                      <a:pt x="35147" y="106299"/>
                      <a:pt x="54959" y="114395"/>
                    </a:cubicBezTo>
                    <a:lnTo>
                      <a:pt x="87535" y="127825"/>
                    </a:lnTo>
                    <a:cubicBezTo>
                      <a:pt x="104489" y="134779"/>
                      <a:pt x="110680" y="139541"/>
                      <a:pt x="110680" y="150304"/>
                    </a:cubicBezTo>
                    <a:cubicBezTo>
                      <a:pt x="110680" y="159544"/>
                      <a:pt x="102679" y="168592"/>
                      <a:pt x="83344" y="168592"/>
                    </a:cubicBezTo>
                    <a:cubicBezTo>
                      <a:pt x="61436" y="168592"/>
                      <a:pt x="39433" y="156400"/>
                      <a:pt x="26194" y="140589"/>
                    </a:cubicBezTo>
                    <a:lnTo>
                      <a:pt x="0" y="170402"/>
                    </a:lnTo>
                    <a:cubicBezTo>
                      <a:pt x="18288" y="196596"/>
                      <a:pt x="48101" y="209359"/>
                      <a:pt x="81534" y="209359"/>
                    </a:cubicBezTo>
                    <a:cubicBezTo>
                      <a:pt x="124682" y="209359"/>
                      <a:pt x="158210" y="188690"/>
                      <a:pt x="158210" y="146685"/>
                    </a:cubicBezTo>
                    <a:cubicBezTo>
                      <a:pt x="158115" y="117443"/>
                      <a:pt x="138493" y="101727"/>
                      <a:pt x="112014" y="90868"/>
                    </a:cubicBezTo>
                    <a:close/>
                  </a:path>
                </a:pathLst>
              </a:custGeom>
              <a:grpFill/>
              <a:ln w="9525" cap="flat">
                <a:noFill/>
                <a:prstDash val="solid"/>
                <a:miter/>
              </a:ln>
            </p:spPr>
            <p:txBody>
              <a:bodyPr rtlCol="0" anchor="ctr"/>
              <a:lstStyle/>
              <a:p>
                <a:endParaRPr lang="en-AU" dirty="0"/>
              </a:p>
            </p:txBody>
          </p:sp>
          <p:sp>
            <p:nvSpPr>
              <p:cNvPr id="67" name="Freeform: Shape 66">
                <a:extLst>
                  <a:ext uri="{FF2B5EF4-FFF2-40B4-BE49-F238E27FC236}">
                    <a16:creationId xmlns:a16="http://schemas.microsoft.com/office/drawing/2014/main" id="{88A649B7-6556-486C-BF14-542E1B6CD5BF}"/>
                  </a:ext>
                </a:extLst>
              </p:cNvPr>
              <p:cNvSpPr/>
              <p:nvPr/>
            </p:nvSpPr>
            <p:spPr>
              <a:xfrm>
                <a:off x="5276564" y="3573779"/>
                <a:ext cx="270129" cy="278701"/>
              </a:xfrm>
              <a:custGeom>
                <a:avLst/>
                <a:gdLst>
                  <a:gd name="connsiteX0" fmla="*/ 142304 w 270129"/>
                  <a:gd name="connsiteY0" fmla="*/ 172212 h 278701"/>
                  <a:gd name="connsiteX1" fmla="*/ 220694 w 270129"/>
                  <a:gd name="connsiteY1" fmla="*/ 172212 h 278701"/>
                  <a:gd name="connsiteX2" fmla="*/ 220694 w 270129"/>
                  <a:gd name="connsiteY2" fmla="*/ 200692 h 278701"/>
                  <a:gd name="connsiteX3" fmla="*/ 145352 w 270129"/>
                  <a:gd name="connsiteY3" fmla="*/ 233648 h 278701"/>
                  <a:gd name="connsiteX4" fmla="*/ 50578 w 270129"/>
                  <a:gd name="connsiteY4" fmla="*/ 139351 h 278701"/>
                  <a:gd name="connsiteX5" fmla="*/ 142304 w 270129"/>
                  <a:gd name="connsiteY5" fmla="*/ 45625 h 278701"/>
                  <a:gd name="connsiteX6" fmla="*/ 218218 w 270129"/>
                  <a:gd name="connsiteY6" fmla="*/ 85916 h 278701"/>
                  <a:gd name="connsiteX7" fmla="*/ 256127 w 270129"/>
                  <a:gd name="connsiteY7" fmla="*/ 59055 h 278701"/>
                  <a:gd name="connsiteX8" fmla="*/ 143542 w 270129"/>
                  <a:gd name="connsiteY8" fmla="*/ 0 h 278701"/>
                  <a:gd name="connsiteX9" fmla="*/ 0 w 270129"/>
                  <a:gd name="connsiteY9" fmla="*/ 139351 h 278701"/>
                  <a:gd name="connsiteX10" fmla="*/ 143542 w 270129"/>
                  <a:gd name="connsiteY10" fmla="*/ 278701 h 278701"/>
                  <a:gd name="connsiteX11" fmla="*/ 270129 w 270129"/>
                  <a:gd name="connsiteY11" fmla="*/ 207455 h 278701"/>
                  <a:gd name="connsiteX12" fmla="*/ 270129 w 270129"/>
                  <a:gd name="connsiteY12" fmla="*/ 129064 h 278701"/>
                  <a:gd name="connsiteX13" fmla="*/ 142304 w 270129"/>
                  <a:gd name="connsiteY13" fmla="*/ 129064 h 278701"/>
                  <a:gd name="connsiteX14" fmla="*/ 142304 w 270129"/>
                  <a:gd name="connsiteY14" fmla="*/ 172212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0129" h="278701">
                    <a:moveTo>
                      <a:pt x="142304" y="172212"/>
                    </a:moveTo>
                    <a:lnTo>
                      <a:pt x="220694" y="172212"/>
                    </a:lnTo>
                    <a:lnTo>
                      <a:pt x="220694" y="200692"/>
                    </a:lnTo>
                    <a:cubicBezTo>
                      <a:pt x="203740" y="221933"/>
                      <a:pt x="173355" y="233648"/>
                      <a:pt x="145352" y="233648"/>
                    </a:cubicBezTo>
                    <a:cubicBezTo>
                      <a:pt x="89344" y="233648"/>
                      <a:pt x="50578" y="195358"/>
                      <a:pt x="50578" y="139351"/>
                    </a:cubicBezTo>
                    <a:cubicBezTo>
                      <a:pt x="50578" y="86392"/>
                      <a:pt x="85058" y="45625"/>
                      <a:pt x="142304" y="45625"/>
                    </a:cubicBezTo>
                    <a:cubicBezTo>
                      <a:pt x="175165" y="45625"/>
                      <a:pt x="196882" y="59150"/>
                      <a:pt x="218218" y="85916"/>
                    </a:cubicBezTo>
                    <a:lnTo>
                      <a:pt x="256127" y="59055"/>
                    </a:lnTo>
                    <a:cubicBezTo>
                      <a:pt x="228409" y="19717"/>
                      <a:pt x="188881" y="0"/>
                      <a:pt x="143542" y="0"/>
                    </a:cubicBezTo>
                    <a:cubicBezTo>
                      <a:pt x="65056" y="0"/>
                      <a:pt x="0" y="57817"/>
                      <a:pt x="0" y="139351"/>
                    </a:cubicBezTo>
                    <a:cubicBezTo>
                      <a:pt x="0" y="219647"/>
                      <a:pt x="63913" y="278701"/>
                      <a:pt x="143542" y="278701"/>
                    </a:cubicBezTo>
                    <a:cubicBezTo>
                      <a:pt x="194024" y="278701"/>
                      <a:pt x="242697" y="253651"/>
                      <a:pt x="270129" y="207455"/>
                    </a:cubicBezTo>
                    <a:lnTo>
                      <a:pt x="270129" y="129064"/>
                    </a:lnTo>
                    <a:lnTo>
                      <a:pt x="142304" y="129064"/>
                    </a:lnTo>
                    <a:lnTo>
                      <a:pt x="142304" y="172212"/>
                    </a:lnTo>
                    <a:close/>
                  </a:path>
                </a:pathLst>
              </a:custGeom>
              <a:grpFill/>
              <a:ln w="9525" cap="flat">
                <a:noFill/>
                <a:prstDash val="solid"/>
                <a:miter/>
              </a:ln>
            </p:spPr>
            <p:txBody>
              <a:bodyPr rtlCol="0" anchor="ctr"/>
              <a:lstStyle/>
              <a:p>
                <a:endParaRPr lang="en-AU" dirty="0"/>
              </a:p>
            </p:txBody>
          </p:sp>
          <p:sp>
            <p:nvSpPr>
              <p:cNvPr id="68" name="Freeform: Shape 67">
                <a:extLst>
                  <a:ext uri="{FF2B5EF4-FFF2-40B4-BE49-F238E27FC236}">
                    <a16:creationId xmlns:a16="http://schemas.microsoft.com/office/drawing/2014/main" id="{B997DF93-C51A-4A60-B023-AA44932D8CB1}"/>
                  </a:ext>
                </a:extLst>
              </p:cNvPr>
              <p:cNvSpPr/>
              <p:nvPr/>
            </p:nvSpPr>
            <p:spPr>
              <a:xfrm>
                <a:off x="6637972" y="3573779"/>
                <a:ext cx="259746" cy="278701"/>
              </a:xfrm>
              <a:custGeom>
                <a:avLst/>
                <a:gdLst>
                  <a:gd name="connsiteX0" fmla="*/ 142970 w 259746"/>
                  <a:gd name="connsiteY0" fmla="*/ 45625 h 278701"/>
                  <a:gd name="connsiteX1" fmla="*/ 222028 w 259746"/>
                  <a:gd name="connsiteY1" fmla="*/ 91249 h 278701"/>
                  <a:gd name="connsiteX2" fmla="*/ 259747 w 259746"/>
                  <a:gd name="connsiteY2" fmla="*/ 64484 h 278701"/>
                  <a:gd name="connsiteX3" fmla="*/ 142970 w 259746"/>
                  <a:gd name="connsiteY3" fmla="*/ 0 h 278701"/>
                  <a:gd name="connsiteX4" fmla="*/ 0 w 259746"/>
                  <a:gd name="connsiteY4" fmla="*/ 139351 h 278701"/>
                  <a:gd name="connsiteX5" fmla="*/ 142970 w 259746"/>
                  <a:gd name="connsiteY5" fmla="*/ 278701 h 278701"/>
                  <a:gd name="connsiteX6" fmla="*/ 259747 w 259746"/>
                  <a:gd name="connsiteY6" fmla="*/ 214789 h 278701"/>
                  <a:gd name="connsiteX7" fmla="*/ 222028 w 259746"/>
                  <a:gd name="connsiteY7" fmla="*/ 187452 h 278701"/>
                  <a:gd name="connsiteX8" fmla="*/ 142970 w 259746"/>
                  <a:gd name="connsiteY8" fmla="*/ 233077 h 278701"/>
                  <a:gd name="connsiteX9" fmla="*/ 51149 w 259746"/>
                  <a:gd name="connsiteY9" fmla="*/ 139351 h 278701"/>
                  <a:gd name="connsiteX10" fmla="*/ 142970 w 259746"/>
                  <a:gd name="connsiteY10" fmla="*/ 45625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746" h="278701">
                    <a:moveTo>
                      <a:pt x="142970" y="45625"/>
                    </a:moveTo>
                    <a:cubicBezTo>
                      <a:pt x="176403" y="45625"/>
                      <a:pt x="199549" y="60007"/>
                      <a:pt x="222028" y="91249"/>
                    </a:cubicBezTo>
                    <a:lnTo>
                      <a:pt x="259747" y="64484"/>
                    </a:lnTo>
                    <a:cubicBezTo>
                      <a:pt x="234791" y="24289"/>
                      <a:pt x="194024" y="0"/>
                      <a:pt x="142970" y="0"/>
                    </a:cubicBezTo>
                    <a:cubicBezTo>
                      <a:pt x="62103" y="0"/>
                      <a:pt x="0" y="60865"/>
                      <a:pt x="0" y="139351"/>
                    </a:cubicBezTo>
                    <a:cubicBezTo>
                      <a:pt x="0" y="216599"/>
                      <a:pt x="60198" y="278701"/>
                      <a:pt x="142970" y="278701"/>
                    </a:cubicBezTo>
                    <a:cubicBezTo>
                      <a:pt x="192215" y="278701"/>
                      <a:pt x="234220" y="256222"/>
                      <a:pt x="259747" y="214789"/>
                    </a:cubicBezTo>
                    <a:lnTo>
                      <a:pt x="222028" y="187452"/>
                    </a:lnTo>
                    <a:cubicBezTo>
                      <a:pt x="202597" y="216694"/>
                      <a:pt x="178213" y="233077"/>
                      <a:pt x="142970" y="233077"/>
                    </a:cubicBezTo>
                    <a:cubicBezTo>
                      <a:pt x="89440" y="233077"/>
                      <a:pt x="51149" y="191738"/>
                      <a:pt x="51149" y="139351"/>
                    </a:cubicBezTo>
                    <a:cubicBezTo>
                      <a:pt x="51149" y="88868"/>
                      <a:pt x="87630" y="45625"/>
                      <a:pt x="142970" y="45625"/>
                    </a:cubicBezTo>
                    <a:close/>
                  </a:path>
                </a:pathLst>
              </a:custGeom>
              <a:grpFill/>
              <a:ln w="9525" cap="flat">
                <a:noFill/>
                <a:prstDash val="solid"/>
                <a:miter/>
              </a:ln>
            </p:spPr>
            <p:txBody>
              <a:bodyPr rtlCol="0" anchor="ctr"/>
              <a:lstStyle/>
              <a:p>
                <a:endParaRPr lang="en-AU" dirty="0"/>
              </a:p>
            </p:txBody>
          </p:sp>
          <p:sp>
            <p:nvSpPr>
              <p:cNvPr id="69" name="Freeform: Shape 68">
                <a:extLst>
                  <a:ext uri="{FF2B5EF4-FFF2-40B4-BE49-F238E27FC236}">
                    <a16:creationId xmlns:a16="http://schemas.microsoft.com/office/drawing/2014/main" id="{E60A1612-A1F1-4F66-8ACB-08EA13E51F44}"/>
                  </a:ext>
                </a:extLst>
              </p:cNvPr>
              <p:cNvSpPr/>
              <p:nvPr/>
            </p:nvSpPr>
            <p:spPr>
              <a:xfrm>
                <a:off x="7156323" y="3644931"/>
                <a:ext cx="118681" cy="202596"/>
              </a:xfrm>
              <a:custGeom>
                <a:avLst/>
                <a:gdLst>
                  <a:gd name="connsiteX0" fmla="*/ 45053 w 118681"/>
                  <a:gd name="connsiteY0" fmla="*/ 28004 h 202596"/>
                  <a:gd name="connsiteX1" fmla="*/ 45053 w 118681"/>
                  <a:gd name="connsiteY1" fmla="*/ 2477 h 202596"/>
                  <a:gd name="connsiteX2" fmla="*/ 0 w 118681"/>
                  <a:gd name="connsiteY2" fmla="*/ 2477 h 202596"/>
                  <a:gd name="connsiteX3" fmla="*/ 0 w 118681"/>
                  <a:gd name="connsiteY3" fmla="*/ 202597 h 202596"/>
                  <a:gd name="connsiteX4" fmla="*/ 48673 w 118681"/>
                  <a:gd name="connsiteY4" fmla="*/ 202597 h 202596"/>
                  <a:gd name="connsiteX5" fmla="*/ 48673 w 118681"/>
                  <a:gd name="connsiteY5" fmla="*/ 102870 h 202596"/>
                  <a:gd name="connsiteX6" fmla="*/ 118681 w 118681"/>
                  <a:gd name="connsiteY6" fmla="*/ 48101 h 202596"/>
                  <a:gd name="connsiteX7" fmla="*/ 118681 w 118681"/>
                  <a:gd name="connsiteY7" fmla="*/ 2477 h 202596"/>
                  <a:gd name="connsiteX8" fmla="*/ 101060 w 118681"/>
                  <a:gd name="connsiteY8" fmla="*/ 0 h 202596"/>
                  <a:gd name="connsiteX9" fmla="*/ 45053 w 118681"/>
                  <a:gd name="connsiteY9" fmla="*/ 28004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1" h="202596">
                    <a:moveTo>
                      <a:pt x="45053" y="28004"/>
                    </a:moveTo>
                    <a:lnTo>
                      <a:pt x="45053" y="2477"/>
                    </a:lnTo>
                    <a:lnTo>
                      <a:pt x="0" y="2477"/>
                    </a:lnTo>
                    <a:lnTo>
                      <a:pt x="0" y="202597"/>
                    </a:lnTo>
                    <a:lnTo>
                      <a:pt x="48673" y="202597"/>
                    </a:lnTo>
                    <a:lnTo>
                      <a:pt x="48673" y="102870"/>
                    </a:lnTo>
                    <a:cubicBezTo>
                      <a:pt x="48673" y="61150"/>
                      <a:pt x="77914" y="41434"/>
                      <a:pt x="118681" y="48101"/>
                    </a:cubicBezTo>
                    <a:lnTo>
                      <a:pt x="118681" y="2477"/>
                    </a:lnTo>
                    <a:cubicBezTo>
                      <a:pt x="113824" y="1238"/>
                      <a:pt x="107728" y="0"/>
                      <a:pt x="101060" y="0"/>
                    </a:cubicBezTo>
                    <a:cubicBezTo>
                      <a:pt x="78486" y="0"/>
                      <a:pt x="58388" y="9811"/>
                      <a:pt x="45053" y="28004"/>
                    </a:cubicBezTo>
                    <a:close/>
                  </a:path>
                </a:pathLst>
              </a:custGeom>
              <a:grpFill/>
              <a:ln w="9525" cap="flat">
                <a:noFill/>
                <a:prstDash val="solid"/>
                <a:miter/>
              </a:ln>
            </p:spPr>
            <p:txBody>
              <a:bodyPr rtlCol="0" anchor="ctr"/>
              <a:lstStyle/>
              <a:p>
                <a:endParaRPr lang="en-AU" dirty="0"/>
              </a:p>
            </p:txBody>
          </p:sp>
        </p:grpSp>
      </p:grpSp>
      <p:sp>
        <p:nvSpPr>
          <p:cNvPr id="28" name="Quadro 17">
            <a:extLst>
              <a:ext uri="{FF2B5EF4-FFF2-40B4-BE49-F238E27FC236}">
                <a16:creationId xmlns:a16="http://schemas.microsoft.com/office/drawing/2014/main" id="{AC3798DB-C52D-4A0C-B6B8-504D7C0B23B5}"/>
              </a:ext>
            </a:extLst>
          </p:cNvPr>
          <p:cNvSpPr/>
          <p:nvPr userDrawn="1"/>
        </p:nvSpPr>
        <p:spPr>
          <a:xfrm>
            <a:off x="0" y="0"/>
            <a:ext cx="12192000" cy="6858000"/>
          </a:xfrm>
          <a:prstGeom prst="frame">
            <a:avLst>
              <a:gd name="adj1" fmla="val 1816"/>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47" name="Title 1">
            <a:extLst>
              <a:ext uri="{FF2B5EF4-FFF2-40B4-BE49-F238E27FC236}">
                <a16:creationId xmlns:a16="http://schemas.microsoft.com/office/drawing/2014/main" id="{FF494902-52BE-4B5D-82C9-DC36B13BD8EA}"/>
              </a:ext>
            </a:extLst>
          </p:cNvPr>
          <p:cNvSpPr>
            <a:spLocks noGrp="1"/>
          </p:cNvSpPr>
          <p:nvPr>
            <p:ph type="title" hasCustomPrompt="1"/>
          </p:nvPr>
        </p:nvSpPr>
        <p:spPr>
          <a:xfrm>
            <a:off x="1070918" y="2931645"/>
            <a:ext cx="3932234" cy="2092625"/>
          </a:xfrm>
        </p:spPr>
        <p:txBody>
          <a:bodyPr wrap="square" lIns="90000" tIns="46800" rIns="90000" bIns="46800" anchor="t" anchorCtr="0">
            <a:spAutoFit/>
          </a:bodyPr>
          <a:lstStyle>
            <a:lvl1pPr>
              <a:lnSpc>
                <a:spcPct val="80000"/>
              </a:lnSpc>
              <a:defRPr sz="5400">
                <a:solidFill>
                  <a:schemeClr val="accent2"/>
                </a:solidFill>
              </a:defRPr>
            </a:lvl1pPr>
          </a:lstStyle>
          <a:p>
            <a:r>
              <a:rPr lang="en-AU" noProof="0" dirty="0"/>
              <a:t>Insert</a:t>
            </a:r>
            <a:br>
              <a:rPr lang="en-US" dirty="0"/>
            </a:br>
            <a:r>
              <a:rPr lang="en-AU" noProof="0" dirty="0"/>
              <a:t>headline</a:t>
            </a:r>
            <a:br>
              <a:rPr lang="en-US" dirty="0"/>
            </a:br>
            <a:r>
              <a:rPr lang="en-AU" noProof="0" dirty="0"/>
              <a:t>here</a:t>
            </a:r>
          </a:p>
        </p:txBody>
      </p:sp>
      <p:sp>
        <p:nvSpPr>
          <p:cNvPr id="48" name="Text Placeholder 2">
            <a:extLst>
              <a:ext uri="{FF2B5EF4-FFF2-40B4-BE49-F238E27FC236}">
                <a16:creationId xmlns:a16="http://schemas.microsoft.com/office/drawing/2014/main" id="{E10F6CF3-3CF7-4C8E-A35A-0E96C5596A0E}"/>
              </a:ext>
            </a:extLst>
          </p:cNvPr>
          <p:cNvSpPr>
            <a:spLocks noGrp="1"/>
          </p:cNvSpPr>
          <p:nvPr>
            <p:ph type="body" idx="14" hasCustomPrompt="1"/>
          </p:nvPr>
        </p:nvSpPr>
        <p:spPr>
          <a:xfrm>
            <a:off x="1070918" y="1716502"/>
            <a:ext cx="1935896" cy="1424109"/>
          </a:xfrm>
          <a:prstGeom prst="rect">
            <a:avLst/>
          </a:prstGeom>
        </p:spPr>
        <p:txBody>
          <a:bodyPr wrap="square" lIns="90000" tIns="46800" rIns="90000" bIns="46800" anchor="b">
            <a:spAutoFit/>
          </a:bodyPr>
          <a:lstStyle>
            <a:lvl1pPr marL="0" indent="0" algn="l" defTabSz="914400" rtl="0" eaLnBrk="1" latinLnBrk="0" hangingPunct="1">
              <a:lnSpc>
                <a:spcPct val="90000"/>
              </a:lnSpc>
              <a:spcBef>
                <a:spcPts val="600"/>
              </a:spcBef>
              <a:buNone/>
              <a:defRPr lang="en-US" sz="9600" kern="1200" dirty="0">
                <a:ln w="12700">
                  <a:noFill/>
                </a:ln>
                <a:solidFill>
                  <a:schemeClr val="accent2"/>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00</a:t>
            </a:r>
          </a:p>
        </p:txBody>
      </p:sp>
      <p:sp>
        <p:nvSpPr>
          <p:cNvPr id="25" name="Footer Placeholder 5">
            <a:extLst>
              <a:ext uri="{FF2B5EF4-FFF2-40B4-BE49-F238E27FC236}">
                <a16:creationId xmlns:a16="http://schemas.microsoft.com/office/drawing/2014/main" id="{D9A724B9-19CB-4648-8034-BA2F596D1E9B}"/>
              </a:ext>
            </a:extLst>
          </p:cNvPr>
          <p:cNvSpPr>
            <a:spLocks noGrp="1"/>
          </p:cNvSpPr>
          <p:nvPr>
            <p:ph type="ftr" sz="quarter" idx="11"/>
          </p:nvPr>
        </p:nvSpPr>
        <p:spPr>
          <a:xfrm>
            <a:off x="738193" y="6318221"/>
            <a:ext cx="1124064" cy="215444"/>
          </a:xfrm>
        </p:spPr>
        <p:txBody>
          <a:bodyPr/>
          <a:lstStyle>
            <a:lvl1pPr>
              <a:defRPr>
                <a:solidFill>
                  <a:schemeClr val="bg1"/>
                </a:solidFill>
              </a:defRPr>
            </a:lvl1pPr>
          </a:lstStyle>
          <a:p>
            <a:r>
              <a:rPr lang="en-AU" dirty="0"/>
              <a:t>©GenesisCare 2021</a:t>
            </a:r>
          </a:p>
        </p:txBody>
      </p:sp>
      <p:sp>
        <p:nvSpPr>
          <p:cNvPr id="26" name="Slide Number Placeholder 6">
            <a:extLst>
              <a:ext uri="{FF2B5EF4-FFF2-40B4-BE49-F238E27FC236}">
                <a16:creationId xmlns:a16="http://schemas.microsoft.com/office/drawing/2014/main" id="{69EE2FB1-5C87-4F91-9FA3-3861A61DA6CE}"/>
              </a:ext>
            </a:extLst>
          </p:cNvPr>
          <p:cNvSpPr>
            <a:spLocks noGrp="1"/>
          </p:cNvSpPr>
          <p:nvPr>
            <p:ph type="sldNum" sz="quarter" idx="12"/>
          </p:nvPr>
        </p:nvSpPr>
        <p:spPr>
          <a:xfrm>
            <a:off x="1939496" y="6318221"/>
            <a:ext cx="312830" cy="215444"/>
          </a:xfrm>
        </p:spPr>
        <p:txBody>
          <a:bodyPr/>
          <a:lstStyle>
            <a:lvl1pPr>
              <a:defRPr>
                <a:solidFill>
                  <a:schemeClr val="bg1"/>
                </a:solidFill>
              </a:defRPr>
            </a:lvl1pPr>
          </a:lstStyle>
          <a:p>
            <a:fld id="{FAB6D39D-1210-4F97-8D6B-D4136F467DEA}" type="slidenum">
              <a:rPr lang="en-AU" smtClean="0"/>
              <a:pPr/>
              <a:t>‹#›</a:t>
            </a:fld>
            <a:endParaRPr lang="en-AU" dirty="0"/>
          </a:p>
        </p:txBody>
      </p:sp>
    </p:spTree>
    <p:extLst>
      <p:ext uri="{BB962C8B-B14F-4D97-AF65-F5344CB8AC3E}">
        <p14:creationId xmlns:p14="http://schemas.microsoft.com/office/powerpoint/2010/main" val="298610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No Image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4CE304-EA14-4348-A54F-6B9E363910DC}"/>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AutoShape 8">
            <a:extLst>
              <a:ext uri="{FF2B5EF4-FFF2-40B4-BE49-F238E27FC236}">
                <a16:creationId xmlns:a16="http://schemas.microsoft.com/office/drawing/2014/main" id="{DF47BC1B-DD0D-4B6F-B8FD-A99E85D1885E}"/>
              </a:ext>
            </a:extLst>
          </p:cNvPr>
          <p:cNvSpPr>
            <a:spLocks noChangeAspect="1" noChangeArrowheads="1" noTextEdit="1"/>
          </p:cNvSpPr>
          <p:nvPr userDrawn="1"/>
        </p:nvSpPr>
        <p:spPr bwMode="auto">
          <a:xfrm>
            <a:off x="7979718" y="4325937"/>
            <a:ext cx="3341688"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pt-BR" dirty="0">
              <a:solidFill>
                <a:prstClr val="white"/>
              </a:solidFill>
              <a:latin typeface="GenesisCare Sans Light" panose="00000400000000000000" pitchFamily="2" charset="0"/>
            </a:endParaRPr>
          </a:p>
        </p:txBody>
      </p:sp>
      <p:grpSp>
        <p:nvGrpSpPr>
          <p:cNvPr id="55" name="Graphic 8">
            <a:extLst>
              <a:ext uri="{FF2B5EF4-FFF2-40B4-BE49-F238E27FC236}">
                <a16:creationId xmlns:a16="http://schemas.microsoft.com/office/drawing/2014/main" id="{4A074210-8EB7-484F-B624-784EB6A1C4E5}"/>
              </a:ext>
            </a:extLst>
          </p:cNvPr>
          <p:cNvGrpSpPr/>
          <p:nvPr userDrawn="1"/>
        </p:nvGrpSpPr>
        <p:grpSpPr>
          <a:xfrm>
            <a:off x="10564599" y="6103433"/>
            <a:ext cx="1188338" cy="365001"/>
            <a:chOff x="4714875" y="3005137"/>
            <a:chExt cx="2759011" cy="847438"/>
          </a:xfrm>
          <a:solidFill>
            <a:schemeClr val="bg1"/>
          </a:solidFill>
        </p:grpSpPr>
        <p:sp>
          <p:nvSpPr>
            <p:cNvPr id="56" name="Freeform: Shape 55">
              <a:extLst>
                <a:ext uri="{FF2B5EF4-FFF2-40B4-BE49-F238E27FC236}">
                  <a16:creationId xmlns:a16="http://schemas.microsoft.com/office/drawing/2014/main" id="{9A7A9566-4038-4350-8FFF-4DD30F07113A}"/>
                </a:ext>
              </a:extLst>
            </p:cNvPr>
            <p:cNvSpPr/>
            <p:nvPr/>
          </p:nvSpPr>
          <p:spPr>
            <a:xfrm>
              <a:off x="4714875" y="3005137"/>
              <a:ext cx="759618" cy="845343"/>
            </a:xfrm>
            <a:custGeom>
              <a:avLst/>
              <a:gdLst>
                <a:gd name="connsiteX0" fmla="*/ 660178 w 759618"/>
                <a:gd name="connsiteY0" fmla="*/ 0 h 845343"/>
                <a:gd name="connsiteX1" fmla="*/ 446056 w 759618"/>
                <a:gd name="connsiteY1" fmla="*/ 142494 h 845343"/>
                <a:gd name="connsiteX2" fmla="*/ 231934 w 759618"/>
                <a:gd name="connsiteY2" fmla="*/ 0 h 845343"/>
                <a:gd name="connsiteX3" fmla="*/ 0 w 759618"/>
                <a:gd name="connsiteY3" fmla="*/ 231839 h 845343"/>
                <a:gd name="connsiteX4" fmla="*/ 185738 w 759618"/>
                <a:gd name="connsiteY4" fmla="*/ 459010 h 845343"/>
                <a:gd name="connsiteX5" fmla="*/ 185738 w 759618"/>
                <a:gd name="connsiteY5" fmla="*/ 463677 h 845343"/>
                <a:gd name="connsiteX6" fmla="*/ 54959 w 759618"/>
                <a:gd name="connsiteY6" fmla="*/ 463677 h 845343"/>
                <a:gd name="connsiteX7" fmla="*/ 0 w 759618"/>
                <a:gd name="connsiteY7" fmla="*/ 613505 h 845343"/>
                <a:gd name="connsiteX8" fmla="*/ 231934 w 759618"/>
                <a:gd name="connsiteY8" fmla="*/ 845344 h 845343"/>
                <a:gd name="connsiteX9" fmla="*/ 463868 w 759618"/>
                <a:gd name="connsiteY9" fmla="*/ 613505 h 845343"/>
                <a:gd name="connsiteX10" fmla="*/ 363569 w 759618"/>
                <a:gd name="connsiteY10" fmla="*/ 422624 h 845343"/>
                <a:gd name="connsiteX11" fmla="*/ 445961 w 759618"/>
                <a:gd name="connsiteY11" fmla="*/ 321088 h 845343"/>
                <a:gd name="connsiteX12" fmla="*/ 660083 w 759618"/>
                <a:gd name="connsiteY12" fmla="*/ 463582 h 845343"/>
                <a:gd name="connsiteX13" fmla="*/ 759619 w 759618"/>
                <a:gd name="connsiteY13" fmla="*/ 441198 h 845343"/>
                <a:gd name="connsiteX14" fmla="*/ 759619 w 759618"/>
                <a:gd name="connsiteY14" fmla="*/ 22384 h 845343"/>
                <a:gd name="connsiteX15" fmla="*/ 660178 w 759618"/>
                <a:gd name="connsiteY15" fmla="*/ 0 h 8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9618" h="845343">
                  <a:moveTo>
                    <a:pt x="660178" y="0"/>
                  </a:moveTo>
                  <a:cubicBezTo>
                    <a:pt x="563785" y="0"/>
                    <a:pt x="481108" y="58769"/>
                    <a:pt x="446056" y="142494"/>
                  </a:cubicBezTo>
                  <a:cubicBezTo>
                    <a:pt x="411099" y="58769"/>
                    <a:pt x="328422" y="0"/>
                    <a:pt x="231934" y="0"/>
                  </a:cubicBezTo>
                  <a:cubicBezTo>
                    <a:pt x="103823" y="0"/>
                    <a:pt x="0" y="103823"/>
                    <a:pt x="0" y="231839"/>
                  </a:cubicBezTo>
                  <a:cubicBezTo>
                    <a:pt x="0" y="344043"/>
                    <a:pt x="79724" y="437579"/>
                    <a:pt x="185738" y="459010"/>
                  </a:cubicBezTo>
                  <a:lnTo>
                    <a:pt x="185738" y="463677"/>
                  </a:lnTo>
                  <a:lnTo>
                    <a:pt x="54959" y="463677"/>
                  </a:lnTo>
                  <a:cubicBezTo>
                    <a:pt x="20669" y="504063"/>
                    <a:pt x="0" y="556355"/>
                    <a:pt x="0" y="613505"/>
                  </a:cubicBezTo>
                  <a:cubicBezTo>
                    <a:pt x="0" y="741521"/>
                    <a:pt x="103823" y="845344"/>
                    <a:pt x="231934" y="845344"/>
                  </a:cubicBezTo>
                  <a:cubicBezTo>
                    <a:pt x="360045" y="845344"/>
                    <a:pt x="463868" y="741521"/>
                    <a:pt x="463868" y="613505"/>
                  </a:cubicBezTo>
                  <a:cubicBezTo>
                    <a:pt x="463868" y="534353"/>
                    <a:pt x="424148" y="464439"/>
                    <a:pt x="363569" y="422624"/>
                  </a:cubicBezTo>
                  <a:cubicBezTo>
                    <a:pt x="399860" y="397574"/>
                    <a:pt x="428720" y="362331"/>
                    <a:pt x="445961" y="321088"/>
                  </a:cubicBezTo>
                  <a:cubicBezTo>
                    <a:pt x="481013" y="404717"/>
                    <a:pt x="563690" y="463582"/>
                    <a:pt x="660083" y="463582"/>
                  </a:cubicBezTo>
                  <a:cubicBezTo>
                    <a:pt x="695706" y="463582"/>
                    <a:pt x="729425" y="455581"/>
                    <a:pt x="759619" y="441198"/>
                  </a:cubicBezTo>
                  <a:lnTo>
                    <a:pt x="759619" y="22384"/>
                  </a:lnTo>
                  <a:cubicBezTo>
                    <a:pt x="729520" y="8001"/>
                    <a:pt x="695801" y="0"/>
                    <a:pt x="660178" y="0"/>
                  </a:cubicBezTo>
                  <a:close/>
                </a:path>
              </a:pathLst>
            </a:custGeom>
            <a:grpFill/>
            <a:ln w="9525" cap="flat">
              <a:noFill/>
              <a:prstDash val="solid"/>
              <a:miter/>
            </a:ln>
          </p:spPr>
          <p:txBody>
            <a:bodyPr rtlCol="0" anchor="ctr"/>
            <a:lstStyle/>
            <a:p>
              <a:endParaRPr lang="en-AU" dirty="0"/>
            </a:p>
          </p:txBody>
        </p:sp>
        <p:grpSp>
          <p:nvGrpSpPr>
            <p:cNvPr id="57" name="Graphic 8">
              <a:extLst>
                <a:ext uri="{FF2B5EF4-FFF2-40B4-BE49-F238E27FC236}">
                  <a16:creationId xmlns:a16="http://schemas.microsoft.com/office/drawing/2014/main" id="{ACBB16F4-2B84-4300-B0F7-C358CA8805FC}"/>
                </a:ext>
              </a:extLst>
            </p:cNvPr>
            <p:cNvGrpSpPr/>
            <p:nvPr/>
          </p:nvGrpSpPr>
          <p:grpSpPr>
            <a:xfrm>
              <a:off x="5276564" y="3551872"/>
              <a:ext cx="2197322" cy="300703"/>
              <a:chOff x="5276564" y="3551872"/>
              <a:chExt cx="2197322" cy="300703"/>
            </a:xfrm>
            <a:grpFill/>
          </p:grpSpPr>
          <p:sp>
            <p:nvSpPr>
              <p:cNvPr id="58" name="Freeform: Shape 57">
                <a:extLst>
                  <a:ext uri="{FF2B5EF4-FFF2-40B4-BE49-F238E27FC236}">
                    <a16:creationId xmlns:a16="http://schemas.microsoft.com/office/drawing/2014/main" id="{B78602DB-4B92-4E7C-8777-25033F311FF6}"/>
                  </a:ext>
                </a:extLst>
              </p:cNvPr>
              <p:cNvSpPr/>
              <p:nvPr/>
            </p:nvSpPr>
            <p:spPr>
              <a:xfrm>
                <a:off x="6204966" y="3643121"/>
                <a:ext cx="158210" cy="209359"/>
              </a:xfrm>
              <a:custGeom>
                <a:avLst/>
                <a:gdLst>
                  <a:gd name="connsiteX0" fmla="*/ 112014 w 158210"/>
                  <a:gd name="connsiteY0" fmla="*/ 90868 h 209359"/>
                  <a:gd name="connsiteX1" fmla="*/ 82677 w 158210"/>
                  <a:gd name="connsiteY1" fmla="*/ 78772 h 209359"/>
                  <a:gd name="connsiteX2" fmla="*/ 58960 w 158210"/>
                  <a:gd name="connsiteY2" fmla="*/ 57817 h 209359"/>
                  <a:gd name="connsiteX3" fmla="*/ 82677 w 158210"/>
                  <a:gd name="connsiteY3" fmla="*/ 40767 h 209359"/>
                  <a:gd name="connsiteX4" fmla="*/ 130112 w 158210"/>
                  <a:gd name="connsiteY4" fmla="*/ 60198 h 209359"/>
                  <a:gd name="connsiteX5" fmla="*/ 155067 w 158210"/>
                  <a:gd name="connsiteY5" fmla="*/ 30385 h 209359"/>
                  <a:gd name="connsiteX6" fmla="*/ 85058 w 158210"/>
                  <a:gd name="connsiteY6" fmla="*/ 0 h 209359"/>
                  <a:gd name="connsiteX7" fmla="*/ 12668 w 158210"/>
                  <a:gd name="connsiteY7" fmla="*/ 59055 h 209359"/>
                  <a:gd name="connsiteX8" fmla="*/ 54959 w 158210"/>
                  <a:gd name="connsiteY8" fmla="*/ 114395 h 209359"/>
                  <a:gd name="connsiteX9" fmla="*/ 87535 w 158210"/>
                  <a:gd name="connsiteY9" fmla="*/ 127825 h 209359"/>
                  <a:gd name="connsiteX10" fmla="*/ 110680 w 158210"/>
                  <a:gd name="connsiteY10" fmla="*/ 150304 h 209359"/>
                  <a:gd name="connsiteX11" fmla="*/ 83344 w 158210"/>
                  <a:gd name="connsiteY11" fmla="*/ 168592 h 209359"/>
                  <a:gd name="connsiteX12" fmla="*/ 26194 w 158210"/>
                  <a:gd name="connsiteY12" fmla="*/ 140589 h 209359"/>
                  <a:gd name="connsiteX13" fmla="*/ 0 w 158210"/>
                  <a:gd name="connsiteY13" fmla="*/ 170402 h 209359"/>
                  <a:gd name="connsiteX14" fmla="*/ 81534 w 158210"/>
                  <a:gd name="connsiteY14" fmla="*/ 209359 h 209359"/>
                  <a:gd name="connsiteX15" fmla="*/ 158210 w 158210"/>
                  <a:gd name="connsiteY15" fmla="*/ 146685 h 209359"/>
                  <a:gd name="connsiteX16" fmla="*/ 112014 w 158210"/>
                  <a:gd name="connsiteY16" fmla="*/ 90868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210" h="209359">
                    <a:moveTo>
                      <a:pt x="112014" y="90868"/>
                    </a:moveTo>
                    <a:lnTo>
                      <a:pt x="82677" y="78772"/>
                    </a:lnTo>
                    <a:cubicBezTo>
                      <a:pt x="65627" y="71723"/>
                      <a:pt x="58960" y="65722"/>
                      <a:pt x="58960" y="57817"/>
                    </a:cubicBezTo>
                    <a:cubicBezTo>
                      <a:pt x="58960" y="48673"/>
                      <a:pt x="67437" y="40767"/>
                      <a:pt x="82677" y="40767"/>
                    </a:cubicBezTo>
                    <a:cubicBezTo>
                      <a:pt x="100298" y="40767"/>
                      <a:pt x="115538" y="48101"/>
                      <a:pt x="130112" y="60198"/>
                    </a:cubicBezTo>
                    <a:lnTo>
                      <a:pt x="155067" y="30385"/>
                    </a:lnTo>
                    <a:cubicBezTo>
                      <a:pt x="136779" y="10287"/>
                      <a:pt x="114300" y="0"/>
                      <a:pt x="85058" y="0"/>
                    </a:cubicBezTo>
                    <a:cubicBezTo>
                      <a:pt x="44863" y="0"/>
                      <a:pt x="12668" y="20669"/>
                      <a:pt x="12668" y="59055"/>
                    </a:cubicBezTo>
                    <a:cubicBezTo>
                      <a:pt x="12668" y="91916"/>
                      <a:pt x="35147" y="106299"/>
                      <a:pt x="54959" y="114395"/>
                    </a:cubicBezTo>
                    <a:lnTo>
                      <a:pt x="87535" y="127825"/>
                    </a:lnTo>
                    <a:cubicBezTo>
                      <a:pt x="104489" y="134779"/>
                      <a:pt x="110680" y="139541"/>
                      <a:pt x="110680" y="150304"/>
                    </a:cubicBezTo>
                    <a:cubicBezTo>
                      <a:pt x="110680" y="159544"/>
                      <a:pt x="102679" y="168592"/>
                      <a:pt x="83344" y="168592"/>
                    </a:cubicBezTo>
                    <a:cubicBezTo>
                      <a:pt x="61436" y="168592"/>
                      <a:pt x="39433" y="156400"/>
                      <a:pt x="26194" y="140589"/>
                    </a:cubicBezTo>
                    <a:lnTo>
                      <a:pt x="0" y="170402"/>
                    </a:lnTo>
                    <a:cubicBezTo>
                      <a:pt x="18288" y="196596"/>
                      <a:pt x="48101" y="209359"/>
                      <a:pt x="81534" y="209359"/>
                    </a:cubicBezTo>
                    <a:cubicBezTo>
                      <a:pt x="124682" y="209359"/>
                      <a:pt x="158210" y="188690"/>
                      <a:pt x="158210" y="146685"/>
                    </a:cubicBezTo>
                    <a:cubicBezTo>
                      <a:pt x="158115" y="117443"/>
                      <a:pt x="138589" y="101727"/>
                      <a:pt x="112014" y="90868"/>
                    </a:cubicBezTo>
                    <a:close/>
                  </a:path>
                </a:pathLst>
              </a:custGeom>
              <a:grpFill/>
              <a:ln w="9525" cap="flat">
                <a:noFill/>
                <a:prstDash val="solid"/>
                <a:miter/>
              </a:ln>
            </p:spPr>
            <p:txBody>
              <a:bodyPr rtlCol="0" anchor="ctr"/>
              <a:lstStyle/>
              <a:p>
                <a:endParaRPr lang="en-AU" dirty="0"/>
              </a:p>
            </p:txBody>
          </p:sp>
          <p:sp>
            <p:nvSpPr>
              <p:cNvPr id="59" name="Freeform: Shape 58">
                <a:extLst>
                  <a:ext uri="{FF2B5EF4-FFF2-40B4-BE49-F238E27FC236}">
                    <a16:creationId xmlns:a16="http://schemas.microsoft.com/office/drawing/2014/main" id="{27CF0AB3-276D-48F4-B7B1-5065CCCB583A}"/>
                  </a:ext>
                </a:extLst>
              </p:cNvPr>
              <p:cNvSpPr/>
              <p:nvPr/>
            </p:nvSpPr>
            <p:spPr>
              <a:xfrm>
                <a:off x="6909911" y="3643216"/>
                <a:ext cx="210502" cy="209359"/>
              </a:xfrm>
              <a:custGeom>
                <a:avLst/>
                <a:gdLst>
                  <a:gd name="connsiteX0" fmla="*/ 160592 w 210502"/>
                  <a:gd name="connsiteY0" fmla="*/ 24289 h 209359"/>
                  <a:gd name="connsiteX1" fmla="*/ 97917 w 210502"/>
                  <a:gd name="connsiteY1" fmla="*/ 0 h 209359"/>
                  <a:gd name="connsiteX2" fmla="*/ 0 w 210502"/>
                  <a:gd name="connsiteY2" fmla="*/ 104680 h 209359"/>
                  <a:gd name="connsiteX3" fmla="*/ 97346 w 210502"/>
                  <a:gd name="connsiteY3" fmla="*/ 209360 h 209359"/>
                  <a:gd name="connsiteX4" fmla="*/ 165449 w 210502"/>
                  <a:gd name="connsiteY4" fmla="*/ 177737 h 209359"/>
                  <a:gd name="connsiteX5" fmla="*/ 165449 w 210502"/>
                  <a:gd name="connsiteY5" fmla="*/ 204502 h 209359"/>
                  <a:gd name="connsiteX6" fmla="*/ 210503 w 210502"/>
                  <a:gd name="connsiteY6" fmla="*/ 204502 h 209359"/>
                  <a:gd name="connsiteX7" fmla="*/ 210503 w 210502"/>
                  <a:gd name="connsiteY7" fmla="*/ 4191 h 209359"/>
                  <a:gd name="connsiteX8" fmla="*/ 160592 w 210502"/>
                  <a:gd name="connsiteY8" fmla="*/ 4191 h 209359"/>
                  <a:gd name="connsiteX9" fmla="*/ 160592 w 210502"/>
                  <a:gd name="connsiteY9" fmla="*/ 24289 h 209359"/>
                  <a:gd name="connsiteX10" fmla="*/ 106490 w 210502"/>
                  <a:gd name="connsiteY10" fmla="*/ 165354 h 209359"/>
                  <a:gd name="connsiteX11" fmla="*/ 49911 w 210502"/>
                  <a:gd name="connsiteY11" fmla="*/ 104489 h 209359"/>
                  <a:gd name="connsiteX12" fmla="*/ 106490 w 210502"/>
                  <a:gd name="connsiteY12" fmla="*/ 43625 h 209359"/>
                  <a:gd name="connsiteX13" fmla="*/ 162496 w 210502"/>
                  <a:gd name="connsiteY13" fmla="*/ 104489 h 209359"/>
                  <a:gd name="connsiteX14" fmla="*/ 106490 w 210502"/>
                  <a:gd name="connsiteY14" fmla="*/ 165354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0502" h="209359">
                    <a:moveTo>
                      <a:pt x="160592" y="24289"/>
                    </a:moveTo>
                    <a:cubicBezTo>
                      <a:pt x="143542" y="7239"/>
                      <a:pt x="122873" y="0"/>
                      <a:pt x="97917" y="0"/>
                    </a:cubicBezTo>
                    <a:cubicBezTo>
                      <a:pt x="40100" y="0"/>
                      <a:pt x="0" y="46863"/>
                      <a:pt x="0" y="104680"/>
                    </a:cubicBezTo>
                    <a:cubicBezTo>
                      <a:pt x="0" y="161830"/>
                      <a:pt x="37719" y="209360"/>
                      <a:pt x="97346" y="209360"/>
                    </a:cubicBezTo>
                    <a:cubicBezTo>
                      <a:pt x="127159" y="209360"/>
                      <a:pt x="148495" y="200882"/>
                      <a:pt x="165449" y="177737"/>
                    </a:cubicBezTo>
                    <a:lnTo>
                      <a:pt x="165449" y="204502"/>
                    </a:lnTo>
                    <a:lnTo>
                      <a:pt x="210503" y="204502"/>
                    </a:lnTo>
                    <a:lnTo>
                      <a:pt x="210503" y="4191"/>
                    </a:lnTo>
                    <a:lnTo>
                      <a:pt x="160592" y="4191"/>
                    </a:lnTo>
                    <a:lnTo>
                      <a:pt x="160592" y="24289"/>
                    </a:lnTo>
                    <a:close/>
                    <a:moveTo>
                      <a:pt x="106490" y="165354"/>
                    </a:moveTo>
                    <a:cubicBezTo>
                      <a:pt x="74867" y="165354"/>
                      <a:pt x="49911" y="141065"/>
                      <a:pt x="49911" y="104489"/>
                    </a:cubicBezTo>
                    <a:cubicBezTo>
                      <a:pt x="49911" y="68580"/>
                      <a:pt x="73628" y="43625"/>
                      <a:pt x="106490" y="43625"/>
                    </a:cubicBezTo>
                    <a:cubicBezTo>
                      <a:pt x="140113" y="43625"/>
                      <a:pt x="162496" y="70199"/>
                      <a:pt x="162496" y="104489"/>
                    </a:cubicBezTo>
                    <a:cubicBezTo>
                      <a:pt x="162401" y="139351"/>
                      <a:pt x="140684" y="165354"/>
                      <a:pt x="106490" y="165354"/>
                    </a:cubicBezTo>
                    <a:close/>
                  </a:path>
                </a:pathLst>
              </a:custGeom>
              <a:grpFill/>
              <a:ln w="9525" cap="flat">
                <a:noFill/>
                <a:prstDash val="solid"/>
                <a:miter/>
              </a:ln>
            </p:spPr>
            <p:txBody>
              <a:bodyPr rtlCol="0" anchor="ctr"/>
              <a:lstStyle/>
              <a:p>
                <a:endParaRPr lang="en-AU" dirty="0"/>
              </a:p>
            </p:txBody>
          </p:sp>
          <p:sp>
            <p:nvSpPr>
              <p:cNvPr id="60" name="Freeform: Shape 59">
                <a:extLst>
                  <a:ext uri="{FF2B5EF4-FFF2-40B4-BE49-F238E27FC236}">
                    <a16:creationId xmlns:a16="http://schemas.microsoft.com/office/drawing/2014/main" id="{7B65A99A-07A9-416C-A096-5E050AF38023}"/>
                  </a:ext>
                </a:extLst>
              </p:cNvPr>
              <p:cNvSpPr/>
              <p:nvPr/>
            </p:nvSpPr>
            <p:spPr>
              <a:xfrm>
                <a:off x="6380130" y="3551872"/>
                <a:ext cx="63912" cy="62007"/>
              </a:xfrm>
              <a:custGeom>
                <a:avLst/>
                <a:gdLst>
                  <a:gd name="connsiteX0" fmla="*/ 31623 w 63912"/>
                  <a:gd name="connsiteY0" fmla="*/ 0 h 62007"/>
                  <a:gd name="connsiteX1" fmla="*/ 0 w 63912"/>
                  <a:gd name="connsiteY1" fmla="*/ 31623 h 62007"/>
                  <a:gd name="connsiteX2" fmla="*/ 31623 w 63912"/>
                  <a:gd name="connsiteY2" fmla="*/ 62008 h 62007"/>
                  <a:gd name="connsiteX3" fmla="*/ 63913 w 63912"/>
                  <a:gd name="connsiteY3" fmla="*/ 31623 h 62007"/>
                  <a:gd name="connsiteX4" fmla="*/ 31623 w 63912"/>
                  <a:gd name="connsiteY4" fmla="*/ 0 h 62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12" h="62007">
                    <a:moveTo>
                      <a:pt x="31623" y="0"/>
                    </a:moveTo>
                    <a:cubicBezTo>
                      <a:pt x="13335" y="0"/>
                      <a:pt x="0" y="14002"/>
                      <a:pt x="0" y="31623"/>
                    </a:cubicBezTo>
                    <a:cubicBezTo>
                      <a:pt x="0" y="49244"/>
                      <a:pt x="14002" y="62008"/>
                      <a:pt x="31623" y="62008"/>
                    </a:cubicBezTo>
                    <a:cubicBezTo>
                      <a:pt x="49911" y="62008"/>
                      <a:pt x="63913" y="49816"/>
                      <a:pt x="63913" y="31623"/>
                    </a:cubicBezTo>
                    <a:cubicBezTo>
                      <a:pt x="63913" y="13430"/>
                      <a:pt x="49816" y="0"/>
                      <a:pt x="31623" y="0"/>
                    </a:cubicBezTo>
                    <a:close/>
                  </a:path>
                </a:pathLst>
              </a:custGeom>
              <a:grpFill/>
              <a:ln w="9525" cap="flat">
                <a:noFill/>
                <a:prstDash val="solid"/>
                <a:miter/>
              </a:ln>
            </p:spPr>
            <p:txBody>
              <a:bodyPr rtlCol="0" anchor="ctr"/>
              <a:lstStyle/>
              <a:p>
                <a:endParaRPr lang="en-AU" dirty="0"/>
              </a:p>
            </p:txBody>
          </p:sp>
          <p:sp>
            <p:nvSpPr>
              <p:cNvPr id="61" name="Freeform: Shape 60">
                <a:extLst>
                  <a:ext uri="{FF2B5EF4-FFF2-40B4-BE49-F238E27FC236}">
                    <a16:creationId xmlns:a16="http://schemas.microsoft.com/office/drawing/2014/main" id="{075EB051-7650-43DC-8742-232BEAEC955E}"/>
                  </a:ext>
                </a:extLst>
              </p:cNvPr>
              <p:cNvSpPr/>
              <p:nvPr/>
            </p:nvSpPr>
            <p:spPr>
              <a:xfrm>
                <a:off x="6387369" y="3647407"/>
                <a:ext cx="48672" cy="200120"/>
              </a:xfrm>
              <a:custGeom>
                <a:avLst/>
                <a:gdLst>
                  <a:gd name="connsiteX0" fmla="*/ 0 w 48672"/>
                  <a:gd name="connsiteY0" fmla="*/ 0 h 200120"/>
                  <a:gd name="connsiteX1" fmla="*/ 48673 w 48672"/>
                  <a:gd name="connsiteY1" fmla="*/ 0 h 200120"/>
                  <a:gd name="connsiteX2" fmla="*/ 48673 w 48672"/>
                  <a:gd name="connsiteY2" fmla="*/ 200120 h 200120"/>
                  <a:gd name="connsiteX3" fmla="*/ 0 w 48672"/>
                  <a:gd name="connsiteY3" fmla="*/ 200120 h 200120"/>
                </a:gdLst>
                <a:ahLst/>
                <a:cxnLst>
                  <a:cxn ang="0">
                    <a:pos x="connsiteX0" y="connsiteY0"/>
                  </a:cxn>
                  <a:cxn ang="0">
                    <a:pos x="connsiteX1" y="connsiteY1"/>
                  </a:cxn>
                  <a:cxn ang="0">
                    <a:pos x="connsiteX2" y="connsiteY2"/>
                  </a:cxn>
                  <a:cxn ang="0">
                    <a:pos x="connsiteX3" y="connsiteY3"/>
                  </a:cxn>
                </a:cxnLst>
                <a:rect l="l" t="t" r="r" b="b"/>
                <a:pathLst>
                  <a:path w="48672" h="200120">
                    <a:moveTo>
                      <a:pt x="0" y="0"/>
                    </a:moveTo>
                    <a:lnTo>
                      <a:pt x="48673" y="0"/>
                    </a:lnTo>
                    <a:lnTo>
                      <a:pt x="48673" y="200120"/>
                    </a:lnTo>
                    <a:lnTo>
                      <a:pt x="0" y="200120"/>
                    </a:lnTo>
                    <a:close/>
                  </a:path>
                </a:pathLst>
              </a:custGeom>
              <a:grpFill/>
              <a:ln w="9525" cap="flat">
                <a:noFill/>
                <a:prstDash val="solid"/>
                <a:miter/>
              </a:ln>
            </p:spPr>
            <p:txBody>
              <a:bodyPr rtlCol="0" anchor="ctr"/>
              <a:lstStyle/>
              <a:p>
                <a:endParaRPr lang="en-AU" dirty="0"/>
              </a:p>
            </p:txBody>
          </p:sp>
          <p:sp>
            <p:nvSpPr>
              <p:cNvPr id="62" name="Freeform: Shape 61">
                <a:extLst>
                  <a:ext uri="{FF2B5EF4-FFF2-40B4-BE49-F238E27FC236}">
                    <a16:creationId xmlns:a16="http://schemas.microsoft.com/office/drawing/2014/main" id="{D929A03C-9B12-4664-BEDE-E22BD13DFF69}"/>
                  </a:ext>
                </a:extLst>
              </p:cNvPr>
              <p:cNvSpPr/>
              <p:nvPr/>
            </p:nvSpPr>
            <p:spPr>
              <a:xfrm>
                <a:off x="5792343" y="3643121"/>
                <a:ext cx="179546" cy="204406"/>
              </a:xfrm>
              <a:custGeom>
                <a:avLst/>
                <a:gdLst>
                  <a:gd name="connsiteX0" fmla="*/ 104108 w 179546"/>
                  <a:gd name="connsiteY0" fmla="*/ 0 h 204406"/>
                  <a:gd name="connsiteX1" fmla="*/ 45053 w 179546"/>
                  <a:gd name="connsiteY1" fmla="*/ 23717 h 204406"/>
                  <a:gd name="connsiteX2" fmla="*/ 45053 w 179546"/>
                  <a:gd name="connsiteY2" fmla="*/ 4286 h 204406"/>
                  <a:gd name="connsiteX3" fmla="*/ 0 w 179546"/>
                  <a:gd name="connsiteY3" fmla="*/ 4286 h 204406"/>
                  <a:gd name="connsiteX4" fmla="*/ 0 w 179546"/>
                  <a:gd name="connsiteY4" fmla="*/ 204406 h 204406"/>
                  <a:gd name="connsiteX5" fmla="*/ 48673 w 179546"/>
                  <a:gd name="connsiteY5" fmla="*/ 204406 h 204406"/>
                  <a:gd name="connsiteX6" fmla="*/ 48673 w 179546"/>
                  <a:gd name="connsiteY6" fmla="*/ 85153 h 204406"/>
                  <a:gd name="connsiteX7" fmla="*/ 90678 w 179546"/>
                  <a:gd name="connsiteY7" fmla="*/ 43815 h 204406"/>
                  <a:gd name="connsiteX8" fmla="*/ 130873 w 179546"/>
                  <a:gd name="connsiteY8" fmla="*/ 85153 h 204406"/>
                  <a:gd name="connsiteX9" fmla="*/ 130873 w 179546"/>
                  <a:gd name="connsiteY9" fmla="*/ 204406 h 204406"/>
                  <a:gd name="connsiteX10" fmla="*/ 179546 w 179546"/>
                  <a:gd name="connsiteY10" fmla="*/ 204406 h 204406"/>
                  <a:gd name="connsiteX11" fmla="*/ 179546 w 179546"/>
                  <a:gd name="connsiteY11" fmla="*/ 80296 h 204406"/>
                  <a:gd name="connsiteX12" fmla="*/ 104108 w 179546"/>
                  <a:gd name="connsiteY12" fmla="*/ 0 h 20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546" h="204406">
                    <a:moveTo>
                      <a:pt x="104108" y="0"/>
                    </a:moveTo>
                    <a:cubicBezTo>
                      <a:pt x="80391" y="0"/>
                      <a:pt x="61531" y="7334"/>
                      <a:pt x="45053" y="23717"/>
                    </a:cubicBezTo>
                    <a:lnTo>
                      <a:pt x="45053" y="4286"/>
                    </a:lnTo>
                    <a:lnTo>
                      <a:pt x="0" y="4286"/>
                    </a:lnTo>
                    <a:lnTo>
                      <a:pt x="0" y="204406"/>
                    </a:lnTo>
                    <a:lnTo>
                      <a:pt x="48673" y="204406"/>
                    </a:lnTo>
                    <a:lnTo>
                      <a:pt x="48673" y="85153"/>
                    </a:lnTo>
                    <a:cubicBezTo>
                      <a:pt x="48673" y="60198"/>
                      <a:pt x="65722" y="43815"/>
                      <a:pt x="90678" y="43815"/>
                    </a:cubicBezTo>
                    <a:cubicBezTo>
                      <a:pt x="115633" y="43815"/>
                      <a:pt x="130873" y="62103"/>
                      <a:pt x="130873" y="85153"/>
                    </a:cubicBezTo>
                    <a:lnTo>
                      <a:pt x="130873" y="204406"/>
                    </a:lnTo>
                    <a:lnTo>
                      <a:pt x="179546" y="204406"/>
                    </a:lnTo>
                    <a:lnTo>
                      <a:pt x="179546" y="80296"/>
                    </a:lnTo>
                    <a:cubicBezTo>
                      <a:pt x="179546" y="34671"/>
                      <a:pt x="153352" y="0"/>
                      <a:pt x="104108" y="0"/>
                    </a:cubicBezTo>
                    <a:close/>
                  </a:path>
                </a:pathLst>
              </a:custGeom>
              <a:grpFill/>
              <a:ln w="9525" cap="flat">
                <a:noFill/>
                <a:prstDash val="solid"/>
                <a:miter/>
              </a:ln>
            </p:spPr>
            <p:txBody>
              <a:bodyPr rtlCol="0" anchor="ctr"/>
              <a:lstStyle/>
              <a:p>
                <a:endParaRPr lang="en-AU" dirty="0"/>
              </a:p>
            </p:txBody>
          </p:sp>
          <p:sp>
            <p:nvSpPr>
              <p:cNvPr id="63" name="Freeform: Shape 62">
                <a:extLst>
                  <a:ext uri="{FF2B5EF4-FFF2-40B4-BE49-F238E27FC236}">
                    <a16:creationId xmlns:a16="http://schemas.microsoft.com/office/drawing/2014/main" id="{4CB7FE2B-077E-4A89-BFB4-F6BBA179D5BA}"/>
                  </a:ext>
                </a:extLst>
              </p:cNvPr>
              <p:cNvSpPr/>
              <p:nvPr/>
            </p:nvSpPr>
            <p:spPr>
              <a:xfrm>
                <a:off x="5569743" y="3643121"/>
                <a:ext cx="195929" cy="209359"/>
              </a:xfrm>
              <a:custGeom>
                <a:avLst/>
                <a:gdLst>
                  <a:gd name="connsiteX0" fmla="*/ 103442 w 195929"/>
                  <a:gd name="connsiteY0" fmla="*/ 0 h 209359"/>
                  <a:gd name="connsiteX1" fmla="*/ 0 w 195929"/>
                  <a:gd name="connsiteY1" fmla="*/ 104680 h 209359"/>
                  <a:gd name="connsiteX2" fmla="*/ 108299 w 195929"/>
                  <a:gd name="connsiteY2" fmla="*/ 209359 h 209359"/>
                  <a:gd name="connsiteX3" fmla="*/ 188595 w 195929"/>
                  <a:gd name="connsiteY3" fmla="*/ 178308 h 209359"/>
                  <a:gd name="connsiteX4" fmla="*/ 166116 w 195929"/>
                  <a:gd name="connsiteY4" fmla="*/ 145447 h 209359"/>
                  <a:gd name="connsiteX5" fmla="*/ 110109 w 195929"/>
                  <a:gd name="connsiteY5" fmla="*/ 166783 h 209359"/>
                  <a:gd name="connsiteX6" fmla="*/ 48101 w 195929"/>
                  <a:gd name="connsiteY6" fmla="*/ 120586 h 209359"/>
                  <a:gd name="connsiteX7" fmla="*/ 192310 w 195929"/>
                  <a:gd name="connsiteY7" fmla="*/ 120586 h 209359"/>
                  <a:gd name="connsiteX8" fmla="*/ 195929 w 195929"/>
                  <a:gd name="connsiteY8" fmla="*/ 92011 h 209359"/>
                  <a:gd name="connsiteX9" fmla="*/ 103442 w 195929"/>
                  <a:gd name="connsiteY9" fmla="*/ 0 h 209359"/>
                  <a:gd name="connsiteX10" fmla="*/ 49340 w 195929"/>
                  <a:gd name="connsiteY10" fmla="*/ 84582 h 209359"/>
                  <a:gd name="connsiteX11" fmla="*/ 102298 w 195929"/>
                  <a:gd name="connsiteY11" fmla="*/ 40195 h 209359"/>
                  <a:gd name="connsiteX12" fmla="*/ 149162 w 195929"/>
                  <a:gd name="connsiteY12" fmla="*/ 84582 h 209359"/>
                  <a:gd name="connsiteX13" fmla="*/ 49340 w 195929"/>
                  <a:gd name="connsiteY13" fmla="*/ 84582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03442" y="0"/>
                    </a:moveTo>
                    <a:cubicBezTo>
                      <a:pt x="47435" y="0"/>
                      <a:pt x="0" y="43815"/>
                      <a:pt x="0" y="104680"/>
                    </a:cubicBezTo>
                    <a:cubicBezTo>
                      <a:pt x="0" y="166116"/>
                      <a:pt x="46863" y="209359"/>
                      <a:pt x="108299" y="209359"/>
                    </a:cubicBezTo>
                    <a:cubicBezTo>
                      <a:pt x="127730" y="209359"/>
                      <a:pt x="160592" y="203263"/>
                      <a:pt x="188595" y="178308"/>
                    </a:cubicBezTo>
                    <a:lnTo>
                      <a:pt x="166116" y="145447"/>
                    </a:lnTo>
                    <a:cubicBezTo>
                      <a:pt x="150876" y="158210"/>
                      <a:pt x="129635" y="166783"/>
                      <a:pt x="110109" y="166783"/>
                    </a:cubicBezTo>
                    <a:cubicBezTo>
                      <a:pt x="78486" y="166783"/>
                      <a:pt x="56007" y="150400"/>
                      <a:pt x="48101" y="120586"/>
                    </a:cubicBezTo>
                    <a:lnTo>
                      <a:pt x="192310" y="120586"/>
                    </a:lnTo>
                    <a:cubicBezTo>
                      <a:pt x="194786" y="113919"/>
                      <a:pt x="195929" y="104203"/>
                      <a:pt x="195929" y="92011"/>
                    </a:cubicBezTo>
                    <a:cubicBezTo>
                      <a:pt x="195929" y="40195"/>
                      <a:pt x="158782" y="0"/>
                      <a:pt x="103442" y="0"/>
                    </a:cubicBezTo>
                    <a:close/>
                    <a:moveTo>
                      <a:pt x="49340" y="84582"/>
                    </a:moveTo>
                    <a:cubicBezTo>
                      <a:pt x="55435" y="57817"/>
                      <a:pt x="75533" y="40195"/>
                      <a:pt x="102298" y="40195"/>
                    </a:cubicBezTo>
                    <a:cubicBezTo>
                      <a:pt x="127254" y="40195"/>
                      <a:pt x="147923" y="56007"/>
                      <a:pt x="149162" y="84582"/>
                    </a:cubicBezTo>
                    <a:lnTo>
                      <a:pt x="49340" y="84582"/>
                    </a:lnTo>
                    <a:close/>
                  </a:path>
                </a:pathLst>
              </a:custGeom>
              <a:grpFill/>
              <a:ln w="9525" cap="flat">
                <a:noFill/>
                <a:prstDash val="solid"/>
                <a:miter/>
              </a:ln>
            </p:spPr>
            <p:txBody>
              <a:bodyPr rtlCol="0" anchor="ctr"/>
              <a:lstStyle/>
              <a:p>
                <a:endParaRPr lang="en-AU" dirty="0"/>
              </a:p>
            </p:txBody>
          </p:sp>
          <p:sp>
            <p:nvSpPr>
              <p:cNvPr id="64" name="Freeform: Shape 63">
                <a:extLst>
                  <a:ext uri="{FF2B5EF4-FFF2-40B4-BE49-F238E27FC236}">
                    <a16:creationId xmlns:a16="http://schemas.microsoft.com/office/drawing/2014/main" id="{EF38573C-343A-477D-96DF-5345A80EFA0D}"/>
                  </a:ext>
                </a:extLst>
              </p:cNvPr>
              <p:cNvSpPr/>
              <p:nvPr/>
            </p:nvSpPr>
            <p:spPr>
              <a:xfrm>
                <a:off x="5996178" y="3643121"/>
                <a:ext cx="195929" cy="209359"/>
              </a:xfrm>
              <a:custGeom>
                <a:avLst/>
                <a:gdLst>
                  <a:gd name="connsiteX0" fmla="*/ 103442 w 195929"/>
                  <a:gd name="connsiteY0" fmla="*/ 0 h 209359"/>
                  <a:gd name="connsiteX1" fmla="*/ 0 w 195929"/>
                  <a:gd name="connsiteY1" fmla="*/ 104680 h 209359"/>
                  <a:gd name="connsiteX2" fmla="*/ 108299 w 195929"/>
                  <a:gd name="connsiteY2" fmla="*/ 209359 h 209359"/>
                  <a:gd name="connsiteX3" fmla="*/ 188595 w 195929"/>
                  <a:gd name="connsiteY3" fmla="*/ 178308 h 209359"/>
                  <a:gd name="connsiteX4" fmla="*/ 166116 w 195929"/>
                  <a:gd name="connsiteY4" fmla="*/ 145447 h 209359"/>
                  <a:gd name="connsiteX5" fmla="*/ 110109 w 195929"/>
                  <a:gd name="connsiteY5" fmla="*/ 166783 h 209359"/>
                  <a:gd name="connsiteX6" fmla="*/ 48101 w 195929"/>
                  <a:gd name="connsiteY6" fmla="*/ 120586 h 209359"/>
                  <a:gd name="connsiteX7" fmla="*/ 192310 w 195929"/>
                  <a:gd name="connsiteY7" fmla="*/ 120586 h 209359"/>
                  <a:gd name="connsiteX8" fmla="*/ 195929 w 195929"/>
                  <a:gd name="connsiteY8" fmla="*/ 92011 h 209359"/>
                  <a:gd name="connsiteX9" fmla="*/ 103442 w 195929"/>
                  <a:gd name="connsiteY9" fmla="*/ 0 h 209359"/>
                  <a:gd name="connsiteX10" fmla="*/ 49339 w 195929"/>
                  <a:gd name="connsiteY10" fmla="*/ 84582 h 209359"/>
                  <a:gd name="connsiteX11" fmla="*/ 102298 w 195929"/>
                  <a:gd name="connsiteY11" fmla="*/ 40195 h 209359"/>
                  <a:gd name="connsiteX12" fmla="*/ 149161 w 195929"/>
                  <a:gd name="connsiteY12" fmla="*/ 84582 h 209359"/>
                  <a:gd name="connsiteX13" fmla="*/ 49339 w 195929"/>
                  <a:gd name="connsiteY13" fmla="*/ 84582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03442" y="0"/>
                    </a:moveTo>
                    <a:cubicBezTo>
                      <a:pt x="47434" y="0"/>
                      <a:pt x="0" y="43815"/>
                      <a:pt x="0" y="104680"/>
                    </a:cubicBezTo>
                    <a:cubicBezTo>
                      <a:pt x="0" y="166116"/>
                      <a:pt x="46863" y="209359"/>
                      <a:pt x="108299" y="209359"/>
                    </a:cubicBezTo>
                    <a:cubicBezTo>
                      <a:pt x="127730" y="209359"/>
                      <a:pt x="160592" y="203263"/>
                      <a:pt x="188595" y="178308"/>
                    </a:cubicBezTo>
                    <a:lnTo>
                      <a:pt x="166116" y="145447"/>
                    </a:lnTo>
                    <a:cubicBezTo>
                      <a:pt x="150876" y="158210"/>
                      <a:pt x="129635" y="166783"/>
                      <a:pt x="110109" y="166783"/>
                    </a:cubicBezTo>
                    <a:cubicBezTo>
                      <a:pt x="78486" y="166783"/>
                      <a:pt x="56007" y="150400"/>
                      <a:pt x="48101" y="120586"/>
                    </a:cubicBezTo>
                    <a:lnTo>
                      <a:pt x="192310" y="120586"/>
                    </a:lnTo>
                    <a:cubicBezTo>
                      <a:pt x="194786" y="113919"/>
                      <a:pt x="195929" y="104203"/>
                      <a:pt x="195929" y="92011"/>
                    </a:cubicBezTo>
                    <a:cubicBezTo>
                      <a:pt x="195929" y="40195"/>
                      <a:pt x="158877" y="0"/>
                      <a:pt x="103442" y="0"/>
                    </a:cubicBezTo>
                    <a:close/>
                    <a:moveTo>
                      <a:pt x="49339" y="84582"/>
                    </a:moveTo>
                    <a:cubicBezTo>
                      <a:pt x="55435" y="57817"/>
                      <a:pt x="75533" y="40195"/>
                      <a:pt x="102298" y="40195"/>
                    </a:cubicBezTo>
                    <a:cubicBezTo>
                      <a:pt x="127254" y="40195"/>
                      <a:pt x="147923" y="56007"/>
                      <a:pt x="149161" y="84582"/>
                    </a:cubicBezTo>
                    <a:lnTo>
                      <a:pt x="49339" y="84582"/>
                    </a:lnTo>
                    <a:close/>
                  </a:path>
                </a:pathLst>
              </a:custGeom>
              <a:grpFill/>
              <a:ln w="9525" cap="flat">
                <a:noFill/>
                <a:prstDash val="solid"/>
                <a:miter/>
              </a:ln>
            </p:spPr>
            <p:txBody>
              <a:bodyPr rtlCol="0" anchor="ctr"/>
              <a:lstStyle/>
              <a:p>
                <a:endParaRPr lang="en-AU" dirty="0"/>
              </a:p>
            </p:txBody>
          </p:sp>
          <p:sp>
            <p:nvSpPr>
              <p:cNvPr id="65" name="Freeform: Shape 64">
                <a:extLst>
                  <a:ext uri="{FF2B5EF4-FFF2-40B4-BE49-F238E27FC236}">
                    <a16:creationId xmlns:a16="http://schemas.microsoft.com/office/drawing/2014/main" id="{28AECAED-A50A-456E-9942-2EAA8EBA949C}"/>
                  </a:ext>
                </a:extLst>
              </p:cNvPr>
              <p:cNvSpPr/>
              <p:nvPr/>
            </p:nvSpPr>
            <p:spPr>
              <a:xfrm>
                <a:off x="7277957" y="3643216"/>
                <a:ext cx="195929" cy="209359"/>
              </a:xfrm>
              <a:custGeom>
                <a:avLst/>
                <a:gdLst>
                  <a:gd name="connsiteX0" fmla="*/ 195929 w 195929"/>
                  <a:gd name="connsiteY0" fmla="*/ 91821 h 209359"/>
                  <a:gd name="connsiteX1" fmla="*/ 103442 w 195929"/>
                  <a:gd name="connsiteY1" fmla="*/ 0 h 209359"/>
                  <a:gd name="connsiteX2" fmla="*/ 0 w 195929"/>
                  <a:gd name="connsiteY2" fmla="*/ 104680 h 209359"/>
                  <a:gd name="connsiteX3" fmla="*/ 108299 w 195929"/>
                  <a:gd name="connsiteY3" fmla="*/ 209360 h 209359"/>
                  <a:gd name="connsiteX4" fmla="*/ 188595 w 195929"/>
                  <a:gd name="connsiteY4" fmla="*/ 178308 h 209359"/>
                  <a:gd name="connsiteX5" fmla="*/ 166116 w 195929"/>
                  <a:gd name="connsiteY5" fmla="*/ 145447 h 209359"/>
                  <a:gd name="connsiteX6" fmla="*/ 110109 w 195929"/>
                  <a:gd name="connsiteY6" fmla="*/ 166783 h 209359"/>
                  <a:gd name="connsiteX7" fmla="*/ 48101 w 195929"/>
                  <a:gd name="connsiteY7" fmla="*/ 120587 h 209359"/>
                  <a:gd name="connsiteX8" fmla="*/ 192310 w 195929"/>
                  <a:gd name="connsiteY8" fmla="*/ 120587 h 209359"/>
                  <a:gd name="connsiteX9" fmla="*/ 195929 w 195929"/>
                  <a:gd name="connsiteY9" fmla="*/ 91821 h 209359"/>
                  <a:gd name="connsiteX10" fmla="*/ 49339 w 195929"/>
                  <a:gd name="connsiteY10" fmla="*/ 84487 h 209359"/>
                  <a:gd name="connsiteX11" fmla="*/ 102298 w 195929"/>
                  <a:gd name="connsiteY11" fmla="*/ 40100 h 209359"/>
                  <a:gd name="connsiteX12" fmla="*/ 149162 w 195929"/>
                  <a:gd name="connsiteY12" fmla="*/ 84487 h 209359"/>
                  <a:gd name="connsiteX13" fmla="*/ 49339 w 195929"/>
                  <a:gd name="connsiteY13" fmla="*/ 84487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95929" y="91821"/>
                    </a:moveTo>
                    <a:cubicBezTo>
                      <a:pt x="195929" y="40100"/>
                      <a:pt x="158782" y="0"/>
                      <a:pt x="103442" y="0"/>
                    </a:cubicBezTo>
                    <a:cubicBezTo>
                      <a:pt x="47435" y="0"/>
                      <a:pt x="0" y="43815"/>
                      <a:pt x="0" y="104680"/>
                    </a:cubicBezTo>
                    <a:cubicBezTo>
                      <a:pt x="0" y="166116"/>
                      <a:pt x="46863" y="209360"/>
                      <a:pt x="108299" y="209360"/>
                    </a:cubicBezTo>
                    <a:cubicBezTo>
                      <a:pt x="127730" y="209360"/>
                      <a:pt x="160592" y="203264"/>
                      <a:pt x="188595" y="178308"/>
                    </a:cubicBezTo>
                    <a:lnTo>
                      <a:pt x="166116" y="145447"/>
                    </a:lnTo>
                    <a:cubicBezTo>
                      <a:pt x="150876" y="158210"/>
                      <a:pt x="129635" y="166783"/>
                      <a:pt x="110109" y="166783"/>
                    </a:cubicBezTo>
                    <a:cubicBezTo>
                      <a:pt x="78486" y="166783"/>
                      <a:pt x="56007" y="150400"/>
                      <a:pt x="48101" y="120587"/>
                    </a:cubicBezTo>
                    <a:lnTo>
                      <a:pt x="192310" y="120587"/>
                    </a:lnTo>
                    <a:cubicBezTo>
                      <a:pt x="194691" y="113729"/>
                      <a:pt x="195929" y="103918"/>
                      <a:pt x="195929" y="91821"/>
                    </a:cubicBezTo>
                    <a:close/>
                    <a:moveTo>
                      <a:pt x="49339" y="84487"/>
                    </a:moveTo>
                    <a:cubicBezTo>
                      <a:pt x="55436" y="57722"/>
                      <a:pt x="75533" y="40100"/>
                      <a:pt x="102298" y="40100"/>
                    </a:cubicBezTo>
                    <a:cubicBezTo>
                      <a:pt x="127254" y="40100"/>
                      <a:pt x="147923" y="55912"/>
                      <a:pt x="149162" y="84487"/>
                    </a:cubicBezTo>
                    <a:lnTo>
                      <a:pt x="49339" y="84487"/>
                    </a:lnTo>
                    <a:close/>
                  </a:path>
                </a:pathLst>
              </a:custGeom>
              <a:grpFill/>
              <a:ln w="9525" cap="flat">
                <a:noFill/>
                <a:prstDash val="solid"/>
                <a:miter/>
              </a:ln>
            </p:spPr>
            <p:txBody>
              <a:bodyPr rtlCol="0" anchor="ctr"/>
              <a:lstStyle/>
              <a:p>
                <a:endParaRPr lang="en-AU" dirty="0"/>
              </a:p>
            </p:txBody>
          </p:sp>
          <p:sp>
            <p:nvSpPr>
              <p:cNvPr id="66" name="Freeform: Shape 65">
                <a:extLst>
                  <a:ext uri="{FF2B5EF4-FFF2-40B4-BE49-F238E27FC236}">
                    <a16:creationId xmlns:a16="http://schemas.microsoft.com/office/drawing/2014/main" id="{30627F6C-6809-4B06-BC9E-A843C1FBF4F3}"/>
                  </a:ext>
                </a:extLst>
              </p:cNvPr>
              <p:cNvSpPr/>
              <p:nvPr/>
            </p:nvSpPr>
            <p:spPr>
              <a:xfrm>
                <a:off x="6461379" y="3643121"/>
                <a:ext cx="158210" cy="209359"/>
              </a:xfrm>
              <a:custGeom>
                <a:avLst/>
                <a:gdLst>
                  <a:gd name="connsiteX0" fmla="*/ 112014 w 158210"/>
                  <a:gd name="connsiteY0" fmla="*/ 90868 h 209359"/>
                  <a:gd name="connsiteX1" fmla="*/ 82677 w 158210"/>
                  <a:gd name="connsiteY1" fmla="*/ 78772 h 209359"/>
                  <a:gd name="connsiteX2" fmla="*/ 58960 w 158210"/>
                  <a:gd name="connsiteY2" fmla="*/ 57817 h 209359"/>
                  <a:gd name="connsiteX3" fmla="*/ 82677 w 158210"/>
                  <a:gd name="connsiteY3" fmla="*/ 40767 h 209359"/>
                  <a:gd name="connsiteX4" fmla="*/ 130112 w 158210"/>
                  <a:gd name="connsiteY4" fmla="*/ 60198 h 209359"/>
                  <a:gd name="connsiteX5" fmla="*/ 155067 w 158210"/>
                  <a:gd name="connsiteY5" fmla="*/ 30385 h 209359"/>
                  <a:gd name="connsiteX6" fmla="*/ 85058 w 158210"/>
                  <a:gd name="connsiteY6" fmla="*/ 0 h 209359"/>
                  <a:gd name="connsiteX7" fmla="*/ 12668 w 158210"/>
                  <a:gd name="connsiteY7" fmla="*/ 59055 h 209359"/>
                  <a:gd name="connsiteX8" fmla="*/ 54959 w 158210"/>
                  <a:gd name="connsiteY8" fmla="*/ 114395 h 209359"/>
                  <a:gd name="connsiteX9" fmla="*/ 87535 w 158210"/>
                  <a:gd name="connsiteY9" fmla="*/ 127825 h 209359"/>
                  <a:gd name="connsiteX10" fmla="*/ 110680 w 158210"/>
                  <a:gd name="connsiteY10" fmla="*/ 150304 h 209359"/>
                  <a:gd name="connsiteX11" fmla="*/ 83344 w 158210"/>
                  <a:gd name="connsiteY11" fmla="*/ 168592 h 209359"/>
                  <a:gd name="connsiteX12" fmla="*/ 26194 w 158210"/>
                  <a:gd name="connsiteY12" fmla="*/ 140589 h 209359"/>
                  <a:gd name="connsiteX13" fmla="*/ 0 w 158210"/>
                  <a:gd name="connsiteY13" fmla="*/ 170402 h 209359"/>
                  <a:gd name="connsiteX14" fmla="*/ 81534 w 158210"/>
                  <a:gd name="connsiteY14" fmla="*/ 209359 h 209359"/>
                  <a:gd name="connsiteX15" fmla="*/ 158210 w 158210"/>
                  <a:gd name="connsiteY15" fmla="*/ 146685 h 209359"/>
                  <a:gd name="connsiteX16" fmla="*/ 112014 w 158210"/>
                  <a:gd name="connsiteY16" fmla="*/ 90868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210" h="209359">
                    <a:moveTo>
                      <a:pt x="112014" y="90868"/>
                    </a:moveTo>
                    <a:lnTo>
                      <a:pt x="82677" y="78772"/>
                    </a:lnTo>
                    <a:cubicBezTo>
                      <a:pt x="65627" y="71723"/>
                      <a:pt x="58960" y="65722"/>
                      <a:pt x="58960" y="57817"/>
                    </a:cubicBezTo>
                    <a:cubicBezTo>
                      <a:pt x="58960" y="48673"/>
                      <a:pt x="67437" y="40767"/>
                      <a:pt x="82677" y="40767"/>
                    </a:cubicBezTo>
                    <a:cubicBezTo>
                      <a:pt x="100298" y="40767"/>
                      <a:pt x="115538" y="48101"/>
                      <a:pt x="130112" y="60198"/>
                    </a:cubicBezTo>
                    <a:lnTo>
                      <a:pt x="155067" y="30385"/>
                    </a:lnTo>
                    <a:cubicBezTo>
                      <a:pt x="136779" y="10287"/>
                      <a:pt x="114300" y="0"/>
                      <a:pt x="85058" y="0"/>
                    </a:cubicBezTo>
                    <a:cubicBezTo>
                      <a:pt x="44863" y="0"/>
                      <a:pt x="12668" y="20669"/>
                      <a:pt x="12668" y="59055"/>
                    </a:cubicBezTo>
                    <a:cubicBezTo>
                      <a:pt x="12668" y="91916"/>
                      <a:pt x="35147" y="106299"/>
                      <a:pt x="54959" y="114395"/>
                    </a:cubicBezTo>
                    <a:lnTo>
                      <a:pt x="87535" y="127825"/>
                    </a:lnTo>
                    <a:cubicBezTo>
                      <a:pt x="104489" y="134779"/>
                      <a:pt x="110680" y="139541"/>
                      <a:pt x="110680" y="150304"/>
                    </a:cubicBezTo>
                    <a:cubicBezTo>
                      <a:pt x="110680" y="159544"/>
                      <a:pt x="102679" y="168592"/>
                      <a:pt x="83344" y="168592"/>
                    </a:cubicBezTo>
                    <a:cubicBezTo>
                      <a:pt x="61436" y="168592"/>
                      <a:pt x="39433" y="156400"/>
                      <a:pt x="26194" y="140589"/>
                    </a:cubicBezTo>
                    <a:lnTo>
                      <a:pt x="0" y="170402"/>
                    </a:lnTo>
                    <a:cubicBezTo>
                      <a:pt x="18288" y="196596"/>
                      <a:pt x="48101" y="209359"/>
                      <a:pt x="81534" y="209359"/>
                    </a:cubicBezTo>
                    <a:cubicBezTo>
                      <a:pt x="124682" y="209359"/>
                      <a:pt x="158210" y="188690"/>
                      <a:pt x="158210" y="146685"/>
                    </a:cubicBezTo>
                    <a:cubicBezTo>
                      <a:pt x="158115" y="117443"/>
                      <a:pt x="138493" y="101727"/>
                      <a:pt x="112014" y="90868"/>
                    </a:cubicBezTo>
                    <a:close/>
                  </a:path>
                </a:pathLst>
              </a:custGeom>
              <a:grpFill/>
              <a:ln w="9525" cap="flat">
                <a:noFill/>
                <a:prstDash val="solid"/>
                <a:miter/>
              </a:ln>
            </p:spPr>
            <p:txBody>
              <a:bodyPr rtlCol="0" anchor="ctr"/>
              <a:lstStyle/>
              <a:p>
                <a:endParaRPr lang="en-AU" dirty="0"/>
              </a:p>
            </p:txBody>
          </p:sp>
          <p:sp>
            <p:nvSpPr>
              <p:cNvPr id="67" name="Freeform: Shape 66">
                <a:extLst>
                  <a:ext uri="{FF2B5EF4-FFF2-40B4-BE49-F238E27FC236}">
                    <a16:creationId xmlns:a16="http://schemas.microsoft.com/office/drawing/2014/main" id="{88A649B7-6556-486C-BF14-542E1B6CD5BF}"/>
                  </a:ext>
                </a:extLst>
              </p:cNvPr>
              <p:cNvSpPr/>
              <p:nvPr/>
            </p:nvSpPr>
            <p:spPr>
              <a:xfrm>
                <a:off x="5276564" y="3573779"/>
                <a:ext cx="270129" cy="278701"/>
              </a:xfrm>
              <a:custGeom>
                <a:avLst/>
                <a:gdLst>
                  <a:gd name="connsiteX0" fmla="*/ 142304 w 270129"/>
                  <a:gd name="connsiteY0" fmla="*/ 172212 h 278701"/>
                  <a:gd name="connsiteX1" fmla="*/ 220694 w 270129"/>
                  <a:gd name="connsiteY1" fmla="*/ 172212 h 278701"/>
                  <a:gd name="connsiteX2" fmla="*/ 220694 w 270129"/>
                  <a:gd name="connsiteY2" fmla="*/ 200692 h 278701"/>
                  <a:gd name="connsiteX3" fmla="*/ 145352 w 270129"/>
                  <a:gd name="connsiteY3" fmla="*/ 233648 h 278701"/>
                  <a:gd name="connsiteX4" fmla="*/ 50578 w 270129"/>
                  <a:gd name="connsiteY4" fmla="*/ 139351 h 278701"/>
                  <a:gd name="connsiteX5" fmla="*/ 142304 w 270129"/>
                  <a:gd name="connsiteY5" fmla="*/ 45625 h 278701"/>
                  <a:gd name="connsiteX6" fmla="*/ 218218 w 270129"/>
                  <a:gd name="connsiteY6" fmla="*/ 85916 h 278701"/>
                  <a:gd name="connsiteX7" fmla="*/ 256127 w 270129"/>
                  <a:gd name="connsiteY7" fmla="*/ 59055 h 278701"/>
                  <a:gd name="connsiteX8" fmla="*/ 143542 w 270129"/>
                  <a:gd name="connsiteY8" fmla="*/ 0 h 278701"/>
                  <a:gd name="connsiteX9" fmla="*/ 0 w 270129"/>
                  <a:gd name="connsiteY9" fmla="*/ 139351 h 278701"/>
                  <a:gd name="connsiteX10" fmla="*/ 143542 w 270129"/>
                  <a:gd name="connsiteY10" fmla="*/ 278701 h 278701"/>
                  <a:gd name="connsiteX11" fmla="*/ 270129 w 270129"/>
                  <a:gd name="connsiteY11" fmla="*/ 207455 h 278701"/>
                  <a:gd name="connsiteX12" fmla="*/ 270129 w 270129"/>
                  <a:gd name="connsiteY12" fmla="*/ 129064 h 278701"/>
                  <a:gd name="connsiteX13" fmla="*/ 142304 w 270129"/>
                  <a:gd name="connsiteY13" fmla="*/ 129064 h 278701"/>
                  <a:gd name="connsiteX14" fmla="*/ 142304 w 270129"/>
                  <a:gd name="connsiteY14" fmla="*/ 172212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0129" h="278701">
                    <a:moveTo>
                      <a:pt x="142304" y="172212"/>
                    </a:moveTo>
                    <a:lnTo>
                      <a:pt x="220694" y="172212"/>
                    </a:lnTo>
                    <a:lnTo>
                      <a:pt x="220694" y="200692"/>
                    </a:lnTo>
                    <a:cubicBezTo>
                      <a:pt x="203740" y="221933"/>
                      <a:pt x="173355" y="233648"/>
                      <a:pt x="145352" y="233648"/>
                    </a:cubicBezTo>
                    <a:cubicBezTo>
                      <a:pt x="89344" y="233648"/>
                      <a:pt x="50578" y="195358"/>
                      <a:pt x="50578" y="139351"/>
                    </a:cubicBezTo>
                    <a:cubicBezTo>
                      <a:pt x="50578" y="86392"/>
                      <a:pt x="85058" y="45625"/>
                      <a:pt x="142304" y="45625"/>
                    </a:cubicBezTo>
                    <a:cubicBezTo>
                      <a:pt x="175165" y="45625"/>
                      <a:pt x="196882" y="59150"/>
                      <a:pt x="218218" y="85916"/>
                    </a:cubicBezTo>
                    <a:lnTo>
                      <a:pt x="256127" y="59055"/>
                    </a:lnTo>
                    <a:cubicBezTo>
                      <a:pt x="228409" y="19717"/>
                      <a:pt x="188881" y="0"/>
                      <a:pt x="143542" y="0"/>
                    </a:cubicBezTo>
                    <a:cubicBezTo>
                      <a:pt x="65056" y="0"/>
                      <a:pt x="0" y="57817"/>
                      <a:pt x="0" y="139351"/>
                    </a:cubicBezTo>
                    <a:cubicBezTo>
                      <a:pt x="0" y="219647"/>
                      <a:pt x="63913" y="278701"/>
                      <a:pt x="143542" y="278701"/>
                    </a:cubicBezTo>
                    <a:cubicBezTo>
                      <a:pt x="194024" y="278701"/>
                      <a:pt x="242697" y="253651"/>
                      <a:pt x="270129" y="207455"/>
                    </a:cubicBezTo>
                    <a:lnTo>
                      <a:pt x="270129" y="129064"/>
                    </a:lnTo>
                    <a:lnTo>
                      <a:pt x="142304" y="129064"/>
                    </a:lnTo>
                    <a:lnTo>
                      <a:pt x="142304" y="172212"/>
                    </a:lnTo>
                    <a:close/>
                  </a:path>
                </a:pathLst>
              </a:custGeom>
              <a:grpFill/>
              <a:ln w="9525" cap="flat">
                <a:noFill/>
                <a:prstDash val="solid"/>
                <a:miter/>
              </a:ln>
            </p:spPr>
            <p:txBody>
              <a:bodyPr rtlCol="0" anchor="ctr"/>
              <a:lstStyle/>
              <a:p>
                <a:endParaRPr lang="en-AU" dirty="0"/>
              </a:p>
            </p:txBody>
          </p:sp>
          <p:sp>
            <p:nvSpPr>
              <p:cNvPr id="68" name="Freeform: Shape 67">
                <a:extLst>
                  <a:ext uri="{FF2B5EF4-FFF2-40B4-BE49-F238E27FC236}">
                    <a16:creationId xmlns:a16="http://schemas.microsoft.com/office/drawing/2014/main" id="{B997DF93-C51A-4A60-B023-AA44932D8CB1}"/>
                  </a:ext>
                </a:extLst>
              </p:cNvPr>
              <p:cNvSpPr/>
              <p:nvPr/>
            </p:nvSpPr>
            <p:spPr>
              <a:xfrm>
                <a:off x="6637972" y="3573779"/>
                <a:ext cx="259746" cy="278701"/>
              </a:xfrm>
              <a:custGeom>
                <a:avLst/>
                <a:gdLst>
                  <a:gd name="connsiteX0" fmla="*/ 142970 w 259746"/>
                  <a:gd name="connsiteY0" fmla="*/ 45625 h 278701"/>
                  <a:gd name="connsiteX1" fmla="*/ 222028 w 259746"/>
                  <a:gd name="connsiteY1" fmla="*/ 91249 h 278701"/>
                  <a:gd name="connsiteX2" fmla="*/ 259747 w 259746"/>
                  <a:gd name="connsiteY2" fmla="*/ 64484 h 278701"/>
                  <a:gd name="connsiteX3" fmla="*/ 142970 w 259746"/>
                  <a:gd name="connsiteY3" fmla="*/ 0 h 278701"/>
                  <a:gd name="connsiteX4" fmla="*/ 0 w 259746"/>
                  <a:gd name="connsiteY4" fmla="*/ 139351 h 278701"/>
                  <a:gd name="connsiteX5" fmla="*/ 142970 w 259746"/>
                  <a:gd name="connsiteY5" fmla="*/ 278701 h 278701"/>
                  <a:gd name="connsiteX6" fmla="*/ 259747 w 259746"/>
                  <a:gd name="connsiteY6" fmla="*/ 214789 h 278701"/>
                  <a:gd name="connsiteX7" fmla="*/ 222028 w 259746"/>
                  <a:gd name="connsiteY7" fmla="*/ 187452 h 278701"/>
                  <a:gd name="connsiteX8" fmla="*/ 142970 w 259746"/>
                  <a:gd name="connsiteY8" fmla="*/ 233077 h 278701"/>
                  <a:gd name="connsiteX9" fmla="*/ 51149 w 259746"/>
                  <a:gd name="connsiteY9" fmla="*/ 139351 h 278701"/>
                  <a:gd name="connsiteX10" fmla="*/ 142970 w 259746"/>
                  <a:gd name="connsiteY10" fmla="*/ 45625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746" h="278701">
                    <a:moveTo>
                      <a:pt x="142970" y="45625"/>
                    </a:moveTo>
                    <a:cubicBezTo>
                      <a:pt x="176403" y="45625"/>
                      <a:pt x="199549" y="60007"/>
                      <a:pt x="222028" y="91249"/>
                    </a:cubicBezTo>
                    <a:lnTo>
                      <a:pt x="259747" y="64484"/>
                    </a:lnTo>
                    <a:cubicBezTo>
                      <a:pt x="234791" y="24289"/>
                      <a:pt x="194024" y="0"/>
                      <a:pt x="142970" y="0"/>
                    </a:cubicBezTo>
                    <a:cubicBezTo>
                      <a:pt x="62103" y="0"/>
                      <a:pt x="0" y="60865"/>
                      <a:pt x="0" y="139351"/>
                    </a:cubicBezTo>
                    <a:cubicBezTo>
                      <a:pt x="0" y="216599"/>
                      <a:pt x="60198" y="278701"/>
                      <a:pt x="142970" y="278701"/>
                    </a:cubicBezTo>
                    <a:cubicBezTo>
                      <a:pt x="192215" y="278701"/>
                      <a:pt x="234220" y="256222"/>
                      <a:pt x="259747" y="214789"/>
                    </a:cubicBezTo>
                    <a:lnTo>
                      <a:pt x="222028" y="187452"/>
                    </a:lnTo>
                    <a:cubicBezTo>
                      <a:pt x="202597" y="216694"/>
                      <a:pt x="178213" y="233077"/>
                      <a:pt x="142970" y="233077"/>
                    </a:cubicBezTo>
                    <a:cubicBezTo>
                      <a:pt x="89440" y="233077"/>
                      <a:pt x="51149" y="191738"/>
                      <a:pt x="51149" y="139351"/>
                    </a:cubicBezTo>
                    <a:cubicBezTo>
                      <a:pt x="51149" y="88868"/>
                      <a:pt x="87630" y="45625"/>
                      <a:pt x="142970" y="45625"/>
                    </a:cubicBezTo>
                    <a:close/>
                  </a:path>
                </a:pathLst>
              </a:custGeom>
              <a:grpFill/>
              <a:ln w="9525" cap="flat">
                <a:noFill/>
                <a:prstDash val="solid"/>
                <a:miter/>
              </a:ln>
            </p:spPr>
            <p:txBody>
              <a:bodyPr rtlCol="0" anchor="ctr"/>
              <a:lstStyle/>
              <a:p>
                <a:endParaRPr lang="en-AU" dirty="0"/>
              </a:p>
            </p:txBody>
          </p:sp>
          <p:sp>
            <p:nvSpPr>
              <p:cNvPr id="69" name="Freeform: Shape 68">
                <a:extLst>
                  <a:ext uri="{FF2B5EF4-FFF2-40B4-BE49-F238E27FC236}">
                    <a16:creationId xmlns:a16="http://schemas.microsoft.com/office/drawing/2014/main" id="{E60A1612-A1F1-4F66-8ACB-08EA13E51F44}"/>
                  </a:ext>
                </a:extLst>
              </p:cNvPr>
              <p:cNvSpPr/>
              <p:nvPr/>
            </p:nvSpPr>
            <p:spPr>
              <a:xfrm>
                <a:off x="7156323" y="3644931"/>
                <a:ext cx="118681" cy="202596"/>
              </a:xfrm>
              <a:custGeom>
                <a:avLst/>
                <a:gdLst>
                  <a:gd name="connsiteX0" fmla="*/ 45053 w 118681"/>
                  <a:gd name="connsiteY0" fmla="*/ 28004 h 202596"/>
                  <a:gd name="connsiteX1" fmla="*/ 45053 w 118681"/>
                  <a:gd name="connsiteY1" fmla="*/ 2477 h 202596"/>
                  <a:gd name="connsiteX2" fmla="*/ 0 w 118681"/>
                  <a:gd name="connsiteY2" fmla="*/ 2477 h 202596"/>
                  <a:gd name="connsiteX3" fmla="*/ 0 w 118681"/>
                  <a:gd name="connsiteY3" fmla="*/ 202597 h 202596"/>
                  <a:gd name="connsiteX4" fmla="*/ 48673 w 118681"/>
                  <a:gd name="connsiteY4" fmla="*/ 202597 h 202596"/>
                  <a:gd name="connsiteX5" fmla="*/ 48673 w 118681"/>
                  <a:gd name="connsiteY5" fmla="*/ 102870 h 202596"/>
                  <a:gd name="connsiteX6" fmla="*/ 118681 w 118681"/>
                  <a:gd name="connsiteY6" fmla="*/ 48101 h 202596"/>
                  <a:gd name="connsiteX7" fmla="*/ 118681 w 118681"/>
                  <a:gd name="connsiteY7" fmla="*/ 2477 h 202596"/>
                  <a:gd name="connsiteX8" fmla="*/ 101060 w 118681"/>
                  <a:gd name="connsiteY8" fmla="*/ 0 h 202596"/>
                  <a:gd name="connsiteX9" fmla="*/ 45053 w 118681"/>
                  <a:gd name="connsiteY9" fmla="*/ 28004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1" h="202596">
                    <a:moveTo>
                      <a:pt x="45053" y="28004"/>
                    </a:moveTo>
                    <a:lnTo>
                      <a:pt x="45053" y="2477"/>
                    </a:lnTo>
                    <a:lnTo>
                      <a:pt x="0" y="2477"/>
                    </a:lnTo>
                    <a:lnTo>
                      <a:pt x="0" y="202597"/>
                    </a:lnTo>
                    <a:lnTo>
                      <a:pt x="48673" y="202597"/>
                    </a:lnTo>
                    <a:lnTo>
                      <a:pt x="48673" y="102870"/>
                    </a:lnTo>
                    <a:cubicBezTo>
                      <a:pt x="48673" y="61150"/>
                      <a:pt x="77914" y="41434"/>
                      <a:pt x="118681" y="48101"/>
                    </a:cubicBezTo>
                    <a:lnTo>
                      <a:pt x="118681" y="2477"/>
                    </a:lnTo>
                    <a:cubicBezTo>
                      <a:pt x="113824" y="1238"/>
                      <a:pt x="107728" y="0"/>
                      <a:pt x="101060" y="0"/>
                    </a:cubicBezTo>
                    <a:cubicBezTo>
                      <a:pt x="78486" y="0"/>
                      <a:pt x="58388" y="9811"/>
                      <a:pt x="45053" y="28004"/>
                    </a:cubicBezTo>
                    <a:close/>
                  </a:path>
                </a:pathLst>
              </a:custGeom>
              <a:grpFill/>
              <a:ln w="9525" cap="flat">
                <a:noFill/>
                <a:prstDash val="solid"/>
                <a:miter/>
              </a:ln>
            </p:spPr>
            <p:txBody>
              <a:bodyPr rtlCol="0" anchor="ctr"/>
              <a:lstStyle/>
              <a:p>
                <a:endParaRPr lang="en-AU" dirty="0"/>
              </a:p>
            </p:txBody>
          </p:sp>
        </p:grpSp>
      </p:grpSp>
      <p:sp>
        <p:nvSpPr>
          <p:cNvPr id="28" name="Quadro 17">
            <a:extLst>
              <a:ext uri="{FF2B5EF4-FFF2-40B4-BE49-F238E27FC236}">
                <a16:creationId xmlns:a16="http://schemas.microsoft.com/office/drawing/2014/main" id="{AC3798DB-C52D-4A0C-B6B8-504D7C0B23B5}"/>
              </a:ext>
            </a:extLst>
          </p:cNvPr>
          <p:cNvSpPr/>
          <p:nvPr userDrawn="1"/>
        </p:nvSpPr>
        <p:spPr>
          <a:xfrm>
            <a:off x="0" y="0"/>
            <a:ext cx="12192000" cy="6858000"/>
          </a:xfrm>
          <a:prstGeom prst="frame">
            <a:avLst>
              <a:gd name="adj1" fmla="val 1816"/>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47" name="Title 1">
            <a:extLst>
              <a:ext uri="{FF2B5EF4-FFF2-40B4-BE49-F238E27FC236}">
                <a16:creationId xmlns:a16="http://schemas.microsoft.com/office/drawing/2014/main" id="{FF494902-52BE-4B5D-82C9-DC36B13BD8EA}"/>
              </a:ext>
            </a:extLst>
          </p:cNvPr>
          <p:cNvSpPr>
            <a:spLocks noGrp="1"/>
          </p:cNvSpPr>
          <p:nvPr>
            <p:ph type="title" hasCustomPrompt="1"/>
          </p:nvPr>
        </p:nvSpPr>
        <p:spPr>
          <a:xfrm>
            <a:off x="1070918" y="2931645"/>
            <a:ext cx="3932234" cy="2092625"/>
          </a:xfrm>
        </p:spPr>
        <p:txBody>
          <a:bodyPr wrap="square" lIns="90000" tIns="46800" rIns="90000" bIns="46800" anchor="t" anchorCtr="0">
            <a:spAutoFit/>
          </a:bodyPr>
          <a:lstStyle>
            <a:lvl1pPr>
              <a:lnSpc>
                <a:spcPct val="80000"/>
              </a:lnSpc>
              <a:defRPr sz="5400">
                <a:solidFill>
                  <a:schemeClr val="accent3"/>
                </a:solidFill>
              </a:defRPr>
            </a:lvl1pPr>
          </a:lstStyle>
          <a:p>
            <a:r>
              <a:rPr lang="en-AU" noProof="0" dirty="0"/>
              <a:t>Insert</a:t>
            </a:r>
            <a:br>
              <a:rPr lang="en-US" dirty="0"/>
            </a:br>
            <a:r>
              <a:rPr lang="en-AU" noProof="0" dirty="0"/>
              <a:t>headline</a:t>
            </a:r>
            <a:br>
              <a:rPr lang="en-US" dirty="0"/>
            </a:br>
            <a:r>
              <a:rPr lang="en-AU" noProof="0" dirty="0"/>
              <a:t>here</a:t>
            </a:r>
          </a:p>
        </p:txBody>
      </p:sp>
      <p:sp>
        <p:nvSpPr>
          <p:cNvPr id="48" name="Text Placeholder 2">
            <a:extLst>
              <a:ext uri="{FF2B5EF4-FFF2-40B4-BE49-F238E27FC236}">
                <a16:creationId xmlns:a16="http://schemas.microsoft.com/office/drawing/2014/main" id="{E10F6CF3-3CF7-4C8E-A35A-0E96C5596A0E}"/>
              </a:ext>
            </a:extLst>
          </p:cNvPr>
          <p:cNvSpPr>
            <a:spLocks noGrp="1"/>
          </p:cNvSpPr>
          <p:nvPr>
            <p:ph type="body" idx="14" hasCustomPrompt="1"/>
          </p:nvPr>
        </p:nvSpPr>
        <p:spPr>
          <a:xfrm>
            <a:off x="1070918" y="1716502"/>
            <a:ext cx="1935896" cy="1424109"/>
          </a:xfrm>
          <a:prstGeom prst="rect">
            <a:avLst/>
          </a:prstGeom>
        </p:spPr>
        <p:txBody>
          <a:bodyPr wrap="square" lIns="90000" tIns="46800" rIns="90000" bIns="46800" anchor="b">
            <a:spAutoFit/>
          </a:bodyPr>
          <a:lstStyle>
            <a:lvl1pPr marL="0" indent="0" algn="l" defTabSz="914400" rtl="0" eaLnBrk="1" latinLnBrk="0" hangingPunct="1">
              <a:lnSpc>
                <a:spcPct val="90000"/>
              </a:lnSpc>
              <a:spcBef>
                <a:spcPts val="600"/>
              </a:spcBef>
              <a:buNone/>
              <a:defRPr lang="en-US" sz="9600" kern="1200" dirty="0">
                <a:ln w="12700">
                  <a:noFill/>
                </a:ln>
                <a:solidFill>
                  <a:schemeClr val="accent3"/>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00</a:t>
            </a:r>
          </a:p>
        </p:txBody>
      </p:sp>
      <p:sp>
        <p:nvSpPr>
          <p:cNvPr id="25" name="Footer Placeholder 5">
            <a:extLst>
              <a:ext uri="{FF2B5EF4-FFF2-40B4-BE49-F238E27FC236}">
                <a16:creationId xmlns:a16="http://schemas.microsoft.com/office/drawing/2014/main" id="{D9A724B9-19CB-4648-8034-BA2F596D1E9B}"/>
              </a:ext>
            </a:extLst>
          </p:cNvPr>
          <p:cNvSpPr>
            <a:spLocks noGrp="1"/>
          </p:cNvSpPr>
          <p:nvPr>
            <p:ph type="ftr" sz="quarter" idx="11"/>
          </p:nvPr>
        </p:nvSpPr>
        <p:spPr>
          <a:xfrm>
            <a:off x="738193" y="6318221"/>
            <a:ext cx="1124064" cy="215444"/>
          </a:xfrm>
        </p:spPr>
        <p:txBody>
          <a:bodyPr/>
          <a:lstStyle>
            <a:lvl1pPr>
              <a:defRPr>
                <a:solidFill>
                  <a:schemeClr val="bg1"/>
                </a:solidFill>
              </a:defRPr>
            </a:lvl1pPr>
          </a:lstStyle>
          <a:p>
            <a:r>
              <a:rPr lang="en-AU" dirty="0"/>
              <a:t>©GenesisCare 2021</a:t>
            </a:r>
          </a:p>
        </p:txBody>
      </p:sp>
      <p:sp>
        <p:nvSpPr>
          <p:cNvPr id="26" name="Slide Number Placeholder 6">
            <a:extLst>
              <a:ext uri="{FF2B5EF4-FFF2-40B4-BE49-F238E27FC236}">
                <a16:creationId xmlns:a16="http://schemas.microsoft.com/office/drawing/2014/main" id="{69EE2FB1-5C87-4F91-9FA3-3861A61DA6CE}"/>
              </a:ext>
            </a:extLst>
          </p:cNvPr>
          <p:cNvSpPr>
            <a:spLocks noGrp="1"/>
          </p:cNvSpPr>
          <p:nvPr>
            <p:ph type="sldNum" sz="quarter" idx="12"/>
          </p:nvPr>
        </p:nvSpPr>
        <p:spPr>
          <a:xfrm>
            <a:off x="1939496" y="6318221"/>
            <a:ext cx="312830" cy="215444"/>
          </a:xfrm>
        </p:spPr>
        <p:txBody>
          <a:bodyPr/>
          <a:lstStyle>
            <a:lvl1pPr>
              <a:defRPr>
                <a:solidFill>
                  <a:schemeClr val="bg1"/>
                </a:solidFill>
              </a:defRPr>
            </a:lvl1pPr>
          </a:lstStyle>
          <a:p>
            <a:fld id="{FAB6D39D-1210-4F97-8D6B-D4136F467DEA}" type="slidenum">
              <a:rPr lang="en-AU" smtClean="0"/>
              <a:pPr/>
              <a:t>‹#›</a:t>
            </a:fld>
            <a:endParaRPr lang="en-AU" dirty="0"/>
          </a:p>
        </p:txBody>
      </p:sp>
    </p:spTree>
    <p:extLst>
      <p:ext uri="{BB962C8B-B14F-4D97-AF65-F5344CB8AC3E}">
        <p14:creationId xmlns:p14="http://schemas.microsoft.com/office/powerpoint/2010/main" val="370689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No Image Re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4CE304-EA14-4348-A54F-6B9E363910DC}"/>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AutoShape 8">
            <a:extLst>
              <a:ext uri="{FF2B5EF4-FFF2-40B4-BE49-F238E27FC236}">
                <a16:creationId xmlns:a16="http://schemas.microsoft.com/office/drawing/2014/main" id="{DF47BC1B-DD0D-4B6F-B8FD-A99E85D1885E}"/>
              </a:ext>
            </a:extLst>
          </p:cNvPr>
          <p:cNvSpPr>
            <a:spLocks noChangeAspect="1" noChangeArrowheads="1" noTextEdit="1"/>
          </p:cNvSpPr>
          <p:nvPr userDrawn="1"/>
        </p:nvSpPr>
        <p:spPr bwMode="auto">
          <a:xfrm>
            <a:off x="7979718" y="4325937"/>
            <a:ext cx="3341688"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pt-BR" dirty="0">
              <a:solidFill>
                <a:prstClr val="white"/>
              </a:solidFill>
              <a:latin typeface="GenesisCare Sans Light" panose="00000400000000000000" pitchFamily="2" charset="0"/>
            </a:endParaRPr>
          </a:p>
        </p:txBody>
      </p:sp>
      <p:grpSp>
        <p:nvGrpSpPr>
          <p:cNvPr id="55" name="Graphic 8">
            <a:extLst>
              <a:ext uri="{FF2B5EF4-FFF2-40B4-BE49-F238E27FC236}">
                <a16:creationId xmlns:a16="http://schemas.microsoft.com/office/drawing/2014/main" id="{4A074210-8EB7-484F-B624-784EB6A1C4E5}"/>
              </a:ext>
            </a:extLst>
          </p:cNvPr>
          <p:cNvGrpSpPr/>
          <p:nvPr userDrawn="1"/>
        </p:nvGrpSpPr>
        <p:grpSpPr>
          <a:xfrm>
            <a:off x="10564599" y="6103433"/>
            <a:ext cx="1188338" cy="365001"/>
            <a:chOff x="4714875" y="3005137"/>
            <a:chExt cx="2759011" cy="847438"/>
          </a:xfrm>
          <a:solidFill>
            <a:schemeClr val="bg1"/>
          </a:solidFill>
        </p:grpSpPr>
        <p:sp>
          <p:nvSpPr>
            <p:cNvPr id="56" name="Freeform: Shape 55">
              <a:extLst>
                <a:ext uri="{FF2B5EF4-FFF2-40B4-BE49-F238E27FC236}">
                  <a16:creationId xmlns:a16="http://schemas.microsoft.com/office/drawing/2014/main" id="{9A7A9566-4038-4350-8FFF-4DD30F07113A}"/>
                </a:ext>
              </a:extLst>
            </p:cNvPr>
            <p:cNvSpPr/>
            <p:nvPr/>
          </p:nvSpPr>
          <p:spPr>
            <a:xfrm>
              <a:off x="4714875" y="3005137"/>
              <a:ext cx="759618" cy="845343"/>
            </a:xfrm>
            <a:custGeom>
              <a:avLst/>
              <a:gdLst>
                <a:gd name="connsiteX0" fmla="*/ 660178 w 759618"/>
                <a:gd name="connsiteY0" fmla="*/ 0 h 845343"/>
                <a:gd name="connsiteX1" fmla="*/ 446056 w 759618"/>
                <a:gd name="connsiteY1" fmla="*/ 142494 h 845343"/>
                <a:gd name="connsiteX2" fmla="*/ 231934 w 759618"/>
                <a:gd name="connsiteY2" fmla="*/ 0 h 845343"/>
                <a:gd name="connsiteX3" fmla="*/ 0 w 759618"/>
                <a:gd name="connsiteY3" fmla="*/ 231839 h 845343"/>
                <a:gd name="connsiteX4" fmla="*/ 185738 w 759618"/>
                <a:gd name="connsiteY4" fmla="*/ 459010 h 845343"/>
                <a:gd name="connsiteX5" fmla="*/ 185738 w 759618"/>
                <a:gd name="connsiteY5" fmla="*/ 463677 h 845343"/>
                <a:gd name="connsiteX6" fmla="*/ 54959 w 759618"/>
                <a:gd name="connsiteY6" fmla="*/ 463677 h 845343"/>
                <a:gd name="connsiteX7" fmla="*/ 0 w 759618"/>
                <a:gd name="connsiteY7" fmla="*/ 613505 h 845343"/>
                <a:gd name="connsiteX8" fmla="*/ 231934 w 759618"/>
                <a:gd name="connsiteY8" fmla="*/ 845344 h 845343"/>
                <a:gd name="connsiteX9" fmla="*/ 463868 w 759618"/>
                <a:gd name="connsiteY9" fmla="*/ 613505 h 845343"/>
                <a:gd name="connsiteX10" fmla="*/ 363569 w 759618"/>
                <a:gd name="connsiteY10" fmla="*/ 422624 h 845343"/>
                <a:gd name="connsiteX11" fmla="*/ 445961 w 759618"/>
                <a:gd name="connsiteY11" fmla="*/ 321088 h 845343"/>
                <a:gd name="connsiteX12" fmla="*/ 660083 w 759618"/>
                <a:gd name="connsiteY12" fmla="*/ 463582 h 845343"/>
                <a:gd name="connsiteX13" fmla="*/ 759619 w 759618"/>
                <a:gd name="connsiteY13" fmla="*/ 441198 h 845343"/>
                <a:gd name="connsiteX14" fmla="*/ 759619 w 759618"/>
                <a:gd name="connsiteY14" fmla="*/ 22384 h 845343"/>
                <a:gd name="connsiteX15" fmla="*/ 660178 w 759618"/>
                <a:gd name="connsiteY15" fmla="*/ 0 h 8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9618" h="845343">
                  <a:moveTo>
                    <a:pt x="660178" y="0"/>
                  </a:moveTo>
                  <a:cubicBezTo>
                    <a:pt x="563785" y="0"/>
                    <a:pt x="481108" y="58769"/>
                    <a:pt x="446056" y="142494"/>
                  </a:cubicBezTo>
                  <a:cubicBezTo>
                    <a:pt x="411099" y="58769"/>
                    <a:pt x="328422" y="0"/>
                    <a:pt x="231934" y="0"/>
                  </a:cubicBezTo>
                  <a:cubicBezTo>
                    <a:pt x="103823" y="0"/>
                    <a:pt x="0" y="103823"/>
                    <a:pt x="0" y="231839"/>
                  </a:cubicBezTo>
                  <a:cubicBezTo>
                    <a:pt x="0" y="344043"/>
                    <a:pt x="79724" y="437579"/>
                    <a:pt x="185738" y="459010"/>
                  </a:cubicBezTo>
                  <a:lnTo>
                    <a:pt x="185738" y="463677"/>
                  </a:lnTo>
                  <a:lnTo>
                    <a:pt x="54959" y="463677"/>
                  </a:lnTo>
                  <a:cubicBezTo>
                    <a:pt x="20669" y="504063"/>
                    <a:pt x="0" y="556355"/>
                    <a:pt x="0" y="613505"/>
                  </a:cubicBezTo>
                  <a:cubicBezTo>
                    <a:pt x="0" y="741521"/>
                    <a:pt x="103823" y="845344"/>
                    <a:pt x="231934" y="845344"/>
                  </a:cubicBezTo>
                  <a:cubicBezTo>
                    <a:pt x="360045" y="845344"/>
                    <a:pt x="463868" y="741521"/>
                    <a:pt x="463868" y="613505"/>
                  </a:cubicBezTo>
                  <a:cubicBezTo>
                    <a:pt x="463868" y="534353"/>
                    <a:pt x="424148" y="464439"/>
                    <a:pt x="363569" y="422624"/>
                  </a:cubicBezTo>
                  <a:cubicBezTo>
                    <a:pt x="399860" y="397574"/>
                    <a:pt x="428720" y="362331"/>
                    <a:pt x="445961" y="321088"/>
                  </a:cubicBezTo>
                  <a:cubicBezTo>
                    <a:pt x="481013" y="404717"/>
                    <a:pt x="563690" y="463582"/>
                    <a:pt x="660083" y="463582"/>
                  </a:cubicBezTo>
                  <a:cubicBezTo>
                    <a:pt x="695706" y="463582"/>
                    <a:pt x="729425" y="455581"/>
                    <a:pt x="759619" y="441198"/>
                  </a:cubicBezTo>
                  <a:lnTo>
                    <a:pt x="759619" y="22384"/>
                  </a:lnTo>
                  <a:cubicBezTo>
                    <a:pt x="729520" y="8001"/>
                    <a:pt x="695801" y="0"/>
                    <a:pt x="660178" y="0"/>
                  </a:cubicBezTo>
                  <a:close/>
                </a:path>
              </a:pathLst>
            </a:custGeom>
            <a:grpFill/>
            <a:ln w="9525" cap="flat">
              <a:noFill/>
              <a:prstDash val="solid"/>
              <a:miter/>
            </a:ln>
          </p:spPr>
          <p:txBody>
            <a:bodyPr rtlCol="0" anchor="ctr"/>
            <a:lstStyle/>
            <a:p>
              <a:endParaRPr lang="en-AU" dirty="0"/>
            </a:p>
          </p:txBody>
        </p:sp>
        <p:grpSp>
          <p:nvGrpSpPr>
            <p:cNvPr id="57" name="Graphic 8">
              <a:extLst>
                <a:ext uri="{FF2B5EF4-FFF2-40B4-BE49-F238E27FC236}">
                  <a16:creationId xmlns:a16="http://schemas.microsoft.com/office/drawing/2014/main" id="{ACBB16F4-2B84-4300-B0F7-C358CA8805FC}"/>
                </a:ext>
              </a:extLst>
            </p:cNvPr>
            <p:cNvGrpSpPr/>
            <p:nvPr/>
          </p:nvGrpSpPr>
          <p:grpSpPr>
            <a:xfrm>
              <a:off x="5276564" y="3551872"/>
              <a:ext cx="2197322" cy="300703"/>
              <a:chOff x="5276564" y="3551872"/>
              <a:chExt cx="2197322" cy="300703"/>
            </a:xfrm>
            <a:grpFill/>
          </p:grpSpPr>
          <p:sp>
            <p:nvSpPr>
              <p:cNvPr id="58" name="Freeform: Shape 57">
                <a:extLst>
                  <a:ext uri="{FF2B5EF4-FFF2-40B4-BE49-F238E27FC236}">
                    <a16:creationId xmlns:a16="http://schemas.microsoft.com/office/drawing/2014/main" id="{B78602DB-4B92-4E7C-8777-25033F311FF6}"/>
                  </a:ext>
                </a:extLst>
              </p:cNvPr>
              <p:cNvSpPr/>
              <p:nvPr/>
            </p:nvSpPr>
            <p:spPr>
              <a:xfrm>
                <a:off x="6204966" y="3643121"/>
                <a:ext cx="158210" cy="209359"/>
              </a:xfrm>
              <a:custGeom>
                <a:avLst/>
                <a:gdLst>
                  <a:gd name="connsiteX0" fmla="*/ 112014 w 158210"/>
                  <a:gd name="connsiteY0" fmla="*/ 90868 h 209359"/>
                  <a:gd name="connsiteX1" fmla="*/ 82677 w 158210"/>
                  <a:gd name="connsiteY1" fmla="*/ 78772 h 209359"/>
                  <a:gd name="connsiteX2" fmla="*/ 58960 w 158210"/>
                  <a:gd name="connsiteY2" fmla="*/ 57817 h 209359"/>
                  <a:gd name="connsiteX3" fmla="*/ 82677 w 158210"/>
                  <a:gd name="connsiteY3" fmla="*/ 40767 h 209359"/>
                  <a:gd name="connsiteX4" fmla="*/ 130112 w 158210"/>
                  <a:gd name="connsiteY4" fmla="*/ 60198 h 209359"/>
                  <a:gd name="connsiteX5" fmla="*/ 155067 w 158210"/>
                  <a:gd name="connsiteY5" fmla="*/ 30385 h 209359"/>
                  <a:gd name="connsiteX6" fmla="*/ 85058 w 158210"/>
                  <a:gd name="connsiteY6" fmla="*/ 0 h 209359"/>
                  <a:gd name="connsiteX7" fmla="*/ 12668 w 158210"/>
                  <a:gd name="connsiteY7" fmla="*/ 59055 h 209359"/>
                  <a:gd name="connsiteX8" fmla="*/ 54959 w 158210"/>
                  <a:gd name="connsiteY8" fmla="*/ 114395 h 209359"/>
                  <a:gd name="connsiteX9" fmla="*/ 87535 w 158210"/>
                  <a:gd name="connsiteY9" fmla="*/ 127825 h 209359"/>
                  <a:gd name="connsiteX10" fmla="*/ 110680 w 158210"/>
                  <a:gd name="connsiteY10" fmla="*/ 150304 h 209359"/>
                  <a:gd name="connsiteX11" fmla="*/ 83344 w 158210"/>
                  <a:gd name="connsiteY11" fmla="*/ 168592 h 209359"/>
                  <a:gd name="connsiteX12" fmla="*/ 26194 w 158210"/>
                  <a:gd name="connsiteY12" fmla="*/ 140589 h 209359"/>
                  <a:gd name="connsiteX13" fmla="*/ 0 w 158210"/>
                  <a:gd name="connsiteY13" fmla="*/ 170402 h 209359"/>
                  <a:gd name="connsiteX14" fmla="*/ 81534 w 158210"/>
                  <a:gd name="connsiteY14" fmla="*/ 209359 h 209359"/>
                  <a:gd name="connsiteX15" fmla="*/ 158210 w 158210"/>
                  <a:gd name="connsiteY15" fmla="*/ 146685 h 209359"/>
                  <a:gd name="connsiteX16" fmla="*/ 112014 w 158210"/>
                  <a:gd name="connsiteY16" fmla="*/ 90868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210" h="209359">
                    <a:moveTo>
                      <a:pt x="112014" y="90868"/>
                    </a:moveTo>
                    <a:lnTo>
                      <a:pt x="82677" y="78772"/>
                    </a:lnTo>
                    <a:cubicBezTo>
                      <a:pt x="65627" y="71723"/>
                      <a:pt x="58960" y="65722"/>
                      <a:pt x="58960" y="57817"/>
                    </a:cubicBezTo>
                    <a:cubicBezTo>
                      <a:pt x="58960" y="48673"/>
                      <a:pt x="67437" y="40767"/>
                      <a:pt x="82677" y="40767"/>
                    </a:cubicBezTo>
                    <a:cubicBezTo>
                      <a:pt x="100298" y="40767"/>
                      <a:pt x="115538" y="48101"/>
                      <a:pt x="130112" y="60198"/>
                    </a:cubicBezTo>
                    <a:lnTo>
                      <a:pt x="155067" y="30385"/>
                    </a:lnTo>
                    <a:cubicBezTo>
                      <a:pt x="136779" y="10287"/>
                      <a:pt x="114300" y="0"/>
                      <a:pt x="85058" y="0"/>
                    </a:cubicBezTo>
                    <a:cubicBezTo>
                      <a:pt x="44863" y="0"/>
                      <a:pt x="12668" y="20669"/>
                      <a:pt x="12668" y="59055"/>
                    </a:cubicBezTo>
                    <a:cubicBezTo>
                      <a:pt x="12668" y="91916"/>
                      <a:pt x="35147" y="106299"/>
                      <a:pt x="54959" y="114395"/>
                    </a:cubicBezTo>
                    <a:lnTo>
                      <a:pt x="87535" y="127825"/>
                    </a:lnTo>
                    <a:cubicBezTo>
                      <a:pt x="104489" y="134779"/>
                      <a:pt x="110680" y="139541"/>
                      <a:pt x="110680" y="150304"/>
                    </a:cubicBezTo>
                    <a:cubicBezTo>
                      <a:pt x="110680" y="159544"/>
                      <a:pt x="102679" y="168592"/>
                      <a:pt x="83344" y="168592"/>
                    </a:cubicBezTo>
                    <a:cubicBezTo>
                      <a:pt x="61436" y="168592"/>
                      <a:pt x="39433" y="156400"/>
                      <a:pt x="26194" y="140589"/>
                    </a:cubicBezTo>
                    <a:lnTo>
                      <a:pt x="0" y="170402"/>
                    </a:lnTo>
                    <a:cubicBezTo>
                      <a:pt x="18288" y="196596"/>
                      <a:pt x="48101" y="209359"/>
                      <a:pt x="81534" y="209359"/>
                    </a:cubicBezTo>
                    <a:cubicBezTo>
                      <a:pt x="124682" y="209359"/>
                      <a:pt x="158210" y="188690"/>
                      <a:pt x="158210" y="146685"/>
                    </a:cubicBezTo>
                    <a:cubicBezTo>
                      <a:pt x="158115" y="117443"/>
                      <a:pt x="138589" y="101727"/>
                      <a:pt x="112014" y="90868"/>
                    </a:cubicBezTo>
                    <a:close/>
                  </a:path>
                </a:pathLst>
              </a:custGeom>
              <a:grpFill/>
              <a:ln w="9525" cap="flat">
                <a:noFill/>
                <a:prstDash val="solid"/>
                <a:miter/>
              </a:ln>
            </p:spPr>
            <p:txBody>
              <a:bodyPr rtlCol="0" anchor="ctr"/>
              <a:lstStyle/>
              <a:p>
                <a:endParaRPr lang="en-AU" dirty="0"/>
              </a:p>
            </p:txBody>
          </p:sp>
          <p:sp>
            <p:nvSpPr>
              <p:cNvPr id="59" name="Freeform: Shape 58">
                <a:extLst>
                  <a:ext uri="{FF2B5EF4-FFF2-40B4-BE49-F238E27FC236}">
                    <a16:creationId xmlns:a16="http://schemas.microsoft.com/office/drawing/2014/main" id="{27CF0AB3-276D-48F4-B7B1-5065CCCB583A}"/>
                  </a:ext>
                </a:extLst>
              </p:cNvPr>
              <p:cNvSpPr/>
              <p:nvPr/>
            </p:nvSpPr>
            <p:spPr>
              <a:xfrm>
                <a:off x="6909911" y="3643216"/>
                <a:ext cx="210502" cy="209359"/>
              </a:xfrm>
              <a:custGeom>
                <a:avLst/>
                <a:gdLst>
                  <a:gd name="connsiteX0" fmla="*/ 160592 w 210502"/>
                  <a:gd name="connsiteY0" fmla="*/ 24289 h 209359"/>
                  <a:gd name="connsiteX1" fmla="*/ 97917 w 210502"/>
                  <a:gd name="connsiteY1" fmla="*/ 0 h 209359"/>
                  <a:gd name="connsiteX2" fmla="*/ 0 w 210502"/>
                  <a:gd name="connsiteY2" fmla="*/ 104680 h 209359"/>
                  <a:gd name="connsiteX3" fmla="*/ 97346 w 210502"/>
                  <a:gd name="connsiteY3" fmla="*/ 209360 h 209359"/>
                  <a:gd name="connsiteX4" fmla="*/ 165449 w 210502"/>
                  <a:gd name="connsiteY4" fmla="*/ 177737 h 209359"/>
                  <a:gd name="connsiteX5" fmla="*/ 165449 w 210502"/>
                  <a:gd name="connsiteY5" fmla="*/ 204502 h 209359"/>
                  <a:gd name="connsiteX6" fmla="*/ 210503 w 210502"/>
                  <a:gd name="connsiteY6" fmla="*/ 204502 h 209359"/>
                  <a:gd name="connsiteX7" fmla="*/ 210503 w 210502"/>
                  <a:gd name="connsiteY7" fmla="*/ 4191 h 209359"/>
                  <a:gd name="connsiteX8" fmla="*/ 160592 w 210502"/>
                  <a:gd name="connsiteY8" fmla="*/ 4191 h 209359"/>
                  <a:gd name="connsiteX9" fmla="*/ 160592 w 210502"/>
                  <a:gd name="connsiteY9" fmla="*/ 24289 h 209359"/>
                  <a:gd name="connsiteX10" fmla="*/ 106490 w 210502"/>
                  <a:gd name="connsiteY10" fmla="*/ 165354 h 209359"/>
                  <a:gd name="connsiteX11" fmla="*/ 49911 w 210502"/>
                  <a:gd name="connsiteY11" fmla="*/ 104489 h 209359"/>
                  <a:gd name="connsiteX12" fmla="*/ 106490 w 210502"/>
                  <a:gd name="connsiteY12" fmla="*/ 43625 h 209359"/>
                  <a:gd name="connsiteX13" fmla="*/ 162496 w 210502"/>
                  <a:gd name="connsiteY13" fmla="*/ 104489 h 209359"/>
                  <a:gd name="connsiteX14" fmla="*/ 106490 w 210502"/>
                  <a:gd name="connsiteY14" fmla="*/ 165354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0502" h="209359">
                    <a:moveTo>
                      <a:pt x="160592" y="24289"/>
                    </a:moveTo>
                    <a:cubicBezTo>
                      <a:pt x="143542" y="7239"/>
                      <a:pt x="122873" y="0"/>
                      <a:pt x="97917" y="0"/>
                    </a:cubicBezTo>
                    <a:cubicBezTo>
                      <a:pt x="40100" y="0"/>
                      <a:pt x="0" y="46863"/>
                      <a:pt x="0" y="104680"/>
                    </a:cubicBezTo>
                    <a:cubicBezTo>
                      <a:pt x="0" y="161830"/>
                      <a:pt x="37719" y="209360"/>
                      <a:pt x="97346" y="209360"/>
                    </a:cubicBezTo>
                    <a:cubicBezTo>
                      <a:pt x="127159" y="209360"/>
                      <a:pt x="148495" y="200882"/>
                      <a:pt x="165449" y="177737"/>
                    </a:cubicBezTo>
                    <a:lnTo>
                      <a:pt x="165449" y="204502"/>
                    </a:lnTo>
                    <a:lnTo>
                      <a:pt x="210503" y="204502"/>
                    </a:lnTo>
                    <a:lnTo>
                      <a:pt x="210503" y="4191"/>
                    </a:lnTo>
                    <a:lnTo>
                      <a:pt x="160592" y="4191"/>
                    </a:lnTo>
                    <a:lnTo>
                      <a:pt x="160592" y="24289"/>
                    </a:lnTo>
                    <a:close/>
                    <a:moveTo>
                      <a:pt x="106490" y="165354"/>
                    </a:moveTo>
                    <a:cubicBezTo>
                      <a:pt x="74867" y="165354"/>
                      <a:pt x="49911" y="141065"/>
                      <a:pt x="49911" y="104489"/>
                    </a:cubicBezTo>
                    <a:cubicBezTo>
                      <a:pt x="49911" y="68580"/>
                      <a:pt x="73628" y="43625"/>
                      <a:pt x="106490" y="43625"/>
                    </a:cubicBezTo>
                    <a:cubicBezTo>
                      <a:pt x="140113" y="43625"/>
                      <a:pt x="162496" y="70199"/>
                      <a:pt x="162496" y="104489"/>
                    </a:cubicBezTo>
                    <a:cubicBezTo>
                      <a:pt x="162401" y="139351"/>
                      <a:pt x="140684" y="165354"/>
                      <a:pt x="106490" y="165354"/>
                    </a:cubicBezTo>
                    <a:close/>
                  </a:path>
                </a:pathLst>
              </a:custGeom>
              <a:grpFill/>
              <a:ln w="9525" cap="flat">
                <a:noFill/>
                <a:prstDash val="solid"/>
                <a:miter/>
              </a:ln>
            </p:spPr>
            <p:txBody>
              <a:bodyPr rtlCol="0" anchor="ctr"/>
              <a:lstStyle/>
              <a:p>
                <a:endParaRPr lang="en-AU" dirty="0"/>
              </a:p>
            </p:txBody>
          </p:sp>
          <p:sp>
            <p:nvSpPr>
              <p:cNvPr id="60" name="Freeform: Shape 59">
                <a:extLst>
                  <a:ext uri="{FF2B5EF4-FFF2-40B4-BE49-F238E27FC236}">
                    <a16:creationId xmlns:a16="http://schemas.microsoft.com/office/drawing/2014/main" id="{7B65A99A-07A9-416C-A096-5E050AF38023}"/>
                  </a:ext>
                </a:extLst>
              </p:cNvPr>
              <p:cNvSpPr/>
              <p:nvPr/>
            </p:nvSpPr>
            <p:spPr>
              <a:xfrm>
                <a:off x="6380130" y="3551872"/>
                <a:ext cx="63912" cy="62007"/>
              </a:xfrm>
              <a:custGeom>
                <a:avLst/>
                <a:gdLst>
                  <a:gd name="connsiteX0" fmla="*/ 31623 w 63912"/>
                  <a:gd name="connsiteY0" fmla="*/ 0 h 62007"/>
                  <a:gd name="connsiteX1" fmla="*/ 0 w 63912"/>
                  <a:gd name="connsiteY1" fmla="*/ 31623 h 62007"/>
                  <a:gd name="connsiteX2" fmla="*/ 31623 w 63912"/>
                  <a:gd name="connsiteY2" fmla="*/ 62008 h 62007"/>
                  <a:gd name="connsiteX3" fmla="*/ 63913 w 63912"/>
                  <a:gd name="connsiteY3" fmla="*/ 31623 h 62007"/>
                  <a:gd name="connsiteX4" fmla="*/ 31623 w 63912"/>
                  <a:gd name="connsiteY4" fmla="*/ 0 h 62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12" h="62007">
                    <a:moveTo>
                      <a:pt x="31623" y="0"/>
                    </a:moveTo>
                    <a:cubicBezTo>
                      <a:pt x="13335" y="0"/>
                      <a:pt x="0" y="14002"/>
                      <a:pt x="0" y="31623"/>
                    </a:cubicBezTo>
                    <a:cubicBezTo>
                      <a:pt x="0" y="49244"/>
                      <a:pt x="14002" y="62008"/>
                      <a:pt x="31623" y="62008"/>
                    </a:cubicBezTo>
                    <a:cubicBezTo>
                      <a:pt x="49911" y="62008"/>
                      <a:pt x="63913" y="49816"/>
                      <a:pt x="63913" y="31623"/>
                    </a:cubicBezTo>
                    <a:cubicBezTo>
                      <a:pt x="63913" y="13430"/>
                      <a:pt x="49816" y="0"/>
                      <a:pt x="31623" y="0"/>
                    </a:cubicBezTo>
                    <a:close/>
                  </a:path>
                </a:pathLst>
              </a:custGeom>
              <a:grpFill/>
              <a:ln w="9525" cap="flat">
                <a:noFill/>
                <a:prstDash val="solid"/>
                <a:miter/>
              </a:ln>
            </p:spPr>
            <p:txBody>
              <a:bodyPr rtlCol="0" anchor="ctr"/>
              <a:lstStyle/>
              <a:p>
                <a:endParaRPr lang="en-AU" dirty="0"/>
              </a:p>
            </p:txBody>
          </p:sp>
          <p:sp>
            <p:nvSpPr>
              <p:cNvPr id="61" name="Freeform: Shape 60">
                <a:extLst>
                  <a:ext uri="{FF2B5EF4-FFF2-40B4-BE49-F238E27FC236}">
                    <a16:creationId xmlns:a16="http://schemas.microsoft.com/office/drawing/2014/main" id="{075EB051-7650-43DC-8742-232BEAEC955E}"/>
                  </a:ext>
                </a:extLst>
              </p:cNvPr>
              <p:cNvSpPr/>
              <p:nvPr/>
            </p:nvSpPr>
            <p:spPr>
              <a:xfrm>
                <a:off x="6387369" y="3647407"/>
                <a:ext cx="48672" cy="200120"/>
              </a:xfrm>
              <a:custGeom>
                <a:avLst/>
                <a:gdLst>
                  <a:gd name="connsiteX0" fmla="*/ 0 w 48672"/>
                  <a:gd name="connsiteY0" fmla="*/ 0 h 200120"/>
                  <a:gd name="connsiteX1" fmla="*/ 48673 w 48672"/>
                  <a:gd name="connsiteY1" fmla="*/ 0 h 200120"/>
                  <a:gd name="connsiteX2" fmla="*/ 48673 w 48672"/>
                  <a:gd name="connsiteY2" fmla="*/ 200120 h 200120"/>
                  <a:gd name="connsiteX3" fmla="*/ 0 w 48672"/>
                  <a:gd name="connsiteY3" fmla="*/ 200120 h 200120"/>
                </a:gdLst>
                <a:ahLst/>
                <a:cxnLst>
                  <a:cxn ang="0">
                    <a:pos x="connsiteX0" y="connsiteY0"/>
                  </a:cxn>
                  <a:cxn ang="0">
                    <a:pos x="connsiteX1" y="connsiteY1"/>
                  </a:cxn>
                  <a:cxn ang="0">
                    <a:pos x="connsiteX2" y="connsiteY2"/>
                  </a:cxn>
                  <a:cxn ang="0">
                    <a:pos x="connsiteX3" y="connsiteY3"/>
                  </a:cxn>
                </a:cxnLst>
                <a:rect l="l" t="t" r="r" b="b"/>
                <a:pathLst>
                  <a:path w="48672" h="200120">
                    <a:moveTo>
                      <a:pt x="0" y="0"/>
                    </a:moveTo>
                    <a:lnTo>
                      <a:pt x="48673" y="0"/>
                    </a:lnTo>
                    <a:lnTo>
                      <a:pt x="48673" y="200120"/>
                    </a:lnTo>
                    <a:lnTo>
                      <a:pt x="0" y="200120"/>
                    </a:lnTo>
                    <a:close/>
                  </a:path>
                </a:pathLst>
              </a:custGeom>
              <a:grpFill/>
              <a:ln w="9525" cap="flat">
                <a:noFill/>
                <a:prstDash val="solid"/>
                <a:miter/>
              </a:ln>
            </p:spPr>
            <p:txBody>
              <a:bodyPr rtlCol="0" anchor="ctr"/>
              <a:lstStyle/>
              <a:p>
                <a:endParaRPr lang="en-AU" dirty="0"/>
              </a:p>
            </p:txBody>
          </p:sp>
          <p:sp>
            <p:nvSpPr>
              <p:cNvPr id="62" name="Freeform: Shape 61">
                <a:extLst>
                  <a:ext uri="{FF2B5EF4-FFF2-40B4-BE49-F238E27FC236}">
                    <a16:creationId xmlns:a16="http://schemas.microsoft.com/office/drawing/2014/main" id="{D929A03C-9B12-4664-BEDE-E22BD13DFF69}"/>
                  </a:ext>
                </a:extLst>
              </p:cNvPr>
              <p:cNvSpPr/>
              <p:nvPr/>
            </p:nvSpPr>
            <p:spPr>
              <a:xfrm>
                <a:off x="5792343" y="3643121"/>
                <a:ext cx="179546" cy="204406"/>
              </a:xfrm>
              <a:custGeom>
                <a:avLst/>
                <a:gdLst>
                  <a:gd name="connsiteX0" fmla="*/ 104108 w 179546"/>
                  <a:gd name="connsiteY0" fmla="*/ 0 h 204406"/>
                  <a:gd name="connsiteX1" fmla="*/ 45053 w 179546"/>
                  <a:gd name="connsiteY1" fmla="*/ 23717 h 204406"/>
                  <a:gd name="connsiteX2" fmla="*/ 45053 w 179546"/>
                  <a:gd name="connsiteY2" fmla="*/ 4286 h 204406"/>
                  <a:gd name="connsiteX3" fmla="*/ 0 w 179546"/>
                  <a:gd name="connsiteY3" fmla="*/ 4286 h 204406"/>
                  <a:gd name="connsiteX4" fmla="*/ 0 w 179546"/>
                  <a:gd name="connsiteY4" fmla="*/ 204406 h 204406"/>
                  <a:gd name="connsiteX5" fmla="*/ 48673 w 179546"/>
                  <a:gd name="connsiteY5" fmla="*/ 204406 h 204406"/>
                  <a:gd name="connsiteX6" fmla="*/ 48673 w 179546"/>
                  <a:gd name="connsiteY6" fmla="*/ 85153 h 204406"/>
                  <a:gd name="connsiteX7" fmla="*/ 90678 w 179546"/>
                  <a:gd name="connsiteY7" fmla="*/ 43815 h 204406"/>
                  <a:gd name="connsiteX8" fmla="*/ 130873 w 179546"/>
                  <a:gd name="connsiteY8" fmla="*/ 85153 h 204406"/>
                  <a:gd name="connsiteX9" fmla="*/ 130873 w 179546"/>
                  <a:gd name="connsiteY9" fmla="*/ 204406 h 204406"/>
                  <a:gd name="connsiteX10" fmla="*/ 179546 w 179546"/>
                  <a:gd name="connsiteY10" fmla="*/ 204406 h 204406"/>
                  <a:gd name="connsiteX11" fmla="*/ 179546 w 179546"/>
                  <a:gd name="connsiteY11" fmla="*/ 80296 h 204406"/>
                  <a:gd name="connsiteX12" fmla="*/ 104108 w 179546"/>
                  <a:gd name="connsiteY12" fmla="*/ 0 h 20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546" h="204406">
                    <a:moveTo>
                      <a:pt x="104108" y="0"/>
                    </a:moveTo>
                    <a:cubicBezTo>
                      <a:pt x="80391" y="0"/>
                      <a:pt x="61531" y="7334"/>
                      <a:pt x="45053" y="23717"/>
                    </a:cubicBezTo>
                    <a:lnTo>
                      <a:pt x="45053" y="4286"/>
                    </a:lnTo>
                    <a:lnTo>
                      <a:pt x="0" y="4286"/>
                    </a:lnTo>
                    <a:lnTo>
                      <a:pt x="0" y="204406"/>
                    </a:lnTo>
                    <a:lnTo>
                      <a:pt x="48673" y="204406"/>
                    </a:lnTo>
                    <a:lnTo>
                      <a:pt x="48673" y="85153"/>
                    </a:lnTo>
                    <a:cubicBezTo>
                      <a:pt x="48673" y="60198"/>
                      <a:pt x="65722" y="43815"/>
                      <a:pt x="90678" y="43815"/>
                    </a:cubicBezTo>
                    <a:cubicBezTo>
                      <a:pt x="115633" y="43815"/>
                      <a:pt x="130873" y="62103"/>
                      <a:pt x="130873" y="85153"/>
                    </a:cubicBezTo>
                    <a:lnTo>
                      <a:pt x="130873" y="204406"/>
                    </a:lnTo>
                    <a:lnTo>
                      <a:pt x="179546" y="204406"/>
                    </a:lnTo>
                    <a:lnTo>
                      <a:pt x="179546" y="80296"/>
                    </a:lnTo>
                    <a:cubicBezTo>
                      <a:pt x="179546" y="34671"/>
                      <a:pt x="153352" y="0"/>
                      <a:pt x="104108" y="0"/>
                    </a:cubicBezTo>
                    <a:close/>
                  </a:path>
                </a:pathLst>
              </a:custGeom>
              <a:grpFill/>
              <a:ln w="9525" cap="flat">
                <a:noFill/>
                <a:prstDash val="solid"/>
                <a:miter/>
              </a:ln>
            </p:spPr>
            <p:txBody>
              <a:bodyPr rtlCol="0" anchor="ctr"/>
              <a:lstStyle/>
              <a:p>
                <a:endParaRPr lang="en-AU" dirty="0"/>
              </a:p>
            </p:txBody>
          </p:sp>
          <p:sp>
            <p:nvSpPr>
              <p:cNvPr id="63" name="Freeform: Shape 62">
                <a:extLst>
                  <a:ext uri="{FF2B5EF4-FFF2-40B4-BE49-F238E27FC236}">
                    <a16:creationId xmlns:a16="http://schemas.microsoft.com/office/drawing/2014/main" id="{4CB7FE2B-077E-4A89-BFB4-F6BBA179D5BA}"/>
                  </a:ext>
                </a:extLst>
              </p:cNvPr>
              <p:cNvSpPr/>
              <p:nvPr/>
            </p:nvSpPr>
            <p:spPr>
              <a:xfrm>
                <a:off x="5569743" y="3643121"/>
                <a:ext cx="195929" cy="209359"/>
              </a:xfrm>
              <a:custGeom>
                <a:avLst/>
                <a:gdLst>
                  <a:gd name="connsiteX0" fmla="*/ 103442 w 195929"/>
                  <a:gd name="connsiteY0" fmla="*/ 0 h 209359"/>
                  <a:gd name="connsiteX1" fmla="*/ 0 w 195929"/>
                  <a:gd name="connsiteY1" fmla="*/ 104680 h 209359"/>
                  <a:gd name="connsiteX2" fmla="*/ 108299 w 195929"/>
                  <a:gd name="connsiteY2" fmla="*/ 209359 h 209359"/>
                  <a:gd name="connsiteX3" fmla="*/ 188595 w 195929"/>
                  <a:gd name="connsiteY3" fmla="*/ 178308 h 209359"/>
                  <a:gd name="connsiteX4" fmla="*/ 166116 w 195929"/>
                  <a:gd name="connsiteY4" fmla="*/ 145447 h 209359"/>
                  <a:gd name="connsiteX5" fmla="*/ 110109 w 195929"/>
                  <a:gd name="connsiteY5" fmla="*/ 166783 h 209359"/>
                  <a:gd name="connsiteX6" fmla="*/ 48101 w 195929"/>
                  <a:gd name="connsiteY6" fmla="*/ 120586 h 209359"/>
                  <a:gd name="connsiteX7" fmla="*/ 192310 w 195929"/>
                  <a:gd name="connsiteY7" fmla="*/ 120586 h 209359"/>
                  <a:gd name="connsiteX8" fmla="*/ 195929 w 195929"/>
                  <a:gd name="connsiteY8" fmla="*/ 92011 h 209359"/>
                  <a:gd name="connsiteX9" fmla="*/ 103442 w 195929"/>
                  <a:gd name="connsiteY9" fmla="*/ 0 h 209359"/>
                  <a:gd name="connsiteX10" fmla="*/ 49340 w 195929"/>
                  <a:gd name="connsiteY10" fmla="*/ 84582 h 209359"/>
                  <a:gd name="connsiteX11" fmla="*/ 102298 w 195929"/>
                  <a:gd name="connsiteY11" fmla="*/ 40195 h 209359"/>
                  <a:gd name="connsiteX12" fmla="*/ 149162 w 195929"/>
                  <a:gd name="connsiteY12" fmla="*/ 84582 h 209359"/>
                  <a:gd name="connsiteX13" fmla="*/ 49340 w 195929"/>
                  <a:gd name="connsiteY13" fmla="*/ 84582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03442" y="0"/>
                    </a:moveTo>
                    <a:cubicBezTo>
                      <a:pt x="47435" y="0"/>
                      <a:pt x="0" y="43815"/>
                      <a:pt x="0" y="104680"/>
                    </a:cubicBezTo>
                    <a:cubicBezTo>
                      <a:pt x="0" y="166116"/>
                      <a:pt x="46863" y="209359"/>
                      <a:pt x="108299" y="209359"/>
                    </a:cubicBezTo>
                    <a:cubicBezTo>
                      <a:pt x="127730" y="209359"/>
                      <a:pt x="160592" y="203263"/>
                      <a:pt x="188595" y="178308"/>
                    </a:cubicBezTo>
                    <a:lnTo>
                      <a:pt x="166116" y="145447"/>
                    </a:lnTo>
                    <a:cubicBezTo>
                      <a:pt x="150876" y="158210"/>
                      <a:pt x="129635" y="166783"/>
                      <a:pt x="110109" y="166783"/>
                    </a:cubicBezTo>
                    <a:cubicBezTo>
                      <a:pt x="78486" y="166783"/>
                      <a:pt x="56007" y="150400"/>
                      <a:pt x="48101" y="120586"/>
                    </a:cubicBezTo>
                    <a:lnTo>
                      <a:pt x="192310" y="120586"/>
                    </a:lnTo>
                    <a:cubicBezTo>
                      <a:pt x="194786" y="113919"/>
                      <a:pt x="195929" y="104203"/>
                      <a:pt x="195929" y="92011"/>
                    </a:cubicBezTo>
                    <a:cubicBezTo>
                      <a:pt x="195929" y="40195"/>
                      <a:pt x="158782" y="0"/>
                      <a:pt x="103442" y="0"/>
                    </a:cubicBezTo>
                    <a:close/>
                    <a:moveTo>
                      <a:pt x="49340" y="84582"/>
                    </a:moveTo>
                    <a:cubicBezTo>
                      <a:pt x="55435" y="57817"/>
                      <a:pt x="75533" y="40195"/>
                      <a:pt x="102298" y="40195"/>
                    </a:cubicBezTo>
                    <a:cubicBezTo>
                      <a:pt x="127254" y="40195"/>
                      <a:pt x="147923" y="56007"/>
                      <a:pt x="149162" y="84582"/>
                    </a:cubicBezTo>
                    <a:lnTo>
                      <a:pt x="49340" y="84582"/>
                    </a:lnTo>
                    <a:close/>
                  </a:path>
                </a:pathLst>
              </a:custGeom>
              <a:grpFill/>
              <a:ln w="9525" cap="flat">
                <a:noFill/>
                <a:prstDash val="solid"/>
                <a:miter/>
              </a:ln>
            </p:spPr>
            <p:txBody>
              <a:bodyPr rtlCol="0" anchor="ctr"/>
              <a:lstStyle/>
              <a:p>
                <a:endParaRPr lang="en-AU" dirty="0"/>
              </a:p>
            </p:txBody>
          </p:sp>
          <p:sp>
            <p:nvSpPr>
              <p:cNvPr id="64" name="Freeform: Shape 63">
                <a:extLst>
                  <a:ext uri="{FF2B5EF4-FFF2-40B4-BE49-F238E27FC236}">
                    <a16:creationId xmlns:a16="http://schemas.microsoft.com/office/drawing/2014/main" id="{EF38573C-343A-477D-96DF-5345A80EFA0D}"/>
                  </a:ext>
                </a:extLst>
              </p:cNvPr>
              <p:cNvSpPr/>
              <p:nvPr/>
            </p:nvSpPr>
            <p:spPr>
              <a:xfrm>
                <a:off x="5996178" y="3643121"/>
                <a:ext cx="195929" cy="209359"/>
              </a:xfrm>
              <a:custGeom>
                <a:avLst/>
                <a:gdLst>
                  <a:gd name="connsiteX0" fmla="*/ 103442 w 195929"/>
                  <a:gd name="connsiteY0" fmla="*/ 0 h 209359"/>
                  <a:gd name="connsiteX1" fmla="*/ 0 w 195929"/>
                  <a:gd name="connsiteY1" fmla="*/ 104680 h 209359"/>
                  <a:gd name="connsiteX2" fmla="*/ 108299 w 195929"/>
                  <a:gd name="connsiteY2" fmla="*/ 209359 h 209359"/>
                  <a:gd name="connsiteX3" fmla="*/ 188595 w 195929"/>
                  <a:gd name="connsiteY3" fmla="*/ 178308 h 209359"/>
                  <a:gd name="connsiteX4" fmla="*/ 166116 w 195929"/>
                  <a:gd name="connsiteY4" fmla="*/ 145447 h 209359"/>
                  <a:gd name="connsiteX5" fmla="*/ 110109 w 195929"/>
                  <a:gd name="connsiteY5" fmla="*/ 166783 h 209359"/>
                  <a:gd name="connsiteX6" fmla="*/ 48101 w 195929"/>
                  <a:gd name="connsiteY6" fmla="*/ 120586 h 209359"/>
                  <a:gd name="connsiteX7" fmla="*/ 192310 w 195929"/>
                  <a:gd name="connsiteY7" fmla="*/ 120586 h 209359"/>
                  <a:gd name="connsiteX8" fmla="*/ 195929 w 195929"/>
                  <a:gd name="connsiteY8" fmla="*/ 92011 h 209359"/>
                  <a:gd name="connsiteX9" fmla="*/ 103442 w 195929"/>
                  <a:gd name="connsiteY9" fmla="*/ 0 h 209359"/>
                  <a:gd name="connsiteX10" fmla="*/ 49339 w 195929"/>
                  <a:gd name="connsiteY10" fmla="*/ 84582 h 209359"/>
                  <a:gd name="connsiteX11" fmla="*/ 102298 w 195929"/>
                  <a:gd name="connsiteY11" fmla="*/ 40195 h 209359"/>
                  <a:gd name="connsiteX12" fmla="*/ 149161 w 195929"/>
                  <a:gd name="connsiteY12" fmla="*/ 84582 h 209359"/>
                  <a:gd name="connsiteX13" fmla="*/ 49339 w 195929"/>
                  <a:gd name="connsiteY13" fmla="*/ 84582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03442" y="0"/>
                    </a:moveTo>
                    <a:cubicBezTo>
                      <a:pt x="47434" y="0"/>
                      <a:pt x="0" y="43815"/>
                      <a:pt x="0" y="104680"/>
                    </a:cubicBezTo>
                    <a:cubicBezTo>
                      <a:pt x="0" y="166116"/>
                      <a:pt x="46863" y="209359"/>
                      <a:pt x="108299" y="209359"/>
                    </a:cubicBezTo>
                    <a:cubicBezTo>
                      <a:pt x="127730" y="209359"/>
                      <a:pt x="160592" y="203263"/>
                      <a:pt x="188595" y="178308"/>
                    </a:cubicBezTo>
                    <a:lnTo>
                      <a:pt x="166116" y="145447"/>
                    </a:lnTo>
                    <a:cubicBezTo>
                      <a:pt x="150876" y="158210"/>
                      <a:pt x="129635" y="166783"/>
                      <a:pt x="110109" y="166783"/>
                    </a:cubicBezTo>
                    <a:cubicBezTo>
                      <a:pt x="78486" y="166783"/>
                      <a:pt x="56007" y="150400"/>
                      <a:pt x="48101" y="120586"/>
                    </a:cubicBezTo>
                    <a:lnTo>
                      <a:pt x="192310" y="120586"/>
                    </a:lnTo>
                    <a:cubicBezTo>
                      <a:pt x="194786" y="113919"/>
                      <a:pt x="195929" y="104203"/>
                      <a:pt x="195929" y="92011"/>
                    </a:cubicBezTo>
                    <a:cubicBezTo>
                      <a:pt x="195929" y="40195"/>
                      <a:pt x="158877" y="0"/>
                      <a:pt x="103442" y="0"/>
                    </a:cubicBezTo>
                    <a:close/>
                    <a:moveTo>
                      <a:pt x="49339" y="84582"/>
                    </a:moveTo>
                    <a:cubicBezTo>
                      <a:pt x="55435" y="57817"/>
                      <a:pt x="75533" y="40195"/>
                      <a:pt x="102298" y="40195"/>
                    </a:cubicBezTo>
                    <a:cubicBezTo>
                      <a:pt x="127254" y="40195"/>
                      <a:pt x="147923" y="56007"/>
                      <a:pt x="149161" y="84582"/>
                    </a:cubicBezTo>
                    <a:lnTo>
                      <a:pt x="49339" y="84582"/>
                    </a:lnTo>
                    <a:close/>
                  </a:path>
                </a:pathLst>
              </a:custGeom>
              <a:grpFill/>
              <a:ln w="9525" cap="flat">
                <a:noFill/>
                <a:prstDash val="solid"/>
                <a:miter/>
              </a:ln>
            </p:spPr>
            <p:txBody>
              <a:bodyPr rtlCol="0" anchor="ctr"/>
              <a:lstStyle/>
              <a:p>
                <a:endParaRPr lang="en-AU" dirty="0"/>
              </a:p>
            </p:txBody>
          </p:sp>
          <p:sp>
            <p:nvSpPr>
              <p:cNvPr id="65" name="Freeform: Shape 64">
                <a:extLst>
                  <a:ext uri="{FF2B5EF4-FFF2-40B4-BE49-F238E27FC236}">
                    <a16:creationId xmlns:a16="http://schemas.microsoft.com/office/drawing/2014/main" id="{28AECAED-A50A-456E-9942-2EAA8EBA949C}"/>
                  </a:ext>
                </a:extLst>
              </p:cNvPr>
              <p:cNvSpPr/>
              <p:nvPr/>
            </p:nvSpPr>
            <p:spPr>
              <a:xfrm>
                <a:off x="7277957" y="3643216"/>
                <a:ext cx="195929" cy="209359"/>
              </a:xfrm>
              <a:custGeom>
                <a:avLst/>
                <a:gdLst>
                  <a:gd name="connsiteX0" fmla="*/ 195929 w 195929"/>
                  <a:gd name="connsiteY0" fmla="*/ 91821 h 209359"/>
                  <a:gd name="connsiteX1" fmla="*/ 103442 w 195929"/>
                  <a:gd name="connsiteY1" fmla="*/ 0 h 209359"/>
                  <a:gd name="connsiteX2" fmla="*/ 0 w 195929"/>
                  <a:gd name="connsiteY2" fmla="*/ 104680 h 209359"/>
                  <a:gd name="connsiteX3" fmla="*/ 108299 w 195929"/>
                  <a:gd name="connsiteY3" fmla="*/ 209360 h 209359"/>
                  <a:gd name="connsiteX4" fmla="*/ 188595 w 195929"/>
                  <a:gd name="connsiteY4" fmla="*/ 178308 h 209359"/>
                  <a:gd name="connsiteX5" fmla="*/ 166116 w 195929"/>
                  <a:gd name="connsiteY5" fmla="*/ 145447 h 209359"/>
                  <a:gd name="connsiteX6" fmla="*/ 110109 w 195929"/>
                  <a:gd name="connsiteY6" fmla="*/ 166783 h 209359"/>
                  <a:gd name="connsiteX7" fmla="*/ 48101 w 195929"/>
                  <a:gd name="connsiteY7" fmla="*/ 120587 h 209359"/>
                  <a:gd name="connsiteX8" fmla="*/ 192310 w 195929"/>
                  <a:gd name="connsiteY8" fmla="*/ 120587 h 209359"/>
                  <a:gd name="connsiteX9" fmla="*/ 195929 w 195929"/>
                  <a:gd name="connsiteY9" fmla="*/ 91821 h 209359"/>
                  <a:gd name="connsiteX10" fmla="*/ 49339 w 195929"/>
                  <a:gd name="connsiteY10" fmla="*/ 84487 h 209359"/>
                  <a:gd name="connsiteX11" fmla="*/ 102298 w 195929"/>
                  <a:gd name="connsiteY11" fmla="*/ 40100 h 209359"/>
                  <a:gd name="connsiteX12" fmla="*/ 149162 w 195929"/>
                  <a:gd name="connsiteY12" fmla="*/ 84487 h 209359"/>
                  <a:gd name="connsiteX13" fmla="*/ 49339 w 195929"/>
                  <a:gd name="connsiteY13" fmla="*/ 84487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95929" y="91821"/>
                    </a:moveTo>
                    <a:cubicBezTo>
                      <a:pt x="195929" y="40100"/>
                      <a:pt x="158782" y="0"/>
                      <a:pt x="103442" y="0"/>
                    </a:cubicBezTo>
                    <a:cubicBezTo>
                      <a:pt x="47435" y="0"/>
                      <a:pt x="0" y="43815"/>
                      <a:pt x="0" y="104680"/>
                    </a:cubicBezTo>
                    <a:cubicBezTo>
                      <a:pt x="0" y="166116"/>
                      <a:pt x="46863" y="209360"/>
                      <a:pt x="108299" y="209360"/>
                    </a:cubicBezTo>
                    <a:cubicBezTo>
                      <a:pt x="127730" y="209360"/>
                      <a:pt x="160592" y="203264"/>
                      <a:pt x="188595" y="178308"/>
                    </a:cubicBezTo>
                    <a:lnTo>
                      <a:pt x="166116" y="145447"/>
                    </a:lnTo>
                    <a:cubicBezTo>
                      <a:pt x="150876" y="158210"/>
                      <a:pt x="129635" y="166783"/>
                      <a:pt x="110109" y="166783"/>
                    </a:cubicBezTo>
                    <a:cubicBezTo>
                      <a:pt x="78486" y="166783"/>
                      <a:pt x="56007" y="150400"/>
                      <a:pt x="48101" y="120587"/>
                    </a:cubicBezTo>
                    <a:lnTo>
                      <a:pt x="192310" y="120587"/>
                    </a:lnTo>
                    <a:cubicBezTo>
                      <a:pt x="194691" y="113729"/>
                      <a:pt x="195929" y="103918"/>
                      <a:pt x="195929" y="91821"/>
                    </a:cubicBezTo>
                    <a:close/>
                    <a:moveTo>
                      <a:pt x="49339" y="84487"/>
                    </a:moveTo>
                    <a:cubicBezTo>
                      <a:pt x="55436" y="57722"/>
                      <a:pt x="75533" y="40100"/>
                      <a:pt x="102298" y="40100"/>
                    </a:cubicBezTo>
                    <a:cubicBezTo>
                      <a:pt x="127254" y="40100"/>
                      <a:pt x="147923" y="55912"/>
                      <a:pt x="149162" y="84487"/>
                    </a:cubicBezTo>
                    <a:lnTo>
                      <a:pt x="49339" y="84487"/>
                    </a:lnTo>
                    <a:close/>
                  </a:path>
                </a:pathLst>
              </a:custGeom>
              <a:grpFill/>
              <a:ln w="9525" cap="flat">
                <a:noFill/>
                <a:prstDash val="solid"/>
                <a:miter/>
              </a:ln>
            </p:spPr>
            <p:txBody>
              <a:bodyPr rtlCol="0" anchor="ctr"/>
              <a:lstStyle/>
              <a:p>
                <a:endParaRPr lang="en-AU" dirty="0"/>
              </a:p>
            </p:txBody>
          </p:sp>
          <p:sp>
            <p:nvSpPr>
              <p:cNvPr id="66" name="Freeform: Shape 65">
                <a:extLst>
                  <a:ext uri="{FF2B5EF4-FFF2-40B4-BE49-F238E27FC236}">
                    <a16:creationId xmlns:a16="http://schemas.microsoft.com/office/drawing/2014/main" id="{30627F6C-6809-4B06-BC9E-A843C1FBF4F3}"/>
                  </a:ext>
                </a:extLst>
              </p:cNvPr>
              <p:cNvSpPr/>
              <p:nvPr/>
            </p:nvSpPr>
            <p:spPr>
              <a:xfrm>
                <a:off x="6461379" y="3643121"/>
                <a:ext cx="158210" cy="209359"/>
              </a:xfrm>
              <a:custGeom>
                <a:avLst/>
                <a:gdLst>
                  <a:gd name="connsiteX0" fmla="*/ 112014 w 158210"/>
                  <a:gd name="connsiteY0" fmla="*/ 90868 h 209359"/>
                  <a:gd name="connsiteX1" fmla="*/ 82677 w 158210"/>
                  <a:gd name="connsiteY1" fmla="*/ 78772 h 209359"/>
                  <a:gd name="connsiteX2" fmla="*/ 58960 w 158210"/>
                  <a:gd name="connsiteY2" fmla="*/ 57817 h 209359"/>
                  <a:gd name="connsiteX3" fmla="*/ 82677 w 158210"/>
                  <a:gd name="connsiteY3" fmla="*/ 40767 h 209359"/>
                  <a:gd name="connsiteX4" fmla="*/ 130112 w 158210"/>
                  <a:gd name="connsiteY4" fmla="*/ 60198 h 209359"/>
                  <a:gd name="connsiteX5" fmla="*/ 155067 w 158210"/>
                  <a:gd name="connsiteY5" fmla="*/ 30385 h 209359"/>
                  <a:gd name="connsiteX6" fmla="*/ 85058 w 158210"/>
                  <a:gd name="connsiteY6" fmla="*/ 0 h 209359"/>
                  <a:gd name="connsiteX7" fmla="*/ 12668 w 158210"/>
                  <a:gd name="connsiteY7" fmla="*/ 59055 h 209359"/>
                  <a:gd name="connsiteX8" fmla="*/ 54959 w 158210"/>
                  <a:gd name="connsiteY8" fmla="*/ 114395 h 209359"/>
                  <a:gd name="connsiteX9" fmla="*/ 87535 w 158210"/>
                  <a:gd name="connsiteY9" fmla="*/ 127825 h 209359"/>
                  <a:gd name="connsiteX10" fmla="*/ 110680 w 158210"/>
                  <a:gd name="connsiteY10" fmla="*/ 150304 h 209359"/>
                  <a:gd name="connsiteX11" fmla="*/ 83344 w 158210"/>
                  <a:gd name="connsiteY11" fmla="*/ 168592 h 209359"/>
                  <a:gd name="connsiteX12" fmla="*/ 26194 w 158210"/>
                  <a:gd name="connsiteY12" fmla="*/ 140589 h 209359"/>
                  <a:gd name="connsiteX13" fmla="*/ 0 w 158210"/>
                  <a:gd name="connsiteY13" fmla="*/ 170402 h 209359"/>
                  <a:gd name="connsiteX14" fmla="*/ 81534 w 158210"/>
                  <a:gd name="connsiteY14" fmla="*/ 209359 h 209359"/>
                  <a:gd name="connsiteX15" fmla="*/ 158210 w 158210"/>
                  <a:gd name="connsiteY15" fmla="*/ 146685 h 209359"/>
                  <a:gd name="connsiteX16" fmla="*/ 112014 w 158210"/>
                  <a:gd name="connsiteY16" fmla="*/ 90868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210" h="209359">
                    <a:moveTo>
                      <a:pt x="112014" y="90868"/>
                    </a:moveTo>
                    <a:lnTo>
                      <a:pt x="82677" y="78772"/>
                    </a:lnTo>
                    <a:cubicBezTo>
                      <a:pt x="65627" y="71723"/>
                      <a:pt x="58960" y="65722"/>
                      <a:pt x="58960" y="57817"/>
                    </a:cubicBezTo>
                    <a:cubicBezTo>
                      <a:pt x="58960" y="48673"/>
                      <a:pt x="67437" y="40767"/>
                      <a:pt x="82677" y="40767"/>
                    </a:cubicBezTo>
                    <a:cubicBezTo>
                      <a:pt x="100298" y="40767"/>
                      <a:pt x="115538" y="48101"/>
                      <a:pt x="130112" y="60198"/>
                    </a:cubicBezTo>
                    <a:lnTo>
                      <a:pt x="155067" y="30385"/>
                    </a:lnTo>
                    <a:cubicBezTo>
                      <a:pt x="136779" y="10287"/>
                      <a:pt x="114300" y="0"/>
                      <a:pt x="85058" y="0"/>
                    </a:cubicBezTo>
                    <a:cubicBezTo>
                      <a:pt x="44863" y="0"/>
                      <a:pt x="12668" y="20669"/>
                      <a:pt x="12668" y="59055"/>
                    </a:cubicBezTo>
                    <a:cubicBezTo>
                      <a:pt x="12668" y="91916"/>
                      <a:pt x="35147" y="106299"/>
                      <a:pt x="54959" y="114395"/>
                    </a:cubicBezTo>
                    <a:lnTo>
                      <a:pt x="87535" y="127825"/>
                    </a:lnTo>
                    <a:cubicBezTo>
                      <a:pt x="104489" y="134779"/>
                      <a:pt x="110680" y="139541"/>
                      <a:pt x="110680" y="150304"/>
                    </a:cubicBezTo>
                    <a:cubicBezTo>
                      <a:pt x="110680" y="159544"/>
                      <a:pt x="102679" y="168592"/>
                      <a:pt x="83344" y="168592"/>
                    </a:cubicBezTo>
                    <a:cubicBezTo>
                      <a:pt x="61436" y="168592"/>
                      <a:pt x="39433" y="156400"/>
                      <a:pt x="26194" y="140589"/>
                    </a:cubicBezTo>
                    <a:lnTo>
                      <a:pt x="0" y="170402"/>
                    </a:lnTo>
                    <a:cubicBezTo>
                      <a:pt x="18288" y="196596"/>
                      <a:pt x="48101" y="209359"/>
                      <a:pt x="81534" y="209359"/>
                    </a:cubicBezTo>
                    <a:cubicBezTo>
                      <a:pt x="124682" y="209359"/>
                      <a:pt x="158210" y="188690"/>
                      <a:pt x="158210" y="146685"/>
                    </a:cubicBezTo>
                    <a:cubicBezTo>
                      <a:pt x="158115" y="117443"/>
                      <a:pt x="138493" y="101727"/>
                      <a:pt x="112014" y="90868"/>
                    </a:cubicBezTo>
                    <a:close/>
                  </a:path>
                </a:pathLst>
              </a:custGeom>
              <a:grpFill/>
              <a:ln w="9525" cap="flat">
                <a:noFill/>
                <a:prstDash val="solid"/>
                <a:miter/>
              </a:ln>
            </p:spPr>
            <p:txBody>
              <a:bodyPr rtlCol="0" anchor="ctr"/>
              <a:lstStyle/>
              <a:p>
                <a:endParaRPr lang="en-AU" dirty="0"/>
              </a:p>
            </p:txBody>
          </p:sp>
          <p:sp>
            <p:nvSpPr>
              <p:cNvPr id="67" name="Freeform: Shape 66">
                <a:extLst>
                  <a:ext uri="{FF2B5EF4-FFF2-40B4-BE49-F238E27FC236}">
                    <a16:creationId xmlns:a16="http://schemas.microsoft.com/office/drawing/2014/main" id="{88A649B7-6556-486C-BF14-542E1B6CD5BF}"/>
                  </a:ext>
                </a:extLst>
              </p:cNvPr>
              <p:cNvSpPr/>
              <p:nvPr/>
            </p:nvSpPr>
            <p:spPr>
              <a:xfrm>
                <a:off x="5276564" y="3573779"/>
                <a:ext cx="270129" cy="278701"/>
              </a:xfrm>
              <a:custGeom>
                <a:avLst/>
                <a:gdLst>
                  <a:gd name="connsiteX0" fmla="*/ 142304 w 270129"/>
                  <a:gd name="connsiteY0" fmla="*/ 172212 h 278701"/>
                  <a:gd name="connsiteX1" fmla="*/ 220694 w 270129"/>
                  <a:gd name="connsiteY1" fmla="*/ 172212 h 278701"/>
                  <a:gd name="connsiteX2" fmla="*/ 220694 w 270129"/>
                  <a:gd name="connsiteY2" fmla="*/ 200692 h 278701"/>
                  <a:gd name="connsiteX3" fmla="*/ 145352 w 270129"/>
                  <a:gd name="connsiteY3" fmla="*/ 233648 h 278701"/>
                  <a:gd name="connsiteX4" fmla="*/ 50578 w 270129"/>
                  <a:gd name="connsiteY4" fmla="*/ 139351 h 278701"/>
                  <a:gd name="connsiteX5" fmla="*/ 142304 w 270129"/>
                  <a:gd name="connsiteY5" fmla="*/ 45625 h 278701"/>
                  <a:gd name="connsiteX6" fmla="*/ 218218 w 270129"/>
                  <a:gd name="connsiteY6" fmla="*/ 85916 h 278701"/>
                  <a:gd name="connsiteX7" fmla="*/ 256127 w 270129"/>
                  <a:gd name="connsiteY7" fmla="*/ 59055 h 278701"/>
                  <a:gd name="connsiteX8" fmla="*/ 143542 w 270129"/>
                  <a:gd name="connsiteY8" fmla="*/ 0 h 278701"/>
                  <a:gd name="connsiteX9" fmla="*/ 0 w 270129"/>
                  <a:gd name="connsiteY9" fmla="*/ 139351 h 278701"/>
                  <a:gd name="connsiteX10" fmla="*/ 143542 w 270129"/>
                  <a:gd name="connsiteY10" fmla="*/ 278701 h 278701"/>
                  <a:gd name="connsiteX11" fmla="*/ 270129 w 270129"/>
                  <a:gd name="connsiteY11" fmla="*/ 207455 h 278701"/>
                  <a:gd name="connsiteX12" fmla="*/ 270129 w 270129"/>
                  <a:gd name="connsiteY12" fmla="*/ 129064 h 278701"/>
                  <a:gd name="connsiteX13" fmla="*/ 142304 w 270129"/>
                  <a:gd name="connsiteY13" fmla="*/ 129064 h 278701"/>
                  <a:gd name="connsiteX14" fmla="*/ 142304 w 270129"/>
                  <a:gd name="connsiteY14" fmla="*/ 172212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0129" h="278701">
                    <a:moveTo>
                      <a:pt x="142304" y="172212"/>
                    </a:moveTo>
                    <a:lnTo>
                      <a:pt x="220694" y="172212"/>
                    </a:lnTo>
                    <a:lnTo>
                      <a:pt x="220694" y="200692"/>
                    </a:lnTo>
                    <a:cubicBezTo>
                      <a:pt x="203740" y="221933"/>
                      <a:pt x="173355" y="233648"/>
                      <a:pt x="145352" y="233648"/>
                    </a:cubicBezTo>
                    <a:cubicBezTo>
                      <a:pt x="89344" y="233648"/>
                      <a:pt x="50578" y="195358"/>
                      <a:pt x="50578" y="139351"/>
                    </a:cubicBezTo>
                    <a:cubicBezTo>
                      <a:pt x="50578" y="86392"/>
                      <a:pt x="85058" y="45625"/>
                      <a:pt x="142304" y="45625"/>
                    </a:cubicBezTo>
                    <a:cubicBezTo>
                      <a:pt x="175165" y="45625"/>
                      <a:pt x="196882" y="59150"/>
                      <a:pt x="218218" y="85916"/>
                    </a:cubicBezTo>
                    <a:lnTo>
                      <a:pt x="256127" y="59055"/>
                    </a:lnTo>
                    <a:cubicBezTo>
                      <a:pt x="228409" y="19717"/>
                      <a:pt x="188881" y="0"/>
                      <a:pt x="143542" y="0"/>
                    </a:cubicBezTo>
                    <a:cubicBezTo>
                      <a:pt x="65056" y="0"/>
                      <a:pt x="0" y="57817"/>
                      <a:pt x="0" y="139351"/>
                    </a:cubicBezTo>
                    <a:cubicBezTo>
                      <a:pt x="0" y="219647"/>
                      <a:pt x="63913" y="278701"/>
                      <a:pt x="143542" y="278701"/>
                    </a:cubicBezTo>
                    <a:cubicBezTo>
                      <a:pt x="194024" y="278701"/>
                      <a:pt x="242697" y="253651"/>
                      <a:pt x="270129" y="207455"/>
                    </a:cubicBezTo>
                    <a:lnTo>
                      <a:pt x="270129" y="129064"/>
                    </a:lnTo>
                    <a:lnTo>
                      <a:pt x="142304" y="129064"/>
                    </a:lnTo>
                    <a:lnTo>
                      <a:pt x="142304" y="172212"/>
                    </a:lnTo>
                    <a:close/>
                  </a:path>
                </a:pathLst>
              </a:custGeom>
              <a:grpFill/>
              <a:ln w="9525" cap="flat">
                <a:noFill/>
                <a:prstDash val="solid"/>
                <a:miter/>
              </a:ln>
            </p:spPr>
            <p:txBody>
              <a:bodyPr rtlCol="0" anchor="ctr"/>
              <a:lstStyle/>
              <a:p>
                <a:endParaRPr lang="en-AU" dirty="0"/>
              </a:p>
            </p:txBody>
          </p:sp>
          <p:sp>
            <p:nvSpPr>
              <p:cNvPr id="68" name="Freeform: Shape 67">
                <a:extLst>
                  <a:ext uri="{FF2B5EF4-FFF2-40B4-BE49-F238E27FC236}">
                    <a16:creationId xmlns:a16="http://schemas.microsoft.com/office/drawing/2014/main" id="{B997DF93-C51A-4A60-B023-AA44932D8CB1}"/>
                  </a:ext>
                </a:extLst>
              </p:cNvPr>
              <p:cNvSpPr/>
              <p:nvPr/>
            </p:nvSpPr>
            <p:spPr>
              <a:xfrm>
                <a:off x="6637972" y="3573779"/>
                <a:ext cx="259746" cy="278701"/>
              </a:xfrm>
              <a:custGeom>
                <a:avLst/>
                <a:gdLst>
                  <a:gd name="connsiteX0" fmla="*/ 142970 w 259746"/>
                  <a:gd name="connsiteY0" fmla="*/ 45625 h 278701"/>
                  <a:gd name="connsiteX1" fmla="*/ 222028 w 259746"/>
                  <a:gd name="connsiteY1" fmla="*/ 91249 h 278701"/>
                  <a:gd name="connsiteX2" fmla="*/ 259747 w 259746"/>
                  <a:gd name="connsiteY2" fmla="*/ 64484 h 278701"/>
                  <a:gd name="connsiteX3" fmla="*/ 142970 w 259746"/>
                  <a:gd name="connsiteY3" fmla="*/ 0 h 278701"/>
                  <a:gd name="connsiteX4" fmla="*/ 0 w 259746"/>
                  <a:gd name="connsiteY4" fmla="*/ 139351 h 278701"/>
                  <a:gd name="connsiteX5" fmla="*/ 142970 w 259746"/>
                  <a:gd name="connsiteY5" fmla="*/ 278701 h 278701"/>
                  <a:gd name="connsiteX6" fmla="*/ 259747 w 259746"/>
                  <a:gd name="connsiteY6" fmla="*/ 214789 h 278701"/>
                  <a:gd name="connsiteX7" fmla="*/ 222028 w 259746"/>
                  <a:gd name="connsiteY7" fmla="*/ 187452 h 278701"/>
                  <a:gd name="connsiteX8" fmla="*/ 142970 w 259746"/>
                  <a:gd name="connsiteY8" fmla="*/ 233077 h 278701"/>
                  <a:gd name="connsiteX9" fmla="*/ 51149 w 259746"/>
                  <a:gd name="connsiteY9" fmla="*/ 139351 h 278701"/>
                  <a:gd name="connsiteX10" fmla="*/ 142970 w 259746"/>
                  <a:gd name="connsiteY10" fmla="*/ 45625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746" h="278701">
                    <a:moveTo>
                      <a:pt x="142970" y="45625"/>
                    </a:moveTo>
                    <a:cubicBezTo>
                      <a:pt x="176403" y="45625"/>
                      <a:pt x="199549" y="60007"/>
                      <a:pt x="222028" y="91249"/>
                    </a:cubicBezTo>
                    <a:lnTo>
                      <a:pt x="259747" y="64484"/>
                    </a:lnTo>
                    <a:cubicBezTo>
                      <a:pt x="234791" y="24289"/>
                      <a:pt x="194024" y="0"/>
                      <a:pt x="142970" y="0"/>
                    </a:cubicBezTo>
                    <a:cubicBezTo>
                      <a:pt x="62103" y="0"/>
                      <a:pt x="0" y="60865"/>
                      <a:pt x="0" y="139351"/>
                    </a:cubicBezTo>
                    <a:cubicBezTo>
                      <a:pt x="0" y="216599"/>
                      <a:pt x="60198" y="278701"/>
                      <a:pt x="142970" y="278701"/>
                    </a:cubicBezTo>
                    <a:cubicBezTo>
                      <a:pt x="192215" y="278701"/>
                      <a:pt x="234220" y="256222"/>
                      <a:pt x="259747" y="214789"/>
                    </a:cubicBezTo>
                    <a:lnTo>
                      <a:pt x="222028" y="187452"/>
                    </a:lnTo>
                    <a:cubicBezTo>
                      <a:pt x="202597" y="216694"/>
                      <a:pt x="178213" y="233077"/>
                      <a:pt x="142970" y="233077"/>
                    </a:cubicBezTo>
                    <a:cubicBezTo>
                      <a:pt x="89440" y="233077"/>
                      <a:pt x="51149" y="191738"/>
                      <a:pt x="51149" y="139351"/>
                    </a:cubicBezTo>
                    <a:cubicBezTo>
                      <a:pt x="51149" y="88868"/>
                      <a:pt x="87630" y="45625"/>
                      <a:pt x="142970" y="45625"/>
                    </a:cubicBezTo>
                    <a:close/>
                  </a:path>
                </a:pathLst>
              </a:custGeom>
              <a:grpFill/>
              <a:ln w="9525" cap="flat">
                <a:noFill/>
                <a:prstDash val="solid"/>
                <a:miter/>
              </a:ln>
            </p:spPr>
            <p:txBody>
              <a:bodyPr rtlCol="0" anchor="ctr"/>
              <a:lstStyle/>
              <a:p>
                <a:endParaRPr lang="en-AU" dirty="0"/>
              </a:p>
            </p:txBody>
          </p:sp>
          <p:sp>
            <p:nvSpPr>
              <p:cNvPr id="69" name="Freeform: Shape 68">
                <a:extLst>
                  <a:ext uri="{FF2B5EF4-FFF2-40B4-BE49-F238E27FC236}">
                    <a16:creationId xmlns:a16="http://schemas.microsoft.com/office/drawing/2014/main" id="{E60A1612-A1F1-4F66-8ACB-08EA13E51F44}"/>
                  </a:ext>
                </a:extLst>
              </p:cNvPr>
              <p:cNvSpPr/>
              <p:nvPr/>
            </p:nvSpPr>
            <p:spPr>
              <a:xfrm>
                <a:off x="7156323" y="3644931"/>
                <a:ext cx="118681" cy="202596"/>
              </a:xfrm>
              <a:custGeom>
                <a:avLst/>
                <a:gdLst>
                  <a:gd name="connsiteX0" fmla="*/ 45053 w 118681"/>
                  <a:gd name="connsiteY0" fmla="*/ 28004 h 202596"/>
                  <a:gd name="connsiteX1" fmla="*/ 45053 w 118681"/>
                  <a:gd name="connsiteY1" fmla="*/ 2477 h 202596"/>
                  <a:gd name="connsiteX2" fmla="*/ 0 w 118681"/>
                  <a:gd name="connsiteY2" fmla="*/ 2477 h 202596"/>
                  <a:gd name="connsiteX3" fmla="*/ 0 w 118681"/>
                  <a:gd name="connsiteY3" fmla="*/ 202597 h 202596"/>
                  <a:gd name="connsiteX4" fmla="*/ 48673 w 118681"/>
                  <a:gd name="connsiteY4" fmla="*/ 202597 h 202596"/>
                  <a:gd name="connsiteX5" fmla="*/ 48673 w 118681"/>
                  <a:gd name="connsiteY5" fmla="*/ 102870 h 202596"/>
                  <a:gd name="connsiteX6" fmla="*/ 118681 w 118681"/>
                  <a:gd name="connsiteY6" fmla="*/ 48101 h 202596"/>
                  <a:gd name="connsiteX7" fmla="*/ 118681 w 118681"/>
                  <a:gd name="connsiteY7" fmla="*/ 2477 h 202596"/>
                  <a:gd name="connsiteX8" fmla="*/ 101060 w 118681"/>
                  <a:gd name="connsiteY8" fmla="*/ 0 h 202596"/>
                  <a:gd name="connsiteX9" fmla="*/ 45053 w 118681"/>
                  <a:gd name="connsiteY9" fmla="*/ 28004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1" h="202596">
                    <a:moveTo>
                      <a:pt x="45053" y="28004"/>
                    </a:moveTo>
                    <a:lnTo>
                      <a:pt x="45053" y="2477"/>
                    </a:lnTo>
                    <a:lnTo>
                      <a:pt x="0" y="2477"/>
                    </a:lnTo>
                    <a:lnTo>
                      <a:pt x="0" y="202597"/>
                    </a:lnTo>
                    <a:lnTo>
                      <a:pt x="48673" y="202597"/>
                    </a:lnTo>
                    <a:lnTo>
                      <a:pt x="48673" y="102870"/>
                    </a:lnTo>
                    <a:cubicBezTo>
                      <a:pt x="48673" y="61150"/>
                      <a:pt x="77914" y="41434"/>
                      <a:pt x="118681" y="48101"/>
                    </a:cubicBezTo>
                    <a:lnTo>
                      <a:pt x="118681" y="2477"/>
                    </a:lnTo>
                    <a:cubicBezTo>
                      <a:pt x="113824" y="1238"/>
                      <a:pt x="107728" y="0"/>
                      <a:pt x="101060" y="0"/>
                    </a:cubicBezTo>
                    <a:cubicBezTo>
                      <a:pt x="78486" y="0"/>
                      <a:pt x="58388" y="9811"/>
                      <a:pt x="45053" y="28004"/>
                    </a:cubicBezTo>
                    <a:close/>
                  </a:path>
                </a:pathLst>
              </a:custGeom>
              <a:grpFill/>
              <a:ln w="9525" cap="flat">
                <a:noFill/>
                <a:prstDash val="solid"/>
                <a:miter/>
              </a:ln>
            </p:spPr>
            <p:txBody>
              <a:bodyPr rtlCol="0" anchor="ctr"/>
              <a:lstStyle/>
              <a:p>
                <a:endParaRPr lang="en-AU" dirty="0"/>
              </a:p>
            </p:txBody>
          </p:sp>
        </p:grpSp>
      </p:grpSp>
      <p:sp>
        <p:nvSpPr>
          <p:cNvPr id="28" name="Quadro 17">
            <a:extLst>
              <a:ext uri="{FF2B5EF4-FFF2-40B4-BE49-F238E27FC236}">
                <a16:creationId xmlns:a16="http://schemas.microsoft.com/office/drawing/2014/main" id="{AC3798DB-C52D-4A0C-B6B8-504D7C0B23B5}"/>
              </a:ext>
            </a:extLst>
          </p:cNvPr>
          <p:cNvSpPr/>
          <p:nvPr userDrawn="1"/>
        </p:nvSpPr>
        <p:spPr>
          <a:xfrm>
            <a:off x="0" y="0"/>
            <a:ext cx="12192000" cy="6858000"/>
          </a:xfrm>
          <a:prstGeom prst="frame">
            <a:avLst>
              <a:gd name="adj1" fmla="val 1816"/>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47" name="Title 1">
            <a:extLst>
              <a:ext uri="{FF2B5EF4-FFF2-40B4-BE49-F238E27FC236}">
                <a16:creationId xmlns:a16="http://schemas.microsoft.com/office/drawing/2014/main" id="{FF494902-52BE-4B5D-82C9-DC36B13BD8EA}"/>
              </a:ext>
            </a:extLst>
          </p:cNvPr>
          <p:cNvSpPr>
            <a:spLocks noGrp="1"/>
          </p:cNvSpPr>
          <p:nvPr>
            <p:ph type="title" hasCustomPrompt="1"/>
          </p:nvPr>
        </p:nvSpPr>
        <p:spPr>
          <a:xfrm>
            <a:off x="1070918" y="2931645"/>
            <a:ext cx="3932234" cy="2092625"/>
          </a:xfrm>
        </p:spPr>
        <p:txBody>
          <a:bodyPr wrap="square" lIns="90000" tIns="46800" rIns="90000" bIns="46800" anchor="t" anchorCtr="0">
            <a:spAutoFit/>
          </a:bodyPr>
          <a:lstStyle>
            <a:lvl1pPr>
              <a:lnSpc>
                <a:spcPct val="80000"/>
              </a:lnSpc>
              <a:defRPr sz="5400">
                <a:solidFill>
                  <a:schemeClr val="accent4"/>
                </a:solidFill>
              </a:defRPr>
            </a:lvl1pPr>
          </a:lstStyle>
          <a:p>
            <a:r>
              <a:rPr lang="en-AU" noProof="0" dirty="0"/>
              <a:t>Insert</a:t>
            </a:r>
            <a:br>
              <a:rPr lang="en-US" dirty="0"/>
            </a:br>
            <a:r>
              <a:rPr lang="en-AU" noProof="0" dirty="0"/>
              <a:t>headline</a:t>
            </a:r>
            <a:br>
              <a:rPr lang="en-US" dirty="0"/>
            </a:br>
            <a:r>
              <a:rPr lang="en-AU" noProof="0" dirty="0"/>
              <a:t>here</a:t>
            </a:r>
          </a:p>
        </p:txBody>
      </p:sp>
      <p:sp>
        <p:nvSpPr>
          <p:cNvPr id="48" name="Text Placeholder 2">
            <a:extLst>
              <a:ext uri="{FF2B5EF4-FFF2-40B4-BE49-F238E27FC236}">
                <a16:creationId xmlns:a16="http://schemas.microsoft.com/office/drawing/2014/main" id="{E10F6CF3-3CF7-4C8E-A35A-0E96C5596A0E}"/>
              </a:ext>
            </a:extLst>
          </p:cNvPr>
          <p:cNvSpPr>
            <a:spLocks noGrp="1"/>
          </p:cNvSpPr>
          <p:nvPr>
            <p:ph type="body" idx="14" hasCustomPrompt="1"/>
          </p:nvPr>
        </p:nvSpPr>
        <p:spPr>
          <a:xfrm>
            <a:off x="1070918" y="1716502"/>
            <a:ext cx="1935896" cy="1424109"/>
          </a:xfrm>
          <a:prstGeom prst="rect">
            <a:avLst/>
          </a:prstGeom>
        </p:spPr>
        <p:txBody>
          <a:bodyPr wrap="square" lIns="90000" tIns="46800" rIns="90000" bIns="46800" anchor="b">
            <a:spAutoFit/>
          </a:bodyPr>
          <a:lstStyle>
            <a:lvl1pPr marL="0" indent="0" algn="l" defTabSz="914400" rtl="0" eaLnBrk="1" latinLnBrk="0" hangingPunct="1">
              <a:lnSpc>
                <a:spcPct val="90000"/>
              </a:lnSpc>
              <a:spcBef>
                <a:spcPts val="600"/>
              </a:spcBef>
              <a:buNone/>
              <a:defRPr lang="en-US" sz="9600" kern="1200" dirty="0">
                <a:ln w="12700">
                  <a:noFill/>
                </a:ln>
                <a:solidFill>
                  <a:schemeClr val="accent4"/>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00</a:t>
            </a:r>
          </a:p>
        </p:txBody>
      </p:sp>
      <p:sp>
        <p:nvSpPr>
          <p:cNvPr id="25" name="Footer Placeholder 5">
            <a:extLst>
              <a:ext uri="{FF2B5EF4-FFF2-40B4-BE49-F238E27FC236}">
                <a16:creationId xmlns:a16="http://schemas.microsoft.com/office/drawing/2014/main" id="{D9A724B9-19CB-4648-8034-BA2F596D1E9B}"/>
              </a:ext>
            </a:extLst>
          </p:cNvPr>
          <p:cNvSpPr>
            <a:spLocks noGrp="1"/>
          </p:cNvSpPr>
          <p:nvPr>
            <p:ph type="ftr" sz="quarter" idx="11"/>
          </p:nvPr>
        </p:nvSpPr>
        <p:spPr>
          <a:xfrm>
            <a:off x="738193" y="6318221"/>
            <a:ext cx="1124064" cy="215444"/>
          </a:xfrm>
        </p:spPr>
        <p:txBody>
          <a:bodyPr/>
          <a:lstStyle>
            <a:lvl1pPr>
              <a:defRPr>
                <a:solidFill>
                  <a:schemeClr val="bg1"/>
                </a:solidFill>
              </a:defRPr>
            </a:lvl1pPr>
          </a:lstStyle>
          <a:p>
            <a:r>
              <a:rPr lang="en-AU" dirty="0"/>
              <a:t>©GenesisCare 2021</a:t>
            </a:r>
          </a:p>
        </p:txBody>
      </p:sp>
      <p:sp>
        <p:nvSpPr>
          <p:cNvPr id="26" name="Slide Number Placeholder 6">
            <a:extLst>
              <a:ext uri="{FF2B5EF4-FFF2-40B4-BE49-F238E27FC236}">
                <a16:creationId xmlns:a16="http://schemas.microsoft.com/office/drawing/2014/main" id="{69EE2FB1-5C87-4F91-9FA3-3861A61DA6CE}"/>
              </a:ext>
            </a:extLst>
          </p:cNvPr>
          <p:cNvSpPr>
            <a:spLocks noGrp="1"/>
          </p:cNvSpPr>
          <p:nvPr>
            <p:ph type="sldNum" sz="quarter" idx="12"/>
          </p:nvPr>
        </p:nvSpPr>
        <p:spPr>
          <a:xfrm>
            <a:off x="1939496" y="6318221"/>
            <a:ext cx="312830" cy="215444"/>
          </a:xfrm>
        </p:spPr>
        <p:txBody>
          <a:bodyPr/>
          <a:lstStyle>
            <a:lvl1pPr>
              <a:defRPr>
                <a:solidFill>
                  <a:schemeClr val="bg1"/>
                </a:solidFill>
              </a:defRPr>
            </a:lvl1pPr>
          </a:lstStyle>
          <a:p>
            <a:fld id="{FAB6D39D-1210-4F97-8D6B-D4136F467DEA}" type="slidenum">
              <a:rPr lang="en-AU" smtClean="0"/>
              <a:pPr/>
              <a:t>‹#›</a:t>
            </a:fld>
            <a:endParaRPr lang="en-AU" dirty="0"/>
          </a:p>
        </p:txBody>
      </p:sp>
    </p:spTree>
    <p:extLst>
      <p:ext uri="{BB962C8B-B14F-4D97-AF65-F5344CB8AC3E}">
        <p14:creationId xmlns:p14="http://schemas.microsoft.com/office/powerpoint/2010/main" val="108786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No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4CE304-EA14-4348-A54F-6B9E363910DC}"/>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AutoShape 8">
            <a:extLst>
              <a:ext uri="{FF2B5EF4-FFF2-40B4-BE49-F238E27FC236}">
                <a16:creationId xmlns:a16="http://schemas.microsoft.com/office/drawing/2014/main" id="{DF47BC1B-DD0D-4B6F-B8FD-A99E85D1885E}"/>
              </a:ext>
            </a:extLst>
          </p:cNvPr>
          <p:cNvSpPr>
            <a:spLocks noChangeAspect="1" noChangeArrowheads="1" noTextEdit="1"/>
          </p:cNvSpPr>
          <p:nvPr userDrawn="1"/>
        </p:nvSpPr>
        <p:spPr bwMode="auto">
          <a:xfrm>
            <a:off x="7979718" y="4325937"/>
            <a:ext cx="3341688"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pt-BR" dirty="0">
              <a:solidFill>
                <a:prstClr val="white"/>
              </a:solidFill>
              <a:latin typeface="GenesisCare Sans Light" panose="00000400000000000000" pitchFamily="2" charset="0"/>
            </a:endParaRPr>
          </a:p>
        </p:txBody>
      </p:sp>
      <p:grpSp>
        <p:nvGrpSpPr>
          <p:cNvPr id="55" name="Graphic 8">
            <a:extLst>
              <a:ext uri="{FF2B5EF4-FFF2-40B4-BE49-F238E27FC236}">
                <a16:creationId xmlns:a16="http://schemas.microsoft.com/office/drawing/2014/main" id="{4A074210-8EB7-484F-B624-784EB6A1C4E5}"/>
              </a:ext>
            </a:extLst>
          </p:cNvPr>
          <p:cNvGrpSpPr/>
          <p:nvPr userDrawn="1"/>
        </p:nvGrpSpPr>
        <p:grpSpPr>
          <a:xfrm>
            <a:off x="10564599" y="6103433"/>
            <a:ext cx="1188338" cy="365001"/>
            <a:chOff x="4714875" y="3005137"/>
            <a:chExt cx="2759011" cy="847438"/>
          </a:xfrm>
          <a:solidFill>
            <a:schemeClr val="bg1"/>
          </a:solidFill>
        </p:grpSpPr>
        <p:sp>
          <p:nvSpPr>
            <p:cNvPr id="56" name="Freeform: Shape 55">
              <a:extLst>
                <a:ext uri="{FF2B5EF4-FFF2-40B4-BE49-F238E27FC236}">
                  <a16:creationId xmlns:a16="http://schemas.microsoft.com/office/drawing/2014/main" id="{9A7A9566-4038-4350-8FFF-4DD30F07113A}"/>
                </a:ext>
              </a:extLst>
            </p:cNvPr>
            <p:cNvSpPr/>
            <p:nvPr/>
          </p:nvSpPr>
          <p:spPr>
            <a:xfrm>
              <a:off x="4714875" y="3005137"/>
              <a:ext cx="759618" cy="845343"/>
            </a:xfrm>
            <a:custGeom>
              <a:avLst/>
              <a:gdLst>
                <a:gd name="connsiteX0" fmla="*/ 660178 w 759618"/>
                <a:gd name="connsiteY0" fmla="*/ 0 h 845343"/>
                <a:gd name="connsiteX1" fmla="*/ 446056 w 759618"/>
                <a:gd name="connsiteY1" fmla="*/ 142494 h 845343"/>
                <a:gd name="connsiteX2" fmla="*/ 231934 w 759618"/>
                <a:gd name="connsiteY2" fmla="*/ 0 h 845343"/>
                <a:gd name="connsiteX3" fmla="*/ 0 w 759618"/>
                <a:gd name="connsiteY3" fmla="*/ 231839 h 845343"/>
                <a:gd name="connsiteX4" fmla="*/ 185738 w 759618"/>
                <a:gd name="connsiteY4" fmla="*/ 459010 h 845343"/>
                <a:gd name="connsiteX5" fmla="*/ 185738 w 759618"/>
                <a:gd name="connsiteY5" fmla="*/ 463677 h 845343"/>
                <a:gd name="connsiteX6" fmla="*/ 54959 w 759618"/>
                <a:gd name="connsiteY6" fmla="*/ 463677 h 845343"/>
                <a:gd name="connsiteX7" fmla="*/ 0 w 759618"/>
                <a:gd name="connsiteY7" fmla="*/ 613505 h 845343"/>
                <a:gd name="connsiteX8" fmla="*/ 231934 w 759618"/>
                <a:gd name="connsiteY8" fmla="*/ 845344 h 845343"/>
                <a:gd name="connsiteX9" fmla="*/ 463868 w 759618"/>
                <a:gd name="connsiteY9" fmla="*/ 613505 h 845343"/>
                <a:gd name="connsiteX10" fmla="*/ 363569 w 759618"/>
                <a:gd name="connsiteY10" fmla="*/ 422624 h 845343"/>
                <a:gd name="connsiteX11" fmla="*/ 445961 w 759618"/>
                <a:gd name="connsiteY11" fmla="*/ 321088 h 845343"/>
                <a:gd name="connsiteX12" fmla="*/ 660083 w 759618"/>
                <a:gd name="connsiteY12" fmla="*/ 463582 h 845343"/>
                <a:gd name="connsiteX13" fmla="*/ 759619 w 759618"/>
                <a:gd name="connsiteY13" fmla="*/ 441198 h 845343"/>
                <a:gd name="connsiteX14" fmla="*/ 759619 w 759618"/>
                <a:gd name="connsiteY14" fmla="*/ 22384 h 845343"/>
                <a:gd name="connsiteX15" fmla="*/ 660178 w 759618"/>
                <a:gd name="connsiteY15" fmla="*/ 0 h 8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9618" h="845343">
                  <a:moveTo>
                    <a:pt x="660178" y="0"/>
                  </a:moveTo>
                  <a:cubicBezTo>
                    <a:pt x="563785" y="0"/>
                    <a:pt x="481108" y="58769"/>
                    <a:pt x="446056" y="142494"/>
                  </a:cubicBezTo>
                  <a:cubicBezTo>
                    <a:pt x="411099" y="58769"/>
                    <a:pt x="328422" y="0"/>
                    <a:pt x="231934" y="0"/>
                  </a:cubicBezTo>
                  <a:cubicBezTo>
                    <a:pt x="103823" y="0"/>
                    <a:pt x="0" y="103823"/>
                    <a:pt x="0" y="231839"/>
                  </a:cubicBezTo>
                  <a:cubicBezTo>
                    <a:pt x="0" y="344043"/>
                    <a:pt x="79724" y="437579"/>
                    <a:pt x="185738" y="459010"/>
                  </a:cubicBezTo>
                  <a:lnTo>
                    <a:pt x="185738" y="463677"/>
                  </a:lnTo>
                  <a:lnTo>
                    <a:pt x="54959" y="463677"/>
                  </a:lnTo>
                  <a:cubicBezTo>
                    <a:pt x="20669" y="504063"/>
                    <a:pt x="0" y="556355"/>
                    <a:pt x="0" y="613505"/>
                  </a:cubicBezTo>
                  <a:cubicBezTo>
                    <a:pt x="0" y="741521"/>
                    <a:pt x="103823" y="845344"/>
                    <a:pt x="231934" y="845344"/>
                  </a:cubicBezTo>
                  <a:cubicBezTo>
                    <a:pt x="360045" y="845344"/>
                    <a:pt x="463868" y="741521"/>
                    <a:pt x="463868" y="613505"/>
                  </a:cubicBezTo>
                  <a:cubicBezTo>
                    <a:pt x="463868" y="534353"/>
                    <a:pt x="424148" y="464439"/>
                    <a:pt x="363569" y="422624"/>
                  </a:cubicBezTo>
                  <a:cubicBezTo>
                    <a:pt x="399860" y="397574"/>
                    <a:pt x="428720" y="362331"/>
                    <a:pt x="445961" y="321088"/>
                  </a:cubicBezTo>
                  <a:cubicBezTo>
                    <a:pt x="481013" y="404717"/>
                    <a:pt x="563690" y="463582"/>
                    <a:pt x="660083" y="463582"/>
                  </a:cubicBezTo>
                  <a:cubicBezTo>
                    <a:pt x="695706" y="463582"/>
                    <a:pt x="729425" y="455581"/>
                    <a:pt x="759619" y="441198"/>
                  </a:cubicBezTo>
                  <a:lnTo>
                    <a:pt x="759619" y="22384"/>
                  </a:lnTo>
                  <a:cubicBezTo>
                    <a:pt x="729520" y="8001"/>
                    <a:pt x="695801" y="0"/>
                    <a:pt x="660178" y="0"/>
                  </a:cubicBezTo>
                  <a:close/>
                </a:path>
              </a:pathLst>
            </a:custGeom>
            <a:grpFill/>
            <a:ln w="9525" cap="flat">
              <a:noFill/>
              <a:prstDash val="solid"/>
              <a:miter/>
            </a:ln>
          </p:spPr>
          <p:txBody>
            <a:bodyPr rtlCol="0" anchor="ctr"/>
            <a:lstStyle/>
            <a:p>
              <a:endParaRPr lang="en-AU" dirty="0"/>
            </a:p>
          </p:txBody>
        </p:sp>
        <p:grpSp>
          <p:nvGrpSpPr>
            <p:cNvPr id="57" name="Graphic 8">
              <a:extLst>
                <a:ext uri="{FF2B5EF4-FFF2-40B4-BE49-F238E27FC236}">
                  <a16:creationId xmlns:a16="http://schemas.microsoft.com/office/drawing/2014/main" id="{ACBB16F4-2B84-4300-B0F7-C358CA8805FC}"/>
                </a:ext>
              </a:extLst>
            </p:cNvPr>
            <p:cNvGrpSpPr/>
            <p:nvPr/>
          </p:nvGrpSpPr>
          <p:grpSpPr>
            <a:xfrm>
              <a:off x="5276564" y="3551872"/>
              <a:ext cx="2197322" cy="300703"/>
              <a:chOff x="5276564" y="3551872"/>
              <a:chExt cx="2197322" cy="300703"/>
            </a:xfrm>
            <a:grpFill/>
          </p:grpSpPr>
          <p:sp>
            <p:nvSpPr>
              <p:cNvPr id="58" name="Freeform: Shape 57">
                <a:extLst>
                  <a:ext uri="{FF2B5EF4-FFF2-40B4-BE49-F238E27FC236}">
                    <a16:creationId xmlns:a16="http://schemas.microsoft.com/office/drawing/2014/main" id="{B78602DB-4B92-4E7C-8777-25033F311FF6}"/>
                  </a:ext>
                </a:extLst>
              </p:cNvPr>
              <p:cNvSpPr/>
              <p:nvPr/>
            </p:nvSpPr>
            <p:spPr>
              <a:xfrm>
                <a:off x="6204966" y="3643121"/>
                <a:ext cx="158210" cy="209359"/>
              </a:xfrm>
              <a:custGeom>
                <a:avLst/>
                <a:gdLst>
                  <a:gd name="connsiteX0" fmla="*/ 112014 w 158210"/>
                  <a:gd name="connsiteY0" fmla="*/ 90868 h 209359"/>
                  <a:gd name="connsiteX1" fmla="*/ 82677 w 158210"/>
                  <a:gd name="connsiteY1" fmla="*/ 78772 h 209359"/>
                  <a:gd name="connsiteX2" fmla="*/ 58960 w 158210"/>
                  <a:gd name="connsiteY2" fmla="*/ 57817 h 209359"/>
                  <a:gd name="connsiteX3" fmla="*/ 82677 w 158210"/>
                  <a:gd name="connsiteY3" fmla="*/ 40767 h 209359"/>
                  <a:gd name="connsiteX4" fmla="*/ 130112 w 158210"/>
                  <a:gd name="connsiteY4" fmla="*/ 60198 h 209359"/>
                  <a:gd name="connsiteX5" fmla="*/ 155067 w 158210"/>
                  <a:gd name="connsiteY5" fmla="*/ 30385 h 209359"/>
                  <a:gd name="connsiteX6" fmla="*/ 85058 w 158210"/>
                  <a:gd name="connsiteY6" fmla="*/ 0 h 209359"/>
                  <a:gd name="connsiteX7" fmla="*/ 12668 w 158210"/>
                  <a:gd name="connsiteY7" fmla="*/ 59055 h 209359"/>
                  <a:gd name="connsiteX8" fmla="*/ 54959 w 158210"/>
                  <a:gd name="connsiteY8" fmla="*/ 114395 h 209359"/>
                  <a:gd name="connsiteX9" fmla="*/ 87535 w 158210"/>
                  <a:gd name="connsiteY9" fmla="*/ 127825 h 209359"/>
                  <a:gd name="connsiteX10" fmla="*/ 110680 w 158210"/>
                  <a:gd name="connsiteY10" fmla="*/ 150304 h 209359"/>
                  <a:gd name="connsiteX11" fmla="*/ 83344 w 158210"/>
                  <a:gd name="connsiteY11" fmla="*/ 168592 h 209359"/>
                  <a:gd name="connsiteX12" fmla="*/ 26194 w 158210"/>
                  <a:gd name="connsiteY12" fmla="*/ 140589 h 209359"/>
                  <a:gd name="connsiteX13" fmla="*/ 0 w 158210"/>
                  <a:gd name="connsiteY13" fmla="*/ 170402 h 209359"/>
                  <a:gd name="connsiteX14" fmla="*/ 81534 w 158210"/>
                  <a:gd name="connsiteY14" fmla="*/ 209359 h 209359"/>
                  <a:gd name="connsiteX15" fmla="*/ 158210 w 158210"/>
                  <a:gd name="connsiteY15" fmla="*/ 146685 h 209359"/>
                  <a:gd name="connsiteX16" fmla="*/ 112014 w 158210"/>
                  <a:gd name="connsiteY16" fmla="*/ 90868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210" h="209359">
                    <a:moveTo>
                      <a:pt x="112014" y="90868"/>
                    </a:moveTo>
                    <a:lnTo>
                      <a:pt x="82677" y="78772"/>
                    </a:lnTo>
                    <a:cubicBezTo>
                      <a:pt x="65627" y="71723"/>
                      <a:pt x="58960" y="65722"/>
                      <a:pt x="58960" y="57817"/>
                    </a:cubicBezTo>
                    <a:cubicBezTo>
                      <a:pt x="58960" y="48673"/>
                      <a:pt x="67437" y="40767"/>
                      <a:pt x="82677" y="40767"/>
                    </a:cubicBezTo>
                    <a:cubicBezTo>
                      <a:pt x="100298" y="40767"/>
                      <a:pt x="115538" y="48101"/>
                      <a:pt x="130112" y="60198"/>
                    </a:cubicBezTo>
                    <a:lnTo>
                      <a:pt x="155067" y="30385"/>
                    </a:lnTo>
                    <a:cubicBezTo>
                      <a:pt x="136779" y="10287"/>
                      <a:pt x="114300" y="0"/>
                      <a:pt x="85058" y="0"/>
                    </a:cubicBezTo>
                    <a:cubicBezTo>
                      <a:pt x="44863" y="0"/>
                      <a:pt x="12668" y="20669"/>
                      <a:pt x="12668" y="59055"/>
                    </a:cubicBezTo>
                    <a:cubicBezTo>
                      <a:pt x="12668" y="91916"/>
                      <a:pt x="35147" y="106299"/>
                      <a:pt x="54959" y="114395"/>
                    </a:cubicBezTo>
                    <a:lnTo>
                      <a:pt x="87535" y="127825"/>
                    </a:lnTo>
                    <a:cubicBezTo>
                      <a:pt x="104489" y="134779"/>
                      <a:pt x="110680" y="139541"/>
                      <a:pt x="110680" y="150304"/>
                    </a:cubicBezTo>
                    <a:cubicBezTo>
                      <a:pt x="110680" y="159544"/>
                      <a:pt x="102679" y="168592"/>
                      <a:pt x="83344" y="168592"/>
                    </a:cubicBezTo>
                    <a:cubicBezTo>
                      <a:pt x="61436" y="168592"/>
                      <a:pt x="39433" y="156400"/>
                      <a:pt x="26194" y="140589"/>
                    </a:cubicBezTo>
                    <a:lnTo>
                      <a:pt x="0" y="170402"/>
                    </a:lnTo>
                    <a:cubicBezTo>
                      <a:pt x="18288" y="196596"/>
                      <a:pt x="48101" y="209359"/>
                      <a:pt x="81534" y="209359"/>
                    </a:cubicBezTo>
                    <a:cubicBezTo>
                      <a:pt x="124682" y="209359"/>
                      <a:pt x="158210" y="188690"/>
                      <a:pt x="158210" y="146685"/>
                    </a:cubicBezTo>
                    <a:cubicBezTo>
                      <a:pt x="158115" y="117443"/>
                      <a:pt x="138589" y="101727"/>
                      <a:pt x="112014" y="90868"/>
                    </a:cubicBezTo>
                    <a:close/>
                  </a:path>
                </a:pathLst>
              </a:custGeom>
              <a:grpFill/>
              <a:ln w="9525" cap="flat">
                <a:noFill/>
                <a:prstDash val="solid"/>
                <a:miter/>
              </a:ln>
            </p:spPr>
            <p:txBody>
              <a:bodyPr rtlCol="0" anchor="ctr"/>
              <a:lstStyle/>
              <a:p>
                <a:endParaRPr lang="en-AU" dirty="0"/>
              </a:p>
            </p:txBody>
          </p:sp>
          <p:sp>
            <p:nvSpPr>
              <p:cNvPr id="59" name="Freeform: Shape 58">
                <a:extLst>
                  <a:ext uri="{FF2B5EF4-FFF2-40B4-BE49-F238E27FC236}">
                    <a16:creationId xmlns:a16="http://schemas.microsoft.com/office/drawing/2014/main" id="{27CF0AB3-276D-48F4-B7B1-5065CCCB583A}"/>
                  </a:ext>
                </a:extLst>
              </p:cNvPr>
              <p:cNvSpPr/>
              <p:nvPr/>
            </p:nvSpPr>
            <p:spPr>
              <a:xfrm>
                <a:off x="6909911" y="3643216"/>
                <a:ext cx="210502" cy="209359"/>
              </a:xfrm>
              <a:custGeom>
                <a:avLst/>
                <a:gdLst>
                  <a:gd name="connsiteX0" fmla="*/ 160592 w 210502"/>
                  <a:gd name="connsiteY0" fmla="*/ 24289 h 209359"/>
                  <a:gd name="connsiteX1" fmla="*/ 97917 w 210502"/>
                  <a:gd name="connsiteY1" fmla="*/ 0 h 209359"/>
                  <a:gd name="connsiteX2" fmla="*/ 0 w 210502"/>
                  <a:gd name="connsiteY2" fmla="*/ 104680 h 209359"/>
                  <a:gd name="connsiteX3" fmla="*/ 97346 w 210502"/>
                  <a:gd name="connsiteY3" fmla="*/ 209360 h 209359"/>
                  <a:gd name="connsiteX4" fmla="*/ 165449 w 210502"/>
                  <a:gd name="connsiteY4" fmla="*/ 177737 h 209359"/>
                  <a:gd name="connsiteX5" fmla="*/ 165449 w 210502"/>
                  <a:gd name="connsiteY5" fmla="*/ 204502 h 209359"/>
                  <a:gd name="connsiteX6" fmla="*/ 210503 w 210502"/>
                  <a:gd name="connsiteY6" fmla="*/ 204502 h 209359"/>
                  <a:gd name="connsiteX7" fmla="*/ 210503 w 210502"/>
                  <a:gd name="connsiteY7" fmla="*/ 4191 h 209359"/>
                  <a:gd name="connsiteX8" fmla="*/ 160592 w 210502"/>
                  <a:gd name="connsiteY8" fmla="*/ 4191 h 209359"/>
                  <a:gd name="connsiteX9" fmla="*/ 160592 w 210502"/>
                  <a:gd name="connsiteY9" fmla="*/ 24289 h 209359"/>
                  <a:gd name="connsiteX10" fmla="*/ 106490 w 210502"/>
                  <a:gd name="connsiteY10" fmla="*/ 165354 h 209359"/>
                  <a:gd name="connsiteX11" fmla="*/ 49911 w 210502"/>
                  <a:gd name="connsiteY11" fmla="*/ 104489 h 209359"/>
                  <a:gd name="connsiteX12" fmla="*/ 106490 w 210502"/>
                  <a:gd name="connsiteY12" fmla="*/ 43625 h 209359"/>
                  <a:gd name="connsiteX13" fmla="*/ 162496 w 210502"/>
                  <a:gd name="connsiteY13" fmla="*/ 104489 h 209359"/>
                  <a:gd name="connsiteX14" fmla="*/ 106490 w 210502"/>
                  <a:gd name="connsiteY14" fmla="*/ 165354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0502" h="209359">
                    <a:moveTo>
                      <a:pt x="160592" y="24289"/>
                    </a:moveTo>
                    <a:cubicBezTo>
                      <a:pt x="143542" y="7239"/>
                      <a:pt x="122873" y="0"/>
                      <a:pt x="97917" y="0"/>
                    </a:cubicBezTo>
                    <a:cubicBezTo>
                      <a:pt x="40100" y="0"/>
                      <a:pt x="0" y="46863"/>
                      <a:pt x="0" y="104680"/>
                    </a:cubicBezTo>
                    <a:cubicBezTo>
                      <a:pt x="0" y="161830"/>
                      <a:pt x="37719" y="209360"/>
                      <a:pt x="97346" y="209360"/>
                    </a:cubicBezTo>
                    <a:cubicBezTo>
                      <a:pt x="127159" y="209360"/>
                      <a:pt x="148495" y="200882"/>
                      <a:pt x="165449" y="177737"/>
                    </a:cubicBezTo>
                    <a:lnTo>
                      <a:pt x="165449" y="204502"/>
                    </a:lnTo>
                    <a:lnTo>
                      <a:pt x="210503" y="204502"/>
                    </a:lnTo>
                    <a:lnTo>
                      <a:pt x="210503" y="4191"/>
                    </a:lnTo>
                    <a:lnTo>
                      <a:pt x="160592" y="4191"/>
                    </a:lnTo>
                    <a:lnTo>
                      <a:pt x="160592" y="24289"/>
                    </a:lnTo>
                    <a:close/>
                    <a:moveTo>
                      <a:pt x="106490" y="165354"/>
                    </a:moveTo>
                    <a:cubicBezTo>
                      <a:pt x="74867" y="165354"/>
                      <a:pt x="49911" y="141065"/>
                      <a:pt x="49911" y="104489"/>
                    </a:cubicBezTo>
                    <a:cubicBezTo>
                      <a:pt x="49911" y="68580"/>
                      <a:pt x="73628" y="43625"/>
                      <a:pt x="106490" y="43625"/>
                    </a:cubicBezTo>
                    <a:cubicBezTo>
                      <a:pt x="140113" y="43625"/>
                      <a:pt x="162496" y="70199"/>
                      <a:pt x="162496" y="104489"/>
                    </a:cubicBezTo>
                    <a:cubicBezTo>
                      <a:pt x="162401" y="139351"/>
                      <a:pt x="140684" y="165354"/>
                      <a:pt x="106490" y="165354"/>
                    </a:cubicBezTo>
                    <a:close/>
                  </a:path>
                </a:pathLst>
              </a:custGeom>
              <a:grpFill/>
              <a:ln w="9525" cap="flat">
                <a:noFill/>
                <a:prstDash val="solid"/>
                <a:miter/>
              </a:ln>
            </p:spPr>
            <p:txBody>
              <a:bodyPr rtlCol="0" anchor="ctr"/>
              <a:lstStyle/>
              <a:p>
                <a:endParaRPr lang="en-AU" dirty="0"/>
              </a:p>
            </p:txBody>
          </p:sp>
          <p:sp>
            <p:nvSpPr>
              <p:cNvPr id="60" name="Freeform: Shape 59">
                <a:extLst>
                  <a:ext uri="{FF2B5EF4-FFF2-40B4-BE49-F238E27FC236}">
                    <a16:creationId xmlns:a16="http://schemas.microsoft.com/office/drawing/2014/main" id="{7B65A99A-07A9-416C-A096-5E050AF38023}"/>
                  </a:ext>
                </a:extLst>
              </p:cNvPr>
              <p:cNvSpPr/>
              <p:nvPr/>
            </p:nvSpPr>
            <p:spPr>
              <a:xfrm>
                <a:off x="6380130" y="3551872"/>
                <a:ext cx="63912" cy="62007"/>
              </a:xfrm>
              <a:custGeom>
                <a:avLst/>
                <a:gdLst>
                  <a:gd name="connsiteX0" fmla="*/ 31623 w 63912"/>
                  <a:gd name="connsiteY0" fmla="*/ 0 h 62007"/>
                  <a:gd name="connsiteX1" fmla="*/ 0 w 63912"/>
                  <a:gd name="connsiteY1" fmla="*/ 31623 h 62007"/>
                  <a:gd name="connsiteX2" fmla="*/ 31623 w 63912"/>
                  <a:gd name="connsiteY2" fmla="*/ 62008 h 62007"/>
                  <a:gd name="connsiteX3" fmla="*/ 63913 w 63912"/>
                  <a:gd name="connsiteY3" fmla="*/ 31623 h 62007"/>
                  <a:gd name="connsiteX4" fmla="*/ 31623 w 63912"/>
                  <a:gd name="connsiteY4" fmla="*/ 0 h 62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12" h="62007">
                    <a:moveTo>
                      <a:pt x="31623" y="0"/>
                    </a:moveTo>
                    <a:cubicBezTo>
                      <a:pt x="13335" y="0"/>
                      <a:pt x="0" y="14002"/>
                      <a:pt x="0" y="31623"/>
                    </a:cubicBezTo>
                    <a:cubicBezTo>
                      <a:pt x="0" y="49244"/>
                      <a:pt x="14002" y="62008"/>
                      <a:pt x="31623" y="62008"/>
                    </a:cubicBezTo>
                    <a:cubicBezTo>
                      <a:pt x="49911" y="62008"/>
                      <a:pt x="63913" y="49816"/>
                      <a:pt x="63913" y="31623"/>
                    </a:cubicBezTo>
                    <a:cubicBezTo>
                      <a:pt x="63913" y="13430"/>
                      <a:pt x="49816" y="0"/>
                      <a:pt x="31623" y="0"/>
                    </a:cubicBezTo>
                    <a:close/>
                  </a:path>
                </a:pathLst>
              </a:custGeom>
              <a:grpFill/>
              <a:ln w="9525" cap="flat">
                <a:noFill/>
                <a:prstDash val="solid"/>
                <a:miter/>
              </a:ln>
            </p:spPr>
            <p:txBody>
              <a:bodyPr rtlCol="0" anchor="ctr"/>
              <a:lstStyle/>
              <a:p>
                <a:endParaRPr lang="en-AU" dirty="0"/>
              </a:p>
            </p:txBody>
          </p:sp>
          <p:sp>
            <p:nvSpPr>
              <p:cNvPr id="61" name="Freeform: Shape 60">
                <a:extLst>
                  <a:ext uri="{FF2B5EF4-FFF2-40B4-BE49-F238E27FC236}">
                    <a16:creationId xmlns:a16="http://schemas.microsoft.com/office/drawing/2014/main" id="{075EB051-7650-43DC-8742-232BEAEC955E}"/>
                  </a:ext>
                </a:extLst>
              </p:cNvPr>
              <p:cNvSpPr/>
              <p:nvPr/>
            </p:nvSpPr>
            <p:spPr>
              <a:xfrm>
                <a:off x="6387369" y="3647407"/>
                <a:ext cx="48672" cy="200120"/>
              </a:xfrm>
              <a:custGeom>
                <a:avLst/>
                <a:gdLst>
                  <a:gd name="connsiteX0" fmla="*/ 0 w 48672"/>
                  <a:gd name="connsiteY0" fmla="*/ 0 h 200120"/>
                  <a:gd name="connsiteX1" fmla="*/ 48673 w 48672"/>
                  <a:gd name="connsiteY1" fmla="*/ 0 h 200120"/>
                  <a:gd name="connsiteX2" fmla="*/ 48673 w 48672"/>
                  <a:gd name="connsiteY2" fmla="*/ 200120 h 200120"/>
                  <a:gd name="connsiteX3" fmla="*/ 0 w 48672"/>
                  <a:gd name="connsiteY3" fmla="*/ 200120 h 200120"/>
                </a:gdLst>
                <a:ahLst/>
                <a:cxnLst>
                  <a:cxn ang="0">
                    <a:pos x="connsiteX0" y="connsiteY0"/>
                  </a:cxn>
                  <a:cxn ang="0">
                    <a:pos x="connsiteX1" y="connsiteY1"/>
                  </a:cxn>
                  <a:cxn ang="0">
                    <a:pos x="connsiteX2" y="connsiteY2"/>
                  </a:cxn>
                  <a:cxn ang="0">
                    <a:pos x="connsiteX3" y="connsiteY3"/>
                  </a:cxn>
                </a:cxnLst>
                <a:rect l="l" t="t" r="r" b="b"/>
                <a:pathLst>
                  <a:path w="48672" h="200120">
                    <a:moveTo>
                      <a:pt x="0" y="0"/>
                    </a:moveTo>
                    <a:lnTo>
                      <a:pt x="48673" y="0"/>
                    </a:lnTo>
                    <a:lnTo>
                      <a:pt x="48673" y="200120"/>
                    </a:lnTo>
                    <a:lnTo>
                      <a:pt x="0" y="200120"/>
                    </a:lnTo>
                    <a:close/>
                  </a:path>
                </a:pathLst>
              </a:custGeom>
              <a:grpFill/>
              <a:ln w="9525" cap="flat">
                <a:noFill/>
                <a:prstDash val="solid"/>
                <a:miter/>
              </a:ln>
            </p:spPr>
            <p:txBody>
              <a:bodyPr rtlCol="0" anchor="ctr"/>
              <a:lstStyle/>
              <a:p>
                <a:endParaRPr lang="en-AU" dirty="0"/>
              </a:p>
            </p:txBody>
          </p:sp>
          <p:sp>
            <p:nvSpPr>
              <p:cNvPr id="62" name="Freeform: Shape 61">
                <a:extLst>
                  <a:ext uri="{FF2B5EF4-FFF2-40B4-BE49-F238E27FC236}">
                    <a16:creationId xmlns:a16="http://schemas.microsoft.com/office/drawing/2014/main" id="{D929A03C-9B12-4664-BEDE-E22BD13DFF69}"/>
                  </a:ext>
                </a:extLst>
              </p:cNvPr>
              <p:cNvSpPr/>
              <p:nvPr/>
            </p:nvSpPr>
            <p:spPr>
              <a:xfrm>
                <a:off x="5792343" y="3643121"/>
                <a:ext cx="179546" cy="204406"/>
              </a:xfrm>
              <a:custGeom>
                <a:avLst/>
                <a:gdLst>
                  <a:gd name="connsiteX0" fmla="*/ 104108 w 179546"/>
                  <a:gd name="connsiteY0" fmla="*/ 0 h 204406"/>
                  <a:gd name="connsiteX1" fmla="*/ 45053 w 179546"/>
                  <a:gd name="connsiteY1" fmla="*/ 23717 h 204406"/>
                  <a:gd name="connsiteX2" fmla="*/ 45053 w 179546"/>
                  <a:gd name="connsiteY2" fmla="*/ 4286 h 204406"/>
                  <a:gd name="connsiteX3" fmla="*/ 0 w 179546"/>
                  <a:gd name="connsiteY3" fmla="*/ 4286 h 204406"/>
                  <a:gd name="connsiteX4" fmla="*/ 0 w 179546"/>
                  <a:gd name="connsiteY4" fmla="*/ 204406 h 204406"/>
                  <a:gd name="connsiteX5" fmla="*/ 48673 w 179546"/>
                  <a:gd name="connsiteY5" fmla="*/ 204406 h 204406"/>
                  <a:gd name="connsiteX6" fmla="*/ 48673 w 179546"/>
                  <a:gd name="connsiteY6" fmla="*/ 85153 h 204406"/>
                  <a:gd name="connsiteX7" fmla="*/ 90678 w 179546"/>
                  <a:gd name="connsiteY7" fmla="*/ 43815 h 204406"/>
                  <a:gd name="connsiteX8" fmla="*/ 130873 w 179546"/>
                  <a:gd name="connsiteY8" fmla="*/ 85153 h 204406"/>
                  <a:gd name="connsiteX9" fmla="*/ 130873 w 179546"/>
                  <a:gd name="connsiteY9" fmla="*/ 204406 h 204406"/>
                  <a:gd name="connsiteX10" fmla="*/ 179546 w 179546"/>
                  <a:gd name="connsiteY10" fmla="*/ 204406 h 204406"/>
                  <a:gd name="connsiteX11" fmla="*/ 179546 w 179546"/>
                  <a:gd name="connsiteY11" fmla="*/ 80296 h 204406"/>
                  <a:gd name="connsiteX12" fmla="*/ 104108 w 179546"/>
                  <a:gd name="connsiteY12" fmla="*/ 0 h 20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546" h="204406">
                    <a:moveTo>
                      <a:pt x="104108" y="0"/>
                    </a:moveTo>
                    <a:cubicBezTo>
                      <a:pt x="80391" y="0"/>
                      <a:pt x="61531" y="7334"/>
                      <a:pt x="45053" y="23717"/>
                    </a:cubicBezTo>
                    <a:lnTo>
                      <a:pt x="45053" y="4286"/>
                    </a:lnTo>
                    <a:lnTo>
                      <a:pt x="0" y="4286"/>
                    </a:lnTo>
                    <a:lnTo>
                      <a:pt x="0" y="204406"/>
                    </a:lnTo>
                    <a:lnTo>
                      <a:pt x="48673" y="204406"/>
                    </a:lnTo>
                    <a:lnTo>
                      <a:pt x="48673" y="85153"/>
                    </a:lnTo>
                    <a:cubicBezTo>
                      <a:pt x="48673" y="60198"/>
                      <a:pt x="65722" y="43815"/>
                      <a:pt x="90678" y="43815"/>
                    </a:cubicBezTo>
                    <a:cubicBezTo>
                      <a:pt x="115633" y="43815"/>
                      <a:pt x="130873" y="62103"/>
                      <a:pt x="130873" y="85153"/>
                    </a:cubicBezTo>
                    <a:lnTo>
                      <a:pt x="130873" y="204406"/>
                    </a:lnTo>
                    <a:lnTo>
                      <a:pt x="179546" y="204406"/>
                    </a:lnTo>
                    <a:lnTo>
                      <a:pt x="179546" y="80296"/>
                    </a:lnTo>
                    <a:cubicBezTo>
                      <a:pt x="179546" y="34671"/>
                      <a:pt x="153352" y="0"/>
                      <a:pt x="104108" y="0"/>
                    </a:cubicBezTo>
                    <a:close/>
                  </a:path>
                </a:pathLst>
              </a:custGeom>
              <a:grpFill/>
              <a:ln w="9525" cap="flat">
                <a:noFill/>
                <a:prstDash val="solid"/>
                <a:miter/>
              </a:ln>
            </p:spPr>
            <p:txBody>
              <a:bodyPr rtlCol="0" anchor="ctr"/>
              <a:lstStyle/>
              <a:p>
                <a:endParaRPr lang="en-AU" dirty="0"/>
              </a:p>
            </p:txBody>
          </p:sp>
          <p:sp>
            <p:nvSpPr>
              <p:cNvPr id="63" name="Freeform: Shape 62">
                <a:extLst>
                  <a:ext uri="{FF2B5EF4-FFF2-40B4-BE49-F238E27FC236}">
                    <a16:creationId xmlns:a16="http://schemas.microsoft.com/office/drawing/2014/main" id="{4CB7FE2B-077E-4A89-BFB4-F6BBA179D5BA}"/>
                  </a:ext>
                </a:extLst>
              </p:cNvPr>
              <p:cNvSpPr/>
              <p:nvPr/>
            </p:nvSpPr>
            <p:spPr>
              <a:xfrm>
                <a:off x="5569743" y="3643121"/>
                <a:ext cx="195929" cy="209359"/>
              </a:xfrm>
              <a:custGeom>
                <a:avLst/>
                <a:gdLst>
                  <a:gd name="connsiteX0" fmla="*/ 103442 w 195929"/>
                  <a:gd name="connsiteY0" fmla="*/ 0 h 209359"/>
                  <a:gd name="connsiteX1" fmla="*/ 0 w 195929"/>
                  <a:gd name="connsiteY1" fmla="*/ 104680 h 209359"/>
                  <a:gd name="connsiteX2" fmla="*/ 108299 w 195929"/>
                  <a:gd name="connsiteY2" fmla="*/ 209359 h 209359"/>
                  <a:gd name="connsiteX3" fmla="*/ 188595 w 195929"/>
                  <a:gd name="connsiteY3" fmla="*/ 178308 h 209359"/>
                  <a:gd name="connsiteX4" fmla="*/ 166116 w 195929"/>
                  <a:gd name="connsiteY4" fmla="*/ 145447 h 209359"/>
                  <a:gd name="connsiteX5" fmla="*/ 110109 w 195929"/>
                  <a:gd name="connsiteY5" fmla="*/ 166783 h 209359"/>
                  <a:gd name="connsiteX6" fmla="*/ 48101 w 195929"/>
                  <a:gd name="connsiteY6" fmla="*/ 120586 h 209359"/>
                  <a:gd name="connsiteX7" fmla="*/ 192310 w 195929"/>
                  <a:gd name="connsiteY7" fmla="*/ 120586 h 209359"/>
                  <a:gd name="connsiteX8" fmla="*/ 195929 w 195929"/>
                  <a:gd name="connsiteY8" fmla="*/ 92011 h 209359"/>
                  <a:gd name="connsiteX9" fmla="*/ 103442 w 195929"/>
                  <a:gd name="connsiteY9" fmla="*/ 0 h 209359"/>
                  <a:gd name="connsiteX10" fmla="*/ 49340 w 195929"/>
                  <a:gd name="connsiteY10" fmla="*/ 84582 h 209359"/>
                  <a:gd name="connsiteX11" fmla="*/ 102298 w 195929"/>
                  <a:gd name="connsiteY11" fmla="*/ 40195 h 209359"/>
                  <a:gd name="connsiteX12" fmla="*/ 149162 w 195929"/>
                  <a:gd name="connsiteY12" fmla="*/ 84582 h 209359"/>
                  <a:gd name="connsiteX13" fmla="*/ 49340 w 195929"/>
                  <a:gd name="connsiteY13" fmla="*/ 84582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03442" y="0"/>
                    </a:moveTo>
                    <a:cubicBezTo>
                      <a:pt x="47435" y="0"/>
                      <a:pt x="0" y="43815"/>
                      <a:pt x="0" y="104680"/>
                    </a:cubicBezTo>
                    <a:cubicBezTo>
                      <a:pt x="0" y="166116"/>
                      <a:pt x="46863" y="209359"/>
                      <a:pt x="108299" y="209359"/>
                    </a:cubicBezTo>
                    <a:cubicBezTo>
                      <a:pt x="127730" y="209359"/>
                      <a:pt x="160592" y="203263"/>
                      <a:pt x="188595" y="178308"/>
                    </a:cubicBezTo>
                    <a:lnTo>
                      <a:pt x="166116" y="145447"/>
                    </a:lnTo>
                    <a:cubicBezTo>
                      <a:pt x="150876" y="158210"/>
                      <a:pt x="129635" y="166783"/>
                      <a:pt x="110109" y="166783"/>
                    </a:cubicBezTo>
                    <a:cubicBezTo>
                      <a:pt x="78486" y="166783"/>
                      <a:pt x="56007" y="150400"/>
                      <a:pt x="48101" y="120586"/>
                    </a:cubicBezTo>
                    <a:lnTo>
                      <a:pt x="192310" y="120586"/>
                    </a:lnTo>
                    <a:cubicBezTo>
                      <a:pt x="194786" y="113919"/>
                      <a:pt x="195929" y="104203"/>
                      <a:pt x="195929" y="92011"/>
                    </a:cubicBezTo>
                    <a:cubicBezTo>
                      <a:pt x="195929" y="40195"/>
                      <a:pt x="158782" y="0"/>
                      <a:pt x="103442" y="0"/>
                    </a:cubicBezTo>
                    <a:close/>
                    <a:moveTo>
                      <a:pt x="49340" y="84582"/>
                    </a:moveTo>
                    <a:cubicBezTo>
                      <a:pt x="55435" y="57817"/>
                      <a:pt x="75533" y="40195"/>
                      <a:pt x="102298" y="40195"/>
                    </a:cubicBezTo>
                    <a:cubicBezTo>
                      <a:pt x="127254" y="40195"/>
                      <a:pt x="147923" y="56007"/>
                      <a:pt x="149162" y="84582"/>
                    </a:cubicBezTo>
                    <a:lnTo>
                      <a:pt x="49340" y="84582"/>
                    </a:lnTo>
                    <a:close/>
                  </a:path>
                </a:pathLst>
              </a:custGeom>
              <a:grpFill/>
              <a:ln w="9525" cap="flat">
                <a:noFill/>
                <a:prstDash val="solid"/>
                <a:miter/>
              </a:ln>
            </p:spPr>
            <p:txBody>
              <a:bodyPr rtlCol="0" anchor="ctr"/>
              <a:lstStyle/>
              <a:p>
                <a:endParaRPr lang="en-AU" dirty="0"/>
              </a:p>
            </p:txBody>
          </p:sp>
          <p:sp>
            <p:nvSpPr>
              <p:cNvPr id="64" name="Freeform: Shape 63">
                <a:extLst>
                  <a:ext uri="{FF2B5EF4-FFF2-40B4-BE49-F238E27FC236}">
                    <a16:creationId xmlns:a16="http://schemas.microsoft.com/office/drawing/2014/main" id="{EF38573C-343A-477D-96DF-5345A80EFA0D}"/>
                  </a:ext>
                </a:extLst>
              </p:cNvPr>
              <p:cNvSpPr/>
              <p:nvPr/>
            </p:nvSpPr>
            <p:spPr>
              <a:xfrm>
                <a:off x="5996178" y="3643121"/>
                <a:ext cx="195929" cy="209359"/>
              </a:xfrm>
              <a:custGeom>
                <a:avLst/>
                <a:gdLst>
                  <a:gd name="connsiteX0" fmla="*/ 103442 w 195929"/>
                  <a:gd name="connsiteY0" fmla="*/ 0 h 209359"/>
                  <a:gd name="connsiteX1" fmla="*/ 0 w 195929"/>
                  <a:gd name="connsiteY1" fmla="*/ 104680 h 209359"/>
                  <a:gd name="connsiteX2" fmla="*/ 108299 w 195929"/>
                  <a:gd name="connsiteY2" fmla="*/ 209359 h 209359"/>
                  <a:gd name="connsiteX3" fmla="*/ 188595 w 195929"/>
                  <a:gd name="connsiteY3" fmla="*/ 178308 h 209359"/>
                  <a:gd name="connsiteX4" fmla="*/ 166116 w 195929"/>
                  <a:gd name="connsiteY4" fmla="*/ 145447 h 209359"/>
                  <a:gd name="connsiteX5" fmla="*/ 110109 w 195929"/>
                  <a:gd name="connsiteY5" fmla="*/ 166783 h 209359"/>
                  <a:gd name="connsiteX6" fmla="*/ 48101 w 195929"/>
                  <a:gd name="connsiteY6" fmla="*/ 120586 h 209359"/>
                  <a:gd name="connsiteX7" fmla="*/ 192310 w 195929"/>
                  <a:gd name="connsiteY7" fmla="*/ 120586 h 209359"/>
                  <a:gd name="connsiteX8" fmla="*/ 195929 w 195929"/>
                  <a:gd name="connsiteY8" fmla="*/ 92011 h 209359"/>
                  <a:gd name="connsiteX9" fmla="*/ 103442 w 195929"/>
                  <a:gd name="connsiteY9" fmla="*/ 0 h 209359"/>
                  <a:gd name="connsiteX10" fmla="*/ 49339 w 195929"/>
                  <a:gd name="connsiteY10" fmla="*/ 84582 h 209359"/>
                  <a:gd name="connsiteX11" fmla="*/ 102298 w 195929"/>
                  <a:gd name="connsiteY11" fmla="*/ 40195 h 209359"/>
                  <a:gd name="connsiteX12" fmla="*/ 149161 w 195929"/>
                  <a:gd name="connsiteY12" fmla="*/ 84582 h 209359"/>
                  <a:gd name="connsiteX13" fmla="*/ 49339 w 195929"/>
                  <a:gd name="connsiteY13" fmla="*/ 84582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03442" y="0"/>
                    </a:moveTo>
                    <a:cubicBezTo>
                      <a:pt x="47434" y="0"/>
                      <a:pt x="0" y="43815"/>
                      <a:pt x="0" y="104680"/>
                    </a:cubicBezTo>
                    <a:cubicBezTo>
                      <a:pt x="0" y="166116"/>
                      <a:pt x="46863" y="209359"/>
                      <a:pt x="108299" y="209359"/>
                    </a:cubicBezTo>
                    <a:cubicBezTo>
                      <a:pt x="127730" y="209359"/>
                      <a:pt x="160592" y="203263"/>
                      <a:pt x="188595" y="178308"/>
                    </a:cubicBezTo>
                    <a:lnTo>
                      <a:pt x="166116" y="145447"/>
                    </a:lnTo>
                    <a:cubicBezTo>
                      <a:pt x="150876" y="158210"/>
                      <a:pt x="129635" y="166783"/>
                      <a:pt x="110109" y="166783"/>
                    </a:cubicBezTo>
                    <a:cubicBezTo>
                      <a:pt x="78486" y="166783"/>
                      <a:pt x="56007" y="150400"/>
                      <a:pt x="48101" y="120586"/>
                    </a:cubicBezTo>
                    <a:lnTo>
                      <a:pt x="192310" y="120586"/>
                    </a:lnTo>
                    <a:cubicBezTo>
                      <a:pt x="194786" y="113919"/>
                      <a:pt x="195929" y="104203"/>
                      <a:pt x="195929" y="92011"/>
                    </a:cubicBezTo>
                    <a:cubicBezTo>
                      <a:pt x="195929" y="40195"/>
                      <a:pt x="158877" y="0"/>
                      <a:pt x="103442" y="0"/>
                    </a:cubicBezTo>
                    <a:close/>
                    <a:moveTo>
                      <a:pt x="49339" y="84582"/>
                    </a:moveTo>
                    <a:cubicBezTo>
                      <a:pt x="55435" y="57817"/>
                      <a:pt x="75533" y="40195"/>
                      <a:pt x="102298" y="40195"/>
                    </a:cubicBezTo>
                    <a:cubicBezTo>
                      <a:pt x="127254" y="40195"/>
                      <a:pt x="147923" y="56007"/>
                      <a:pt x="149161" y="84582"/>
                    </a:cubicBezTo>
                    <a:lnTo>
                      <a:pt x="49339" y="84582"/>
                    </a:lnTo>
                    <a:close/>
                  </a:path>
                </a:pathLst>
              </a:custGeom>
              <a:grpFill/>
              <a:ln w="9525" cap="flat">
                <a:noFill/>
                <a:prstDash val="solid"/>
                <a:miter/>
              </a:ln>
            </p:spPr>
            <p:txBody>
              <a:bodyPr rtlCol="0" anchor="ctr"/>
              <a:lstStyle/>
              <a:p>
                <a:endParaRPr lang="en-AU" dirty="0"/>
              </a:p>
            </p:txBody>
          </p:sp>
          <p:sp>
            <p:nvSpPr>
              <p:cNvPr id="65" name="Freeform: Shape 64">
                <a:extLst>
                  <a:ext uri="{FF2B5EF4-FFF2-40B4-BE49-F238E27FC236}">
                    <a16:creationId xmlns:a16="http://schemas.microsoft.com/office/drawing/2014/main" id="{28AECAED-A50A-456E-9942-2EAA8EBA949C}"/>
                  </a:ext>
                </a:extLst>
              </p:cNvPr>
              <p:cNvSpPr/>
              <p:nvPr/>
            </p:nvSpPr>
            <p:spPr>
              <a:xfrm>
                <a:off x="7277957" y="3643216"/>
                <a:ext cx="195929" cy="209359"/>
              </a:xfrm>
              <a:custGeom>
                <a:avLst/>
                <a:gdLst>
                  <a:gd name="connsiteX0" fmla="*/ 195929 w 195929"/>
                  <a:gd name="connsiteY0" fmla="*/ 91821 h 209359"/>
                  <a:gd name="connsiteX1" fmla="*/ 103442 w 195929"/>
                  <a:gd name="connsiteY1" fmla="*/ 0 h 209359"/>
                  <a:gd name="connsiteX2" fmla="*/ 0 w 195929"/>
                  <a:gd name="connsiteY2" fmla="*/ 104680 h 209359"/>
                  <a:gd name="connsiteX3" fmla="*/ 108299 w 195929"/>
                  <a:gd name="connsiteY3" fmla="*/ 209360 h 209359"/>
                  <a:gd name="connsiteX4" fmla="*/ 188595 w 195929"/>
                  <a:gd name="connsiteY4" fmla="*/ 178308 h 209359"/>
                  <a:gd name="connsiteX5" fmla="*/ 166116 w 195929"/>
                  <a:gd name="connsiteY5" fmla="*/ 145447 h 209359"/>
                  <a:gd name="connsiteX6" fmla="*/ 110109 w 195929"/>
                  <a:gd name="connsiteY6" fmla="*/ 166783 h 209359"/>
                  <a:gd name="connsiteX7" fmla="*/ 48101 w 195929"/>
                  <a:gd name="connsiteY7" fmla="*/ 120587 h 209359"/>
                  <a:gd name="connsiteX8" fmla="*/ 192310 w 195929"/>
                  <a:gd name="connsiteY8" fmla="*/ 120587 h 209359"/>
                  <a:gd name="connsiteX9" fmla="*/ 195929 w 195929"/>
                  <a:gd name="connsiteY9" fmla="*/ 91821 h 209359"/>
                  <a:gd name="connsiteX10" fmla="*/ 49339 w 195929"/>
                  <a:gd name="connsiteY10" fmla="*/ 84487 h 209359"/>
                  <a:gd name="connsiteX11" fmla="*/ 102298 w 195929"/>
                  <a:gd name="connsiteY11" fmla="*/ 40100 h 209359"/>
                  <a:gd name="connsiteX12" fmla="*/ 149162 w 195929"/>
                  <a:gd name="connsiteY12" fmla="*/ 84487 h 209359"/>
                  <a:gd name="connsiteX13" fmla="*/ 49339 w 195929"/>
                  <a:gd name="connsiteY13" fmla="*/ 84487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95929" y="91821"/>
                    </a:moveTo>
                    <a:cubicBezTo>
                      <a:pt x="195929" y="40100"/>
                      <a:pt x="158782" y="0"/>
                      <a:pt x="103442" y="0"/>
                    </a:cubicBezTo>
                    <a:cubicBezTo>
                      <a:pt x="47435" y="0"/>
                      <a:pt x="0" y="43815"/>
                      <a:pt x="0" y="104680"/>
                    </a:cubicBezTo>
                    <a:cubicBezTo>
                      <a:pt x="0" y="166116"/>
                      <a:pt x="46863" y="209360"/>
                      <a:pt x="108299" y="209360"/>
                    </a:cubicBezTo>
                    <a:cubicBezTo>
                      <a:pt x="127730" y="209360"/>
                      <a:pt x="160592" y="203264"/>
                      <a:pt x="188595" y="178308"/>
                    </a:cubicBezTo>
                    <a:lnTo>
                      <a:pt x="166116" y="145447"/>
                    </a:lnTo>
                    <a:cubicBezTo>
                      <a:pt x="150876" y="158210"/>
                      <a:pt x="129635" y="166783"/>
                      <a:pt x="110109" y="166783"/>
                    </a:cubicBezTo>
                    <a:cubicBezTo>
                      <a:pt x="78486" y="166783"/>
                      <a:pt x="56007" y="150400"/>
                      <a:pt x="48101" y="120587"/>
                    </a:cubicBezTo>
                    <a:lnTo>
                      <a:pt x="192310" y="120587"/>
                    </a:lnTo>
                    <a:cubicBezTo>
                      <a:pt x="194691" y="113729"/>
                      <a:pt x="195929" y="103918"/>
                      <a:pt x="195929" y="91821"/>
                    </a:cubicBezTo>
                    <a:close/>
                    <a:moveTo>
                      <a:pt x="49339" y="84487"/>
                    </a:moveTo>
                    <a:cubicBezTo>
                      <a:pt x="55436" y="57722"/>
                      <a:pt x="75533" y="40100"/>
                      <a:pt x="102298" y="40100"/>
                    </a:cubicBezTo>
                    <a:cubicBezTo>
                      <a:pt x="127254" y="40100"/>
                      <a:pt x="147923" y="55912"/>
                      <a:pt x="149162" y="84487"/>
                    </a:cubicBezTo>
                    <a:lnTo>
                      <a:pt x="49339" y="84487"/>
                    </a:lnTo>
                    <a:close/>
                  </a:path>
                </a:pathLst>
              </a:custGeom>
              <a:grpFill/>
              <a:ln w="9525" cap="flat">
                <a:noFill/>
                <a:prstDash val="solid"/>
                <a:miter/>
              </a:ln>
            </p:spPr>
            <p:txBody>
              <a:bodyPr rtlCol="0" anchor="ctr"/>
              <a:lstStyle/>
              <a:p>
                <a:endParaRPr lang="en-AU" dirty="0"/>
              </a:p>
            </p:txBody>
          </p:sp>
          <p:sp>
            <p:nvSpPr>
              <p:cNvPr id="66" name="Freeform: Shape 65">
                <a:extLst>
                  <a:ext uri="{FF2B5EF4-FFF2-40B4-BE49-F238E27FC236}">
                    <a16:creationId xmlns:a16="http://schemas.microsoft.com/office/drawing/2014/main" id="{30627F6C-6809-4B06-BC9E-A843C1FBF4F3}"/>
                  </a:ext>
                </a:extLst>
              </p:cNvPr>
              <p:cNvSpPr/>
              <p:nvPr/>
            </p:nvSpPr>
            <p:spPr>
              <a:xfrm>
                <a:off x="6461379" y="3643121"/>
                <a:ext cx="158210" cy="209359"/>
              </a:xfrm>
              <a:custGeom>
                <a:avLst/>
                <a:gdLst>
                  <a:gd name="connsiteX0" fmla="*/ 112014 w 158210"/>
                  <a:gd name="connsiteY0" fmla="*/ 90868 h 209359"/>
                  <a:gd name="connsiteX1" fmla="*/ 82677 w 158210"/>
                  <a:gd name="connsiteY1" fmla="*/ 78772 h 209359"/>
                  <a:gd name="connsiteX2" fmla="*/ 58960 w 158210"/>
                  <a:gd name="connsiteY2" fmla="*/ 57817 h 209359"/>
                  <a:gd name="connsiteX3" fmla="*/ 82677 w 158210"/>
                  <a:gd name="connsiteY3" fmla="*/ 40767 h 209359"/>
                  <a:gd name="connsiteX4" fmla="*/ 130112 w 158210"/>
                  <a:gd name="connsiteY4" fmla="*/ 60198 h 209359"/>
                  <a:gd name="connsiteX5" fmla="*/ 155067 w 158210"/>
                  <a:gd name="connsiteY5" fmla="*/ 30385 h 209359"/>
                  <a:gd name="connsiteX6" fmla="*/ 85058 w 158210"/>
                  <a:gd name="connsiteY6" fmla="*/ 0 h 209359"/>
                  <a:gd name="connsiteX7" fmla="*/ 12668 w 158210"/>
                  <a:gd name="connsiteY7" fmla="*/ 59055 h 209359"/>
                  <a:gd name="connsiteX8" fmla="*/ 54959 w 158210"/>
                  <a:gd name="connsiteY8" fmla="*/ 114395 h 209359"/>
                  <a:gd name="connsiteX9" fmla="*/ 87535 w 158210"/>
                  <a:gd name="connsiteY9" fmla="*/ 127825 h 209359"/>
                  <a:gd name="connsiteX10" fmla="*/ 110680 w 158210"/>
                  <a:gd name="connsiteY10" fmla="*/ 150304 h 209359"/>
                  <a:gd name="connsiteX11" fmla="*/ 83344 w 158210"/>
                  <a:gd name="connsiteY11" fmla="*/ 168592 h 209359"/>
                  <a:gd name="connsiteX12" fmla="*/ 26194 w 158210"/>
                  <a:gd name="connsiteY12" fmla="*/ 140589 h 209359"/>
                  <a:gd name="connsiteX13" fmla="*/ 0 w 158210"/>
                  <a:gd name="connsiteY13" fmla="*/ 170402 h 209359"/>
                  <a:gd name="connsiteX14" fmla="*/ 81534 w 158210"/>
                  <a:gd name="connsiteY14" fmla="*/ 209359 h 209359"/>
                  <a:gd name="connsiteX15" fmla="*/ 158210 w 158210"/>
                  <a:gd name="connsiteY15" fmla="*/ 146685 h 209359"/>
                  <a:gd name="connsiteX16" fmla="*/ 112014 w 158210"/>
                  <a:gd name="connsiteY16" fmla="*/ 90868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210" h="209359">
                    <a:moveTo>
                      <a:pt x="112014" y="90868"/>
                    </a:moveTo>
                    <a:lnTo>
                      <a:pt x="82677" y="78772"/>
                    </a:lnTo>
                    <a:cubicBezTo>
                      <a:pt x="65627" y="71723"/>
                      <a:pt x="58960" y="65722"/>
                      <a:pt x="58960" y="57817"/>
                    </a:cubicBezTo>
                    <a:cubicBezTo>
                      <a:pt x="58960" y="48673"/>
                      <a:pt x="67437" y="40767"/>
                      <a:pt x="82677" y="40767"/>
                    </a:cubicBezTo>
                    <a:cubicBezTo>
                      <a:pt x="100298" y="40767"/>
                      <a:pt x="115538" y="48101"/>
                      <a:pt x="130112" y="60198"/>
                    </a:cubicBezTo>
                    <a:lnTo>
                      <a:pt x="155067" y="30385"/>
                    </a:lnTo>
                    <a:cubicBezTo>
                      <a:pt x="136779" y="10287"/>
                      <a:pt x="114300" y="0"/>
                      <a:pt x="85058" y="0"/>
                    </a:cubicBezTo>
                    <a:cubicBezTo>
                      <a:pt x="44863" y="0"/>
                      <a:pt x="12668" y="20669"/>
                      <a:pt x="12668" y="59055"/>
                    </a:cubicBezTo>
                    <a:cubicBezTo>
                      <a:pt x="12668" y="91916"/>
                      <a:pt x="35147" y="106299"/>
                      <a:pt x="54959" y="114395"/>
                    </a:cubicBezTo>
                    <a:lnTo>
                      <a:pt x="87535" y="127825"/>
                    </a:lnTo>
                    <a:cubicBezTo>
                      <a:pt x="104489" y="134779"/>
                      <a:pt x="110680" y="139541"/>
                      <a:pt x="110680" y="150304"/>
                    </a:cubicBezTo>
                    <a:cubicBezTo>
                      <a:pt x="110680" y="159544"/>
                      <a:pt x="102679" y="168592"/>
                      <a:pt x="83344" y="168592"/>
                    </a:cubicBezTo>
                    <a:cubicBezTo>
                      <a:pt x="61436" y="168592"/>
                      <a:pt x="39433" y="156400"/>
                      <a:pt x="26194" y="140589"/>
                    </a:cubicBezTo>
                    <a:lnTo>
                      <a:pt x="0" y="170402"/>
                    </a:lnTo>
                    <a:cubicBezTo>
                      <a:pt x="18288" y="196596"/>
                      <a:pt x="48101" y="209359"/>
                      <a:pt x="81534" y="209359"/>
                    </a:cubicBezTo>
                    <a:cubicBezTo>
                      <a:pt x="124682" y="209359"/>
                      <a:pt x="158210" y="188690"/>
                      <a:pt x="158210" y="146685"/>
                    </a:cubicBezTo>
                    <a:cubicBezTo>
                      <a:pt x="158115" y="117443"/>
                      <a:pt x="138493" y="101727"/>
                      <a:pt x="112014" y="90868"/>
                    </a:cubicBezTo>
                    <a:close/>
                  </a:path>
                </a:pathLst>
              </a:custGeom>
              <a:grpFill/>
              <a:ln w="9525" cap="flat">
                <a:noFill/>
                <a:prstDash val="solid"/>
                <a:miter/>
              </a:ln>
            </p:spPr>
            <p:txBody>
              <a:bodyPr rtlCol="0" anchor="ctr"/>
              <a:lstStyle/>
              <a:p>
                <a:endParaRPr lang="en-AU" dirty="0"/>
              </a:p>
            </p:txBody>
          </p:sp>
          <p:sp>
            <p:nvSpPr>
              <p:cNvPr id="67" name="Freeform: Shape 66">
                <a:extLst>
                  <a:ext uri="{FF2B5EF4-FFF2-40B4-BE49-F238E27FC236}">
                    <a16:creationId xmlns:a16="http://schemas.microsoft.com/office/drawing/2014/main" id="{88A649B7-6556-486C-BF14-542E1B6CD5BF}"/>
                  </a:ext>
                </a:extLst>
              </p:cNvPr>
              <p:cNvSpPr/>
              <p:nvPr/>
            </p:nvSpPr>
            <p:spPr>
              <a:xfrm>
                <a:off x="5276564" y="3573779"/>
                <a:ext cx="270129" cy="278701"/>
              </a:xfrm>
              <a:custGeom>
                <a:avLst/>
                <a:gdLst>
                  <a:gd name="connsiteX0" fmla="*/ 142304 w 270129"/>
                  <a:gd name="connsiteY0" fmla="*/ 172212 h 278701"/>
                  <a:gd name="connsiteX1" fmla="*/ 220694 w 270129"/>
                  <a:gd name="connsiteY1" fmla="*/ 172212 h 278701"/>
                  <a:gd name="connsiteX2" fmla="*/ 220694 w 270129"/>
                  <a:gd name="connsiteY2" fmla="*/ 200692 h 278701"/>
                  <a:gd name="connsiteX3" fmla="*/ 145352 w 270129"/>
                  <a:gd name="connsiteY3" fmla="*/ 233648 h 278701"/>
                  <a:gd name="connsiteX4" fmla="*/ 50578 w 270129"/>
                  <a:gd name="connsiteY4" fmla="*/ 139351 h 278701"/>
                  <a:gd name="connsiteX5" fmla="*/ 142304 w 270129"/>
                  <a:gd name="connsiteY5" fmla="*/ 45625 h 278701"/>
                  <a:gd name="connsiteX6" fmla="*/ 218218 w 270129"/>
                  <a:gd name="connsiteY6" fmla="*/ 85916 h 278701"/>
                  <a:gd name="connsiteX7" fmla="*/ 256127 w 270129"/>
                  <a:gd name="connsiteY7" fmla="*/ 59055 h 278701"/>
                  <a:gd name="connsiteX8" fmla="*/ 143542 w 270129"/>
                  <a:gd name="connsiteY8" fmla="*/ 0 h 278701"/>
                  <a:gd name="connsiteX9" fmla="*/ 0 w 270129"/>
                  <a:gd name="connsiteY9" fmla="*/ 139351 h 278701"/>
                  <a:gd name="connsiteX10" fmla="*/ 143542 w 270129"/>
                  <a:gd name="connsiteY10" fmla="*/ 278701 h 278701"/>
                  <a:gd name="connsiteX11" fmla="*/ 270129 w 270129"/>
                  <a:gd name="connsiteY11" fmla="*/ 207455 h 278701"/>
                  <a:gd name="connsiteX12" fmla="*/ 270129 w 270129"/>
                  <a:gd name="connsiteY12" fmla="*/ 129064 h 278701"/>
                  <a:gd name="connsiteX13" fmla="*/ 142304 w 270129"/>
                  <a:gd name="connsiteY13" fmla="*/ 129064 h 278701"/>
                  <a:gd name="connsiteX14" fmla="*/ 142304 w 270129"/>
                  <a:gd name="connsiteY14" fmla="*/ 172212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0129" h="278701">
                    <a:moveTo>
                      <a:pt x="142304" y="172212"/>
                    </a:moveTo>
                    <a:lnTo>
                      <a:pt x="220694" y="172212"/>
                    </a:lnTo>
                    <a:lnTo>
                      <a:pt x="220694" y="200692"/>
                    </a:lnTo>
                    <a:cubicBezTo>
                      <a:pt x="203740" y="221933"/>
                      <a:pt x="173355" y="233648"/>
                      <a:pt x="145352" y="233648"/>
                    </a:cubicBezTo>
                    <a:cubicBezTo>
                      <a:pt x="89344" y="233648"/>
                      <a:pt x="50578" y="195358"/>
                      <a:pt x="50578" y="139351"/>
                    </a:cubicBezTo>
                    <a:cubicBezTo>
                      <a:pt x="50578" y="86392"/>
                      <a:pt x="85058" y="45625"/>
                      <a:pt x="142304" y="45625"/>
                    </a:cubicBezTo>
                    <a:cubicBezTo>
                      <a:pt x="175165" y="45625"/>
                      <a:pt x="196882" y="59150"/>
                      <a:pt x="218218" y="85916"/>
                    </a:cubicBezTo>
                    <a:lnTo>
                      <a:pt x="256127" y="59055"/>
                    </a:lnTo>
                    <a:cubicBezTo>
                      <a:pt x="228409" y="19717"/>
                      <a:pt x="188881" y="0"/>
                      <a:pt x="143542" y="0"/>
                    </a:cubicBezTo>
                    <a:cubicBezTo>
                      <a:pt x="65056" y="0"/>
                      <a:pt x="0" y="57817"/>
                      <a:pt x="0" y="139351"/>
                    </a:cubicBezTo>
                    <a:cubicBezTo>
                      <a:pt x="0" y="219647"/>
                      <a:pt x="63913" y="278701"/>
                      <a:pt x="143542" y="278701"/>
                    </a:cubicBezTo>
                    <a:cubicBezTo>
                      <a:pt x="194024" y="278701"/>
                      <a:pt x="242697" y="253651"/>
                      <a:pt x="270129" y="207455"/>
                    </a:cubicBezTo>
                    <a:lnTo>
                      <a:pt x="270129" y="129064"/>
                    </a:lnTo>
                    <a:lnTo>
                      <a:pt x="142304" y="129064"/>
                    </a:lnTo>
                    <a:lnTo>
                      <a:pt x="142304" y="172212"/>
                    </a:lnTo>
                    <a:close/>
                  </a:path>
                </a:pathLst>
              </a:custGeom>
              <a:grpFill/>
              <a:ln w="9525" cap="flat">
                <a:noFill/>
                <a:prstDash val="solid"/>
                <a:miter/>
              </a:ln>
            </p:spPr>
            <p:txBody>
              <a:bodyPr rtlCol="0" anchor="ctr"/>
              <a:lstStyle/>
              <a:p>
                <a:endParaRPr lang="en-AU" dirty="0"/>
              </a:p>
            </p:txBody>
          </p:sp>
          <p:sp>
            <p:nvSpPr>
              <p:cNvPr id="68" name="Freeform: Shape 67">
                <a:extLst>
                  <a:ext uri="{FF2B5EF4-FFF2-40B4-BE49-F238E27FC236}">
                    <a16:creationId xmlns:a16="http://schemas.microsoft.com/office/drawing/2014/main" id="{B997DF93-C51A-4A60-B023-AA44932D8CB1}"/>
                  </a:ext>
                </a:extLst>
              </p:cNvPr>
              <p:cNvSpPr/>
              <p:nvPr/>
            </p:nvSpPr>
            <p:spPr>
              <a:xfrm>
                <a:off x="6637972" y="3573779"/>
                <a:ext cx="259746" cy="278701"/>
              </a:xfrm>
              <a:custGeom>
                <a:avLst/>
                <a:gdLst>
                  <a:gd name="connsiteX0" fmla="*/ 142970 w 259746"/>
                  <a:gd name="connsiteY0" fmla="*/ 45625 h 278701"/>
                  <a:gd name="connsiteX1" fmla="*/ 222028 w 259746"/>
                  <a:gd name="connsiteY1" fmla="*/ 91249 h 278701"/>
                  <a:gd name="connsiteX2" fmla="*/ 259747 w 259746"/>
                  <a:gd name="connsiteY2" fmla="*/ 64484 h 278701"/>
                  <a:gd name="connsiteX3" fmla="*/ 142970 w 259746"/>
                  <a:gd name="connsiteY3" fmla="*/ 0 h 278701"/>
                  <a:gd name="connsiteX4" fmla="*/ 0 w 259746"/>
                  <a:gd name="connsiteY4" fmla="*/ 139351 h 278701"/>
                  <a:gd name="connsiteX5" fmla="*/ 142970 w 259746"/>
                  <a:gd name="connsiteY5" fmla="*/ 278701 h 278701"/>
                  <a:gd name="connsiteX6" fmla="*/ 259747 w 259746"/>
                  <a:gd name="connsiteY6" fmla="*/ 214789 h 278701"/>
                  <a:gd name="connsiteX7" fmla="*/ 222028 w 259746"/>
                  <a:gd name="connsiteY7" fmla="*/ 187452 h 278701"/>
                  <a:gd name="connsiteX8" fmla="*/ 142970 w 259746"/>
                  <a:gd name="connsiteY8" fmla="*/ 233077 h 278701"/>
                  <a:gd name="connsiteX9" fmla="*/ 51149 w 259746"/>
                  <a:gd name="connsiteY9" fmla="*/ 139351 h 278701"/>
                  <a:gd name="connsiteX10" fmla="*/ 142970 w 259746"/>
                  <a:gd name="connsiteY10" fmla="*/ 45625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746" h="278701">
                    <a:moveTo>
                      <a:pt x="142970" y="45625"/>
                    </a:moveTo>
                    <a:cubicBezTo>
                      <a:pt x="176403" y="45625"/>
                      <a:pt x="199549" y="60007"/>
                      <a:pt x="222028" y="91249"/>
                    </a:cubicBezTo>
                    <a:lnTo>
                      <a:pt x="259747" y="64484"/>
                    </a:lnTo>
                    <a:cubicBezTo>
                      <a:pt x="234791" y="24289"/>
                      <a:pt x="194024" y="0"/>
                      <a:pt x="142970" y="0"/>
                    </a:cubicBezTo>
                    <a:cubicBezTo>
                      <a:pt x="62103" y="0"/>
                      <a:pt x="0" y="60865"/>
                      <a:pt x="0" y="139351"/>
                    </a:cubicBezTo>
                    <a:cubicBezTo>
                      <a:pt x="0" y="216599"/>
                      <a:pt x="60198" y="278701"/>
                      <a:pt x="142970" y="278701"/>
                    </a:cubicBezTo>
                    <a:cubicBezTo>
                      <a:pt x="192215" y="278701"/>
                      <a:pt x="234220" y="256222"/>
                      <a:pt x="259747" y="214789"/>
                    </a:cubicBezTo>
                    <a:lnTo>
                      <a:pt x="222028" y="187452"/>
                    </a:lnTo>
                    <a:cubicBezTo>
                      <a:pt x="202597" y="216694"/>
                      <a:pt x="178213" y="233077"/>
                      <a:pt x="142970" y="233077"/>
                    </a:cubicBezTo>
                    <a:cubicBezTo>
                      <a:pt x="89440" y="233077"/>
                      <a:pt x="51149" y="191738"/>
                      <a:pt x="51149" y="139351"/>
                    </a:cubicBezTo>
                    <a:cubicBezTo>
                      <a:pt x="51149" y="88868"/>
                      <a:pt x="87630" y="45625"/>
                      <a:pt x="142970" y="45625"/>
                    </a:cubicBezTo>
                    <a:close/>
                  </a:path>
                </a:pathLst>
              </a:custGeom>
              <a:grpFill/>
              <a:ln w="9525" cap="flat">
                <a:noFill/>
                <a:prstDash val="solid"/>
                <a:miter/>
              </a:ln>
            </p:spPr>
            <p:txBody>
              <a:bodyPr rtlCol="0" anchor="ctr"/>
              <a:lstStyle/>
              <a:p>
                <a:endParaRPr lang="en-AU" dirty="0"/>
              </a:p>
            </p:txBody>
          </p:sp>
          <p:sp>
            <p:nvSpPr>
              <p:cNvPr id="69" name="Freeform: Shape 68">
                <a:extLst>
                  <a:ext uri="{FF2B5EF4-FFF2-40B4-BE49-F238E27FC236}">
                    <a16:creationId xmlns:a16="http://schemas.microsoft.com/office/drawing/2014/main" id="{E60A1612-A1F1-4F66-8ACB-08EA13E51F44}"/>
                  </a:ext>
                </a:extLst>
              </p:cNvPr>
              <p:cNvSpPr/>
              <p:nvPr/>
            </p:nvSpPr>
            <p:spPr>
              <a:xfrm>
                <a:off x="7156323" y="3644931"/>
                <a:ext cx="118681" cy="202596"/>
              </a:xfrm>
              <a:custGeom>
                <a:avLst/>
                <a:gdLst>
                  <a:gd name="connsiteX0" fmla="*/ 45053 w 118681"/>
                  <a:gd name="connsiteY0" fmla="*/ 28004 h 202596"/>
                  <a:gd name="connsiteX1" fmla="*/ 45053 w 118681"/>
                  <a:gd name="connsiteY1" fmla="*/ 2477 h 202596"/>
                  <a:gd name="connsiteX2" fmla="*/ 0 w 118681"/>
                  <a:gd name="connsiteY2" fmla="*/ 2477 h 202596"/>
                  <a:gd name="connsiteX3" fmla="*/ 0 w 118681"/>
                  <a:gd name="connsiteY3" fmla="*/ 202597 h 202596"/>
                  <a:gd name="connsiteX4" fmla="*/ 48673 w 118681"/>
                  <a:gd name="connsiteY4" fmla="*/ 202597 h 202596"/>
                  <a:gd name="connsiteX5" fmla="*/ 48673 w 118681"/>
                  <a:gd name="connsiteY5" fmla="*/ 102870 h 202596"/>
                  <a:gd name="connsiteX6" fmla="*/ 118681 w 118681"/>
                  <a:gd name="connsiteY6" fmla="*/ 48101 h 202596"/>
                  <a:gd name="connsiteX7" fmla="*/ 118681 w 118681"/>
                  <a:gd name="connsiteY7" fmla="*/ 2477 h 202596"/>
                  <a:gd name="connsiteX8" fmla="*/ 101060 w 118681"/>
                  <a:gd name="connsiteY8" fmla="*/ 0 h 202596"/>
                  <a:gd name="connsiteX9" fmla="*/ 45053 w 118681"/>
                  <a:gd name="connsiteY9" fmla="*/ 28004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1" h="202596">
                    <a:moveTo>
                      <a:pt x="45053" y="28004"/>
                    </a:moveTo>
                    <a:lnTo>
                      <a:pt x="45053" y="2477"/>
                    </a:lnTo>
                    <a:lnTo>
                      <a:pt x="0" y="2477"/>
                    </a:lnTo>
                    <a:lnTo>
                      <a:pt x="0" y="202597"/>
                    </a:lnTo>
                    <a:lnTo>
                      <a:pt x="48673" y="202597"/>
                    </a:lnTo>
                    <a:lnTo>
                      <a:pt x="48673" y="102870"/>
                    </a:lnTo>
                    <a:cubicBezTo>
                      <a:pt x="48673" y="61150"/>
                      <a:pt x="77914" y="41434"/>
                      <a:pt x="118681" y="48101"/>
                    </a:cubicBezTo>
                    <a:lnTo>
                      <a:pt x="118681" y="2477"/>
                    </a:lnTo>
                    <a:cubicBezTo>
                      <a:pt x="113824" y="1238"/>
                      <a:pt x="107728" y="0"/>
                      <a:pt x="101060" y="0"/>
                    </a:cubicBezTo>
                    <a:cubicBezTo>
                      <a:pt x="78486" y="0"/>
                      <a:pt x="58388" y="9811"/>
                      <a:pt x="45053" y="28004"/>
                    </a:cubicBezTo>
                    <a:close/>
                  </a:path>
                </a:pathLst>
              </a:custGeom>
              <a:grpFill/>
              <a:ln w="9525" cap="flat">
                <a:noFill/>
                <a:prstDash val="solid"/>
                <a:miter/>
              </a:ln>
            </p:spPr>
            <p:txBody>
              <a:bodyPr rtlCol="0" anchor="ctr"/>
              <a:lstStyle/>
              <a:p>
                <a:endParaRPr lang="en-AU" dirty="0"/>
              </a:p>
            </p:txBody>
          </p:sp>
        </p:grpSp>
      </p:grpSp>
      <p:sp>
        <p:nvSpPr>
          <p:cNvPr id="28" name="Quadro 17">
            <a:extLst>
              <a:ext uri="{FF2B5EF4-FFF2-40B4-BE49-F238E27FC236}">
                <a16:creationId xmlns:a16="http://schemas.microsoft.com/office/drawing/2014/main" id="{AC3798DB-C52D-4A0C-B6B8-504D7C0B23B5}"/>
              </a:ext>
            </a:extLst>
          </p:cNvPr>
          <p:cNvSpPr/>
          <p:nvPr userDrawn="1"/>
        </p:nvSpPr>
        <p:spPr>
          <a:xfrm>
            <a:off x="0" y="0"/>
            <a:ext cx="12192000" cy="6858000"/>
          </a:xfrm>
          <a:prstGeom prst="frame">
            <a:avLst>
              <a:gd name="adj1" fmla="val 1816"/>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47" name="Title 1">
            <a:extLst>
              <a:ext uri="{FF2B5EF4-FFF2-40B4-BE49-F238E27FC236}">
                <a16:creationId xmlns:a16="http://schemas.microsoft.com/office/drawing/2014/main" id="{FF494902-52BE-4B5D-82C9-DC36B13BD8EA}"/>
              </a:ext>
            </a:extLst>
          </p:cNvPr>
          <p:cNvSpPr>
            <a:spLocks noGrp="1"/>
          </p:cNvSpPr>
          <p:nvPr>
            <p:ph type="title" hasCustomPrompt="1"/>
          </p:nvPr>
        </p:nvSpPr>
        <p:spPr>
          <a:xfrm>
            <a:off x="1070918" y="2931645"/>
            <a:ext cx="3932234" cy="2092625"/>
          </a:xfrm>
        </p:spPr>
        <p:txBody>
          <a:bodyPr wrap="square" lIns="90000" tIns="46800" rIns="90000" bIns="46800" anchor="t" anchorCtr="0">
            <a:spAutoFit/>
          </a:bodyPr>
          <a:lstStyle>
            <a:lvl1pPr>
              <a:lnSpc>
                <a:spcPct val="80000"/>
              </a:lnSpc>
              <a:defRPr sz="5400">
                <a:solidFill>
                  <a:schemeClr val="accent5"/>
                </a:solidFill>
              </a:defRPr>
            </a:lvl1pPr>
          </a:lstStyle>
          <a:p>
            <a:r>
              <a:rPr lang="en-AU" noProof="0" dirty="0"/>
              <a:t>Insert</a:t>
            </a:r>
            <a:br>
              <a:rPr lang="en-US" dirty="0"/>
            </a:br>
            <a:r>
              <a:rPr lang="en-AU" noProof="0" dirty="0"/>
              <a:t>headline</a:t>
            </a:r>
            <a:br>
              <a:rPr lang="en-US" dirty="0"/>
            </a:br>
            <a:r>
              <a:rPr lang="en-AU" noProof="0" dirty="0"/>
              <a:t>here</a:t>
            </a:r>
          </a:p>
        </p:txBody>
      </p:sp>
      <p:sp>
        <p:nvSpPr>
          <p:cNvPr id="48" name="Text Placeholder 2">
            <a:extLst>
              <a:ext uri="{FF2B5EF4-FFF2-40B4-BE49-F238E27FC236}">
                <a16:creationId xmlns:a16="http://schemas.microsoft.com/office/drawing/2014/main" id="{E10F6CF3-3CF7-4C8E-A35A-0E96C5596A0E}"/>
              </a:ext>
            </a:extLst>
          </p:cNvPr>
          <p:cNvSpPr>
            <a:spLocks noGrp="1"/>
          </p:cNvSpPr>
          <p:nvPr>
            <p:ph type="body" idx="14" hasCustomPrompt="1"/>
          </p:nvPr>
        </p:nvSpPr>
        <p:spPr>
          <a:xfrm>
            <a:off x="1070918" y="1716502"/>
            <a:ext cx="1935896" cy="1424109"/>
          </a:xfrm>
          <a:prstGeom prst="rect">
            <a:avLst/>
          </a:prstGeom>
        </p:spPr>
        <p:txBody>
          <a:bodyPr wrap="square" lIns="90000" tIns="46800" rIns="90000" bIns="46800" anchor="b">
            <a:spAutoFit/>
          </a:bodyPr>
          <a:lstStyle>
            <a:lvl1pPr marL="0" indent="0" algn="l" defTabSz="914400" rtl="0" eaLnBrk="1" latinLnBrk="0" hangingPunct="1">
              <a:lnSpc>
                <a:spcPct val="90000"/>
              </a:lnSpc>
              <a:spcBef>
                <a:spcPts val="600"/>
              </a:spcBef>
              <a:buNone/>
              <a:defRPr lang="en-US" sz="9600" kern="1200" dirty="0">
                <a:ln w="12700">
                  <a:noFill/>
                </a:ln>
                <a:solidFill>
                  <a:schemeClr val="accent5"/>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00</a:t>
            </a:r>
          </a:p>
        </p:txBody>
      </p:sp>
      <p:sp>
        <p:nvSpPr>
          <p:cNvPr id="25" name="Footer Placeholder 5">
            <a:extLst>
              <a:ext uri="{FF2B5EF4-FFF2-40B4-BE49-F238E27FC236}">
                <a16:creationId xmlns:a16="http://schemas.microsoft.com/office/drawing/2014/main" id="{D9A724B9-19CB-4648-8034-BA2F596D1E9B}"/>
              </a:ext>
            </a:extLst>
          </p:cNvPr>
          <p:cNvSpPr>
            <a:spLocks noGrp="1"/>
          </p:cNvSpPr>
          <p:nvPr>
            <p:ph type="ftr" sz="quarter" idx="11"/>
          </p:nvPr>
        </p:nvSpPr>
        <p:spPr>
          <a:xfrm>
            <a:off x="738193" y="6318221"/>
            <a:ext cx="1124064" cy="215444"/>
          </a:xfrm>
        </p:spPr>
        <p:txBody>
          <a:bodyPr/>
          <a:lstStyle>
            <a:lvl1pPr>
              <a:defRPr>
                <a:solidFill>
                  <a:schemeClr val="bg1"/>
                </a:solidFill>
              </a:defRPr>
            </a:lvl1pPr>
          </a:lstStyle>
          <a:p>
            <a:r>
              <a:rPr lang="en-AU" dirty="0"/>
              <a:t>©GenesisCare 2021</a:t>
            </a:r>
          </a:p>
        </p:txBody>
      </p:sp>
      <p:sp>
        <p:nvSpPr>
          <p:cNvPr id="26" name="Slide Number Placeholder 6">
            <a:extLst>
              <a:ext uri="{FF2B5EF4-FFF2-40B4-BE49-F238E27FC236}">
                <a16:creationId xmlns:a16="http://schemas.microsoft.com/office/drawing/2014/main" id="{69EE2FB1-5C87-4F91-9FA3-3861A61DA6CE}"/>
              </a:ext>
            </a:extLst>
          </p:cNvPr>
          <p:cNvSpPr>
            <a:spLocks noGrp="1"/>
          </p:cNvSpPr>
          <p:nvPr>
            <p:ph type="sldNum" sz="quarter" idx="12"/>
          </p:nvPr>
        </p:nvSpPr>
        <p:spPr>
          <a:xfrm>
            <a:off x="1939496" y="6318221"/>
            <a:ext cx="312830" cy="215444"/>
          </a:xfrm>
        </p:spPr>
        <p:txBody>
          <a:bodyPr/>
          <a:lstStyle>
            <a:lvl1pPr>
              <a:defRPr>
                <a:solidFill>
                  <a:schemeClr val="bg1"/>
                </a:solidFill>
              </a:defRPr>
            </a:lvl1pPr>
          </a:lstStyle>
          <a:p>
            <a:fld id="{FAB6D39D-1210-4F97-8D6B-D4136F467DEA}" type="slidenum">
              <a:rPr lang="en-AU" smtClean="0"/>
              <a:pPr/>
              <a:t>‹#›</a:t>
            </a:fld>
            <a:endParaRPr lang="en-AU" dirty="0"/>
          </a:p>
        </p:txBody>
      </p:sp>
    </p:spTree>
    <p:extLst>
      <p:ext uri="{BB962C8B-B14F-4D97-AF65-F5344CB8AC3E}">
        <p14:creationId xmlns:p14="http://schemas.microsoft.com/office/powerpoint/2010/main" val="3183956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326330-4D00-46CD-8DE7-3DE1DC165C1A}"/>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Picture Placeholder 24">
            <a:extLst>
              <a:ext uri="{FF2B5EF4-FFF2-40B4-BE49-F238E27FC236}">
                <a16:creationId xmlns:a16="http://schemas.microsoft.com/office/drawing/2014/main" id="{B780E172-B4C4-444B-8DBA-72376D5C2601}"/>
              </a:ext>
            </a:extLst>
          </p:cNvPr>
          <p:cNvSpPr>
            <a:spLocks noGrp="1"/>
          </p:cNvSpPr>
          <p:nvPr>
            <p:ph type="pic" sz="quarter" idx="15"/>
          </p:nvPr>
        </p:nvSpPr>
        <p:spPr>
          <a:xfrm>
            <a:off x="2" y="2"/>
            <a:ext cx="12191998" cy="6857999"/>
          </a:xfrm>
          <a:custGeom>
            <a:avLst/>
            <a:gdLst>
              <a:gd name="connsiteX0" fmla="*/ 11450055 w 12191998"/>
              <a:gd name="connsiteY0" fmla="*/ 6358709 h 6857999"/>
              <a:gd name="connsiteX1" fmla="*/ 11487134 w 12191998"/>
              <a:gd name="connsiteY1" fmla="*/ 6399005 h 6857999"/>
              <a:gd name="connsiteX2" fmla="*/ 11450055 w 12191998"/>
              <a:gd name="connsiteY2" fmla="*/ 6439301 h 6857999"/>
              <a:gd name="connsiteX3" fmla="*/ 11412597 w 12191998"/>
              <a:gd name="connsiteY3" fmla="*/ 6399005 h 6857999"/>
              <a:gd name="connsiteX4" fmla="*/ 11450055 w 12191998"/>
              <a:gd name="connsiteY4" fmla="*/ 6358709 h 6857999"/>
              <a:gd name="connsiteX5" fmla="*/ 11690946 w 12191998"/>
              <a:gd name="connsiteY5" fmla="*/ 6356376 h 6857999"/>
              <a:gd name="connsiteX6" fmla="*/ 11721973 w 12191998"/>
              <a:gd name="connsiteY6" fmla="*/ 6385762 h 6857999"/>
              <a:gd name="connsiteX7" fmla="*/ 11655884 w 12191998"/>
              <a:gd name="connsiteY7" fmla="*/ 6385762 h 6857999"/>
              <a:gd name="connsiteX8" fmla="*/ 11690946 w 12191998"/>
              <a:gd name="connsiteY8" fmla="*/ 6356376 h 6857999"/>
              <a:gd name="connsiteX9" fmla="*/ 10842338 w 12191998"/>
              <a:gd name="connsiteY9" fmla="*/ 6356376 h 6857999"/>
              <a:gd name="connsiteX10" fmla="*/ 10873364 w 12191998"/>
              <a:gd name="connsiteY10" fmla="*/ 6385762 h 6857999"/>
              <a:gd name="connsiteX11" fmla="*/ 10807276 w 12191998"/>
              <a:gd name="connsiteY11" fmla="*/ 6385762 h 6857999"/>
              <a:gd name="connsiteX12" fmla="*/ 10842338 w 12191998"/>
              <a:gd name="connsiteY12" fmla="*/ 6356376 h 6857999"/>
              <a:gd name="connsiteX13" fmla="*/ 10560015 w 12191998"/>
              <a:gd name="connsiteY13" fmla="*/ 6356376 h 6857999"/>
              <a:gd name="connsiteX14" fmla="*/ 10591042 w 12191998"/>
              <a:gd name="connsiteY14" fmla="*/ 6385762 h 6857999"/>
              <a:gd name="connsiteX15" fmla="*/ 10524954 w 12191998"/>
              <a:gd name="connsiteY15" fmla="*/ 6385762 h 6857999"/>
              <a:gd name="connsiteX16" fmla="*/ 10560015 w 12191998"/>
              <a:gd name="connsiteY16" fmla="*/ 6356376 h 6857999"/>
              <a:gd name="connsiteX17" fmla="*/ 11033601 w 12191998"/>
              <a:gd name="connsiteY17" fmla="*/ 6332601 h 6857999"/>
              <a:gd name="connsiteX18" fmla="*/ 11033601 w 12191998"/>
              <a:gd name="connsiteY18" fmla="*/ 6465091 h 6857999"/>
              <a:gd name="connsiteX19" fmla="*/ 11065826 w 12191998"/>
              <a:gd name="connsiteY19" fmla="*/ 6465091 h 6857999"/>
              <a:gd name="connsiteX20" fmla="*/ 11065826 w 12191998"/>
              <a:gd name="connsiteY20" fmla="*/ 6332601 h 6857999"/>
              <a:gd name="connsiteX21" fmla="*/ 11609598 w 12191998"/>
              <a:gd name="connsiteY21" fmla="*/ 6330962 h 6857999"/>
              <a:gd name="connsiteX22" fmla="*/ 11572518 w 12191998"/>
              <a:gd name="connsiteY22" fmla="*/ 6349502 h 6857999"/>
              <a:gd name="connsiteX23" fmla="*/ 11572518 w 12191998"/>
              <a:gd name="connsiteY23" fmla="*/ 6332602 h 6857999"/>
              <a:gd name="connsiteX24" fmla="*/ 11542691 w 12191998"/>
              <a:gd name="connsiteY24" fmla="*/ 6332602 h 6857999"/>
              <a:gd name="connsiteX25" fmla="*/ 11542691 w 12191998"/>
              <a:gd name="connsiteY25" fmla="*/ 6465093 h 6857999"/>
              <a:gd name="connsiteX26" fmla="*/ 11574915 w 12191998"/>
              <a:gd name="connsiteY26" fmla="*/ 6465093 h 6857999"/>
              <a:gd name="connsiteX27" fmla="*/ 11574915 w 12191998"/>
              <a:gd name="connsiteY27" fmla="*/ 6399068 h 6857999"/>
              <a:gd name="connsiteX28" fmla="*/ 11621264 w 12191998"/>
              <a:gd name="connsiteY28" fmla="*/ 6362808 h 6857999"/>
              <a:gd name="connsiteX29" fmla="*/ 11621264 w 12191998"/>
              <a:gd name="connsiteY29" fmla="*/ 6332602 h 6857999"/>
              <a:gd name="connsiteX30" fmla="*/ 11609598 w 12191998"/>
              <a:gd name="connsiteY30" fmla="*/ 6330962 h 6857999"/>
              <a:gd name="connsiteX31" fmla="*/ 11691703 w 12191998"/>
              <a:gd name="connsiteY31" fmla="*/ 6329827 h 6857999"/>
              <a:gd name="connsiteX32" fmla="*/ 11623219 w 12191998"/>
              <a:gd name="connsiteY32" fmla="*/ 6399131 h 6857999"/>
              <a:gd name="connsiteX33" fmla="*/ 11694919 w 12191998"/>
              <a:gd name="connsiteY33" fmla="*/ 6468435 h 6857999"/>
              <a:gd name="connsiteX34" fmla="*/ 11748079 w 12191998"/>
              <a:gd name="connsiteY34" fmla="*/ 6447877 h 6857999"/>
              <a:gd name="connsiteX35" fmla="*/ 11733197 w 12191998"/>
              <a:gd name="connsiteY35" fmla="*/ 6426121 h 6857999"/>
              <a:gd name="connsiteX36" fmla="*/ 11696117 w 12191998"/>
              <a:gd name="connsiteY36" fmla="*/ 6440247 h 6857999"/>
              <a:gd name="connsiteX37" fmla="*/ 11655065 w 12191998"/>
              <a:gd name="connsiteY37" fmla="*/ 6409662 h 6857999"/>
              <a:gd name="connsiteX38" fmla="*/ 11750539 w 12191998"/>
              <a:gd name="connsiteY38" fmla="*/ 6409662 h 6857999"/>
              <a:gd name="connsiteX39" fmla="*/ 11752935 w 12191998"/>
              <a:gd name="connsiteY39" fmla="*/ 6390618 h 6857999"/>
              <a:gd name="connsiteX40" fmla="*/ 11691703 w 12191998"/>
              <a:gd name="connsiteY40" fmla="*/ 6329827 h 6857999"/>
              <a:gd name="connsiteX41" fmla="*/ 11444379 w 12191998"/>
              <a:gd name="connsiteY41" fmla="*/ 6329827 h 6857999"/>
              <a:gd name="connsiteX42" fmla="*/ 11379553 w 12191998"/>
              <a:gd name="connsiteY42" fmla="*/ 6399131 h 6857999"/>
              <a:gd name="connsiteX43" fmla="*/ 11444001 w 12191998"/>
              <a:gd name="connsiteY43" fmla="*/ 6468435 h 6857999"/>
              <a:gd name="connsiteX44" fmla="*/ 11489089 w 12191998"/>
              <a:gd name="connsiteY44" fmla="*/ 6447499 h 6857999"/>
              <a:gd name="connsiteX45" fmla="*/ 11489089 w 12191998"/>
              <a:gd name="connsiteY45" fmla="*/ 6465219 h 6857999"/>
              <a:gd name="connsiteX46" fmla="*/ 11518918 w 12191998"/>
              <a:gd name="connsiteY46" fmla="*/ 6465219 h 6857999"/>
              <a:gd name="connsiteX47" fmla="*/ 11518918 w 12191998"/>
              <a:gd name="connsiteY47" fmla="*/ 6332602 h 6857999"/>
              <a:gd name="connsiteX48" fmla="*/ 11485874 w 12191998"/>
              <a:gd name="connsiteY48" fmla="*/ 6332602 h 6857999"/>
              <a:gd name="connsiteX49" fmla="*/ 11485874 w 12191998"/>
              <a:gd name="connsiteY49" fmla="*/ 6345908 h 6857999"/>
              <a:gd name="connsiteX50" fmla="*/ 11444379 w 12191998"/>
              <a:gd name="connsiteY50" fmla="*/ 6329827 h 6857999"/>
              <a:gd name="connsiteX51" fmla="*/ 11138913 w 12191998"/>
              <a:gd name="connsiteY51" fmla="*/ 6329764 h 6857999"/>
              <a:gd name="connsiteX52" fmla="*/ 11090987 w 12191998"/>
              <a:gd name="connsiteY52" fmla="*/ 6368862 h 6857999"/>
              <a:gd name="connsiteX53" fmla="*/ 11118986 w 12191998"/>
              <a:gd name="connsiteY53" fmla="*/ 6405500 h 6857999"/>
              <a:gd name="connsiteX54" fmla="*/ 11140553 w 12191998"/>
              <a:gd name="connsiteY54" fmla="*/ 6414391 h 6857999"/>
              <a:gd name="connsiteX55" fmla="*/ 11155876 w 12191998"/>
              <a:gd name="connsiteY55" fmla="*/ 6429274 h 6857999"/>
              <a:gd name="connsiteX56" fmla="*/ 11137778 w 12191998"/>
              <a:gd name="connsiteY56" fmla="*/ 6441381 h 6857999"/>
              <a:gd name="connsiteX57" fmla="*/ 11099942 w 12191998"/>
              <a:gd name="connsiteY57" fmla="*/ 6422842 h 6857999"/>
              <a:gd name="connsiteX58" fmla="*/ 11082600 w 12191998"/>
              <a:gd name="connsiteY58" fmla="*/ 6442580 h 6857999"/>
              <a:gd name="connsiteX59" fmla="*/ 11136580 w 12191998"/>
              <a:gd name="connsiteY59" fmla="*/ 6468371 h 6857999"/>
              <a:gd name="connsiteX60" fmla="*/ 11187344 w 12191998"/>
              <a:gd name="connsiteY60" fmla="*/ 6426878 h 6857999"/>
              <a:gd name="connsiteX61" fmla="*/ 11156760 w 12191998"/>
              <a:gd name="connsiteY61" fmla="*/ 6389924 h 6857999"/>
              <a:gd name="connsiteX62" fmla="*/ 11137337 w 12191998"/>
              <a:gd name="connsiteY62" fmla="*/ 6381916 h 6857999"/>
              <a:gd name="connsiteX63" fmla="*/ 11121635 w 12191998"/>
              <a:gd name="connsiteY63" fmla="*/ 6368042 h 6857999"/>
              <a:gd name="connsiteX64" fmla="*/ 11137337 w 12191998"/>
              <a:gd name="connsiteY64" fmla="*/ 6356754 h 6857999"/>
              <a:gd name="connsiteX65" fmla="*/ 11168742 w 12191998"/>
              <a:gd name="connsiteY65" fmla="*/ 6369619 h 6857999"/>
              <a:gd name="connsiteX66" fmla="*/ 11185263 w 12191998"/>
              <a:gd name="connsiteY66" fmla="*/ 6349881 h 6857999"/>
              <a:gd name="connsiteX67" fmla="*/ 11138913 w 12191998"/>
              <a:gd name="connsiteY67" fmla="*/ 6329764 h 6857999"/>
              <a:gd name="connsiteX68" fmla="*/ 10969153 w 12191998"/>
              <a:gd name="connsiteY68" fmla="*/ 6329764 h 6857999"/>
              <a:gd name="connsiteX69" fmla="*/ 10921227 w 12191998"/>
              <a:gd name="connsiteY69" fmla="*/ 6368862 h 6857999"/>
              <a:gd name="connsiteX70" fmla="*/ 10949226 w 12191998"/>
              <a:gd name="connsiteY70" fmla="*/ 6405500 h 6857999"/>
              <a:gd name="connsiteX71" fmla="*/ 10970793 w 12191998"/>
              <a:gd name="connsiteY71" fmla="*/ 6414391 h 6857999"/>
              <a:gd name="connsiteX72" fmla="*/ 10986116 w 12191998"/>
              <a:gd name="connsiteY72" fmla="*/ 6429274 h 6857999"/>
              <a:gd name="connsiteX73" fmla="*/ 10968018 w 12191998"/>
              <a:gd name="connsiteY73" fmla="*/ 6441381 h 6857999"/>
              <a:gd name="connsiteX74" fmla="*/ 10930182 w 12191998"/>
              <a:gd name="connsiteY74" fmla="*/ 6422842 h 6857999"/>
              <a:gd name="connsiteX75" fmla="*/ 10912840 w 12191998"/>
              <a:gd name="connsiteY75" fmla="*/ 6442580 h 6857999"/>
              <a:gd name="connsiteX76" fmla="*/ 10966820 w 12191998"/>
              <a:gd name="connsiteY76" fmla="*/ 6468371 h 6857999"/>
              <a:gd name="connsiteX77" fmla="*/ 11017584 w 12191998"/>
              <a:gd name="connsiteY77" fmla="*/ 6426878 h 6857999"/>
              <a:gd name="connsiteX78" fmla="*/ 10987000 w 12191998"/>
              <a:gd name="connsiteY78" fmla="*/ 6389924 h 6857999"/>
              <a:gd name="connsiteX79" fmla="*/ 10967577 w 12191998"/>
              <a:gd name="connsiteY79" fmla="*/ 6381916 h 6857999"/>
              <a:gd name="connsiteX80" fmla="*/ 10951875 w 12191998"/>
              <a:gd name="connsiteY80" fmla="*/ 6368042 h 6857999"/>
              <a:gd name="connsiteX81" fmla="*/ 10967577 w 12191998"/>
              <a:gd name="connsiteY81" fmla="*/ 6356754 h 6857999"/>
              <a:gd name="connsiteX82" fmla="*/ 10998982 w 12191998"/>
              <a:gd name="connsiteY82" fmla="*/ 6369619 h 6857999"/>
              <a:gd name="connsiteX83" fmla="*/ 11015503 w 12191998"/>
              <a:gd name="connsiteY83" fmla="*/ 6349881 h 6857999"/>
              <a:gd name="connsiteX84" fmla="*/ 10969153 w 12191998"/>
              <a:gd name="connsiteY84" fmla="*/ 6329764 h 6857999"/>
              <a:gd name="connsiteX85" fmla="*/ 10843095 w 12191998"/>
              <a:gd name="connsiteY85" fmla="*/ 6329764 h 6857999"/>
              <a:gd name="connsiteX86" fmla="*/ 10774611 w 12191998"/>
              <a:gd name="connsiteY86" fmla="*/ 6399068 h 6857999"/>
              <a:gd name="connsiteX87" fmla="*/ 10846311 w 12191998"/>
              <a:gd name="connsiteY87" fmla="*/ 6468371 h 6857999"/>
              <a:gd name="connsiteX88" fmla="*/ 10899471 w 12191998"/>
              <a:gd name="connsiteY88" fmla="*/ 6447814 h 6857999"/>
              <a:gd name="connsiteX89" fmla="*/ 10884589 w 12191998"/>
              <a:gd name="connsiteY89" fmla="*/ 6426058 h 6857999"/>
              <a:gd name="connsiteX90" fmla="*/ 10847509 w 12191998"/>
              <a:gd name="connsiteY90" fmla="*/ 6440184 h 6857999"/>
              <a:gd name="connsiteX91" fmla="*/ 10806457 w 12191998"/>
              <a:gd name="connsiteY91" fmla="*/ 6409599 h 6857999"/>
              <a:gd name="connsiteX92" fmla="*/ 10901931 w 12191998"/>
              <a:gd name="connsiteY92" fmla="*/ 6409599 h 6857999"/>
              <a:gd name="connsiteX93" fmla="*/ 10904327 w 12191998"/>
              <a:gd name="connsiteY93" fmla="*/ 6390681 h 6857999"/>
              <a:gd name="connsiteX94" fmla="*/ 10843095 w 12191998"/>
              <a:gd name="connsiteY94" fmla="*/ 6329764 h 6857999"/>
              <a:gd name="connsiteX95" fmla="*/ 10708586 w 12191998"/>
              <a:gd name="connsiteY95" fmla="*/ 6329764 h 6857999"/>
              <a:gd name="connsiteX96" fmla="*/ 10669488 w 12191998"/>
              <a:gd name="connsiteY96" fmla="*/ 6345466 h 6857999"/>
              <a:gd name="connsiteX97" fmla="*/ 10669488 w 12191998"/>
              <a:gd name="connsiteY97" fmla="*/ 6332602 h 6857999"/>
              <a:gd name="connsiteX98" fmla="*/ 10639661 w 12191998"/>
              <a:gd name="connsiteY98" fmla="*/ 6332602 h 6857999"/>
              <a:gd name="connsiteX99" fmla="*/ 10639661 w 12191998"/>
              <a:gd name="connsiteY99" fmla="*/ 6465092 h 6857999"/>
              <a:gd name="connsiteX100" fmla="*/ 10671885 w 12191998"/>
              <a:gd name="connsiteY100" fmla="*/ 6465092 h 6857999"/>
              <a:gd name="connsiteX101" fmla="*/ 10671885 w 12191998"/>
              <a:gd name="connsiteY101" fmla="*/ 6386140 h 6857999"/>
              <a:gd name="connsiteX102" fmla="*/ 10699695 w 12191998"/>
              <a:gd name="connsiteY102" fmla="*/ 6358772 h 6857999"/>
              <a:gd name="connsiteX103" fmla="*/ 10726306 w 12191998"/>
              <a:gd name="connsiteY103" fmla="*/ 6386140 h 6857999"/>
              <a:gd name="connsiteX104" fmla="*/ 10726306 w 12191998"/>
              <a:gd name="connsiteY104" fmla="*/ 6465092 h 6857999"/>
              <a:gd name="connsiteX105" fmla="*/ 10758530 w 12191998"/>
              <a:gd name="connsiteY105" fmla="*/ 6465092 h 6857999"/>
              <a:gd name="connsiteX106" fmla="*/ 10758530 w 12191998"/>
              <a:gd name="connsiteY106" fmla="*/ 6382925 h 6857999"/>
              <a:gd name="connsiteX107" fmla="*/ 10708586 w 12191998"/>
              <a:gd name="connsiteY107" fmla="*/ 6329764 h 6857999"/>
              <a:gd name="connsiteX108" fmla="*/ 10560772 w 12191998"/>
              <a:gd name="connsiteY108" fmla="*/ 6329764 h 6857999"/>
              <a:gd name="connsiteX109" fmla="*/ 10492288 w 12191998"/>
              <a:gd name="connsiteY109" fmla="*/ 6399068 h 6857999"/>
              <a:gd name="connsiteX110" fmla="*/ 10563988 w 12191998"/>
              <a:gd name="connsiteY110" fmla="*/ 6468371 h 6857999"/>
              <a:gd name="connsiteX111" fmla="*/ 10617148 w 12191998"/>
              <a:gd name="connsiteY111" fmla="*/ 6447814 h 6857999"/>
              <a:gd name="connsiteX112" fmla="*/ 10602266 w 12191998"/>
              <a:gd name="connsiteY112" fmla="*/ 6426058 h 6857999"/>
              <a:gd name="connsiteX113" fmla="*/ 10565186 w 12191998"/>
              <a:gd name="connsiteY113" fmla="*/ 6440184 h 6857999"/>
              <a:gd name="connsiteX114" fmla="*/ 10524134 w 12191998"/>
              <a:gd name="connsiteY114" fmla="*/ 6409599 h 6857999"/>
              <a:gd name="connsiteX115" fmla="*/ 10619608 w 12191998"/>
              <a:gd name="connsiteY115" fmla="*/ 6409599 h 6857999"/>
              <a:gd name="connsiteX116" fmla="*/ 10622004 w 12191998"/>
              <a:gd name="connsiteY116" fmla="*/ 6390681 h 6857999"/>
              <a:gd name="connsiteX117" fmla="*/ 10560772 w 12191998"/>
              <a:gd name="connsiteY117" fmla="*/ 6329764 h 6857999"/>
              <a:gd name="connsiteX118" fmla="*/ 11294168 w 12191998"/>
              <a:gd name="connsiteY118" fmla="*/ 6283856 h 6857999"/>
              <a:gd name="connsiteX119" fmla="*/ 11199514 w 12191998"/>
              <a:gd name="connsiteY119" fmla="*/ 6376114 h 6857999"/>
              <a:gd name="connsiteX120" fmla="*/ 11294168 w 12191998"/>
              <a:gd name="connsiteY120" fmla="*/ 6468371 h 6857999"/>
              <a:gd name="connsiteX121" fmla="*/ 11371481 w 12191998"/>
              <a:gd name="connsiteY121" fmla="*/ 6426058 h 6857999"/>
              <a:gd name="connsiteX122" fmla="*/ 11346509 w 12191998"/>
              <a:gd name="connsiteY122" fmla="*/ 6407960 h 6857999"/>
              <a:gd name="connsiteX123" fmla="*/ 11294168 w 12191998"/>
              <a:gd name="connsiteY123" fmla="*/ 6438166 h 6857999"/>
              <a:gd name="connsiteX124" fmla="*/ 11233377 w 12191998"/>
              <a:gd name="connsiteY124" fmla="*/ 6376114 h 6857999"/>
              <a:gd name="connsiteX125" fmla="*/ 11294168 w 12191998"/>
              <a:gd name="connsiteY125" fmla="*/ 6314062 h 6857999"/>
              <a:gd name="connsiteX126" fmla="*/ 11346509 w 12191998"/>
              <a:gd name="connsiteY126" fmla="*/ 6344268 h 6857999"/>
              <a:gd name="connsiteX127" fmla="*/ 11371481 w 12191998"/>
              <a:gd name="connsiteY127" fmla="*/ 6326548 h 6857999"/>
              <a:gd name="connsiteX128" fmla="*/ 11294168 w 12191998"/>
              <a:gd name="connsiteY128" fmla="*/ 6283856 h 6857999"/>
              <a:gd name="connsiteX129" fmla="*/ 10393220 w 12191998"/>
              <a:gd name="connsiteY129" fmla="*/ 6283856 h 6857999"/>
              <a:gd name="connsiteX130" fmla="*/ 10298187 w 12191998"/>
              <a:gd name="connsiteY130" fmla="*/ 6376114 h 6857999"/>
              <a:gd name="connsiteX131" fmla="*/ 10393220 w 12191998"/>
              <a:gd name="connsiteY131" fmla="*/ 6468371 h 6857999"/>
              <a:gd name="connsiteX132" fmla="*/ 10477027 w 12191998"/>
              <a:gd name="connsiteY132" fmla="*/ 6421203 h 6857999"/>
              <a:gd name="connsiteX133" fmla="*/ 10477027 w 12191998"/>
              <a:gd name="connsiteY133" fmla="*/ 6369304 h 6857999"/>
              <a:gd name="connsiteX134" fmla="*/ 10392400 w 12191998"/>
              <a:gd name="connsiteY134" fmla="*/ 6369304 h 6857999"/>
              <a:gd name="connsiteX135" fmla="*/ 10392400 w 12191998"/>
              <a:gd name="connsiteY135" fmla="*/ 6397870 h 6857999"/>
              <a:gd name="connsiteX136" fmla="*/ 10444298 w 12191998"/>
              <a:gd name="connsiteY136" fmla="*/ 6397870 h 6857999"/>
              <a:gd name="connsiteX137" fmla="*/ 10444298 w 12191998"/>
              <a:gd name="connsiteY137" fmla="*/ 6416725 h 6857999"/>
              <a:gd name="connsiteX138" fmla="*/ 10394418 w 12191998"/>
              <a:gd name="connsiteY138" fmla="*/ 6438544 h 6857999"/>
              <a:gd name="connsiteX139" fmla="*/ 10331672 w 12191998"/>
              <a:gd name="connsiteY139" fmla="*/ 6376114 h 6857999"/>
              <a:gd name="connsiteX140" fmla="*/ 10392400 w 12191998"/>
              <a:gd name="connsiteY140" fmla="*/ 6314062 h 6857999"/>
              <a:gd name="connsiteX141" fmla="*/ 10442659 w 12191998"/>
              <a:gd name="connsiteY141" fmla="*/ 6340737 h 6857999"/>
              <a:gd name="connsiteX142" fmla="*/ 10467757 w 12191998"/>
              <a:gd name="connsiteY142" fmla="*/ 6322954 h 6857999"/>
              <a:gd name="connsiteX143" fmla="*/ 10393220 w 12191998"/>
              <a:gd name="connsiteY143" fmla="*/ 6283856 h 6857999"/>
              <a:gd name="connsiteX144" fmla="*/ 11049744 w 12191998"/>
              <a:gd name="connsiteY144" fmla="*/ 6269352 h 6857999"/>
              <a:gd name="connsiteX145" fmla="*/ 11028808 w 12191998"/>
              <a:gd name="connsiteY145" fmla="*/ 6290288 h 6857999"/>
              <a:gd name="connsiteX146" fmla="*/ 11049744 w 12191998"/>
              <a:gd name="connsiteY146" fmla="*/ 6310405 h 6857999"/>
              <a:gd name="connsiteX147" fmla="*/ 11071122 w 12191998"/>
              <a:gd name="connsiteY147" fmla="*/ 6290288 h 6857999"/>
              <a:gd name="connsiteX148" fmla="*/ 11049744 w 12191998"/>
              <a:gd name="connsiteY148" fmla="*/ 6269352 h 6857999"/>
              <a:gd name="connsiteX149" fmla="*/ 10079871 w 12191998"/>
              <a:gd name="connsiteY149" fmla="*/ 5907384 h 6857999"/>
              <a:gd name="connsiteX150" fmla="*/ 9926318 w 12191998"/>
              <a:gd name="connsiteY150" fmla="*/ 6060874 h 6857999"/>
              <a:gd name="connsiteX151" fmla="*/ 10049287 w 12191998"/>
              <a:gd name="connsiteY151" fmla="*/ 6211274 h 6857999"/>
              <a:gd name="connsiteX152" fmla="*/ 10049287 w 12191998"/>
              <a:gd name="connsiteY152" fmla="*/ 6214364 h 6857999"/>
              <a:gd name="connsiteX153" fmla="*/ 9962704 w 12191998"/>
              <a:gd name="connsiteY153" fmla="*/ 6214364 h 6857999"/>
              <a:gd name="connsiteX154" fmla="*/ 9926318 w 12191998"/>
              <a:gd name="connsiteY154" fmla="*/ 6313558 h 6857999"/>
              <a:gd name="connsiteX155" fmla="*/ 10079871 w 12191998"/>
              <a:gd name="connsiteY155" fmla="*/ 6467048 h 6857999"/>
              <a:gd name="connsiteX156" fmla="*/ 10233424 w 12191998"/>
              <a:gd name="connsiteY156" fmla="*/ 6313558 h 6857999"/>
              <a:gd name="connsiteX157" fmla="*/ 10167021 w 12191998"/>
              <a:gd name="connsiteY157" fmla="*/ 6187184 h 6857999"/>
              <a:gd name="connsiteX158" fmla="*/ 10221569 w 12191998"/>
              <a:gd name="connsiteY158" fmla="*/ 6119962 h 6857999"/>
              <a:gd name="connsiteX159" fmla="*/ 10363329 w 12191998"/>
              <a:gd name="connsiteY159" fmla="*/ 6214301 h 6857999"/>
              <a:gd name="connsiteX160" fmla="*/ 10429228 w 12191998"/>
              <a:gd name="connsiteY160" fmla="*/ 6199481 h 6857999"/>
              <a:gd name="connsiteX161" fmla="*/ 10429228 w 12191998"/>
              <a:gd name="connsiteY161" fmla="*/ 5922204 h 6857999"/>
              <a:gd name="connsiteX162" fmla="*/ 10363392 w 12191998"/>
              <a:gd name="connsiteY162" fmla="*/ 5907384 h 6857999"/>
              <a:gd name="connsiteX163" fmla="*/ 10221632 w 12191998"/>
              <a:gd name="connsiteY163" fmla="*/ 6001723 h 6857999"/>
              <a:gd name="connsiteX164" fmla="*/ 10079871 w 12191998"/>
              <a:gd name="connsiteY164" fmla="*/ 5907384 h 6857999"/>
              <a:gd name="connsiteX165" fmla="*/ 0 w 12191998"/>
              <a:gd name="connsiteY165" fmla="*/ 0 h 6857999"/>
              <a:gd name="connsiteX166" fmla="*/ 12191998 w 12191998"/>
              <a:gd name="connsiteY166" fmla="*/ 0 h 6857999"/>
              <a:gd name="connsiteX167" fmla="*/ 12191998 w 12191998"/>
              <a:gd name="connsiteY167" fmla="*/ 6857999 h 6857999"/>
              <a:gd name="connsiteX168" fmla="*/ 0 w 12191998"/>
              <a:gd name="connsiteY16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1998" h="6857999">
                <a:moveTo>
                  <a:pt x="11450055" y="6358709"/>
                </a:moveTo>
                <a:cubicBezTo>
                  <a:pt x="11472316" y="6358709"/>
                  <a:pt x="11487134" y="6376303"/>
                  <a:pt x="11487134" y="6399005"/>
                </a:cubicBezTo>
                <a:cubicBezTo>
                  <a:pt x="11487071" y="6422085"/>
                  <a:pt x="11472694" y="6439301"/>
                  <a:pt x="11450055" y="6439301"/>
                </a:cubicBezTo>
                <a:cubicBezTo>
                  <a:pt x="11429119" y="6439301"/>
                  <a:pt x="11412597" y="6423220"/>
                  <a:pt x="11412597" y="6399005"/>
                </a:cubicBezTo>
                <a:cubicBezTo>
                  <a:pt x="11412597" y="6375231"/>
                  <a:pt x="11428299" y="6358709"/>
                  <a:pt x="11450055" y="6358709"/>
                </a:cubicBezTo>
                <a:close/>
                <a:moveTo>
                  <a:pt x="11690946" y="6356376"/>
                </a:moveTo>
                <a:cubicBezTo>
                  <a:pt x="11707468" y="6356376"/>
                  <a:pt x="11721152" y="6366844"/>
                  <a:pt x="11721973" y="6385762"/>
                </a:cubicBezTo>
                <a:lnTo>
                  <a:pt x="11655884" y="6385762"/>
                </a:lnTo>
                <a:cubicBezTo>
                  <a:pt x="11659921" y="6368042"/>
                  <a:pt x="11673226" y="6356376"/>
                  <a:pt x="11690946" y="6356376"/>
                </a:cubicBezTo>
                <a:close/>
                <a:moveTo>
                  <a:pt x="10842338" y="6356376"/>
                </a:moveTo>
                <a:cubicBezTo>
                  <a:pt x="10858860" y="6356376"/>
                  <a:pt x="10872544" y="6366844"/>
                  <a:pt x="10873364" y="6385762"/>
                </a:cubicBezTo>
                <a:lnTo>
                  <a:pt x="10807276" y="6385762"/>
                </a:lnTo>
                <a:cubicBezTo>
                  <a:pt x="10811312" y="6368042"/>
                  <a:pt x="10824618" y="6356376"/>
                  <a:pt x="10842338" y="6356376"/>
                </a:cubicBezTo>
                <a:close/>
                <a:moveTo>
                  <a:pt x="10560015" y="6356376"/>
                </a:moveTo>
                <a:cubicBezTo>
                  <a:pt x="10576537" y="6356376"/>
                  <a:pt x="10590221" y="6366844"/>
                  <a:pt x="10591042" y="6385762"/>
                </a:cubicBezTo>
                <a:lnTo>
                  <a:pt x="10524954" y="6385762"/>
                </a:lnTo>
                <a:cubicBezTo>
                  <a:pt x="10528989" y="6368042"/>
                  <a:pt x="10542295" y="6356376"/>
                  <a:pt x="10560015" y="6356376"/>
                </a:cubicBezTo>
                <a:close/>
                <a:moveTo>
                  <a:pt x="11033601" y="6332601"/>
                </a:moveTo>
                <a:lnTo>
                  <a:pt x="11033601" y="6465091"/>
                </a:lnTo>
                <a:lnTo>
                  <a:pt x="11065826" y="6465091"/>
                </a:lnTo>
                <a:lnTo>
                  <a:pt x="11065826" y="6332601"/>
                </a:lnTo>
                <a:close/>
                <a:moveTo>
                  <a:pt x="11609598" y="6330962"/>
                </a:moveTo>
                <a:cubicBezTo>
                  <a:pt x="11594653" y="6330962"/>
                  <a:pt x="11581347" y="6337458"/>
                  <a:pt x="11572518" y="6349502"/>
                </a:cubicBezTo>
                <a:lnTo>
                  <a:pt x="11572518" y="6332602"/>
                </a:lnTo>
                <a:lnTo>
                  <a:pt x="11542691" y="6332602"/>
                </a:lnTo>
                <a:lnTo>
                  <a:pt x="11542691" y="6465093"/>
                </a:lnTo>
                <a:lnTo>
                  <a:pt x="11574915" y="6465093"/>
                </a:lnTo>
                <a:lnTo>
                  <a:pt x="11574915" y="6399068"/>
                </a:lnTo>
                <a:cubicBezTo>
                  <a:pt x="11574915" y="6371447"/>
                  <a:pt x="11594274" y="6358394"/>
                  <a:pt x="11621264" y="6362808"/>
                </a:cubicBezTo>
                <a:lnTo>
                  <a:pt x="11621264" y="6332602"/>
                </a:lnTo>
                <a:cubicBezTo>
                  <a:pt x="11618048" y="6331782"/>
                  <a:pt x="11614013" y="6330962"/>
                  <a:pt x="11609598" y="6330962"/>
                </a:cubicBezTo>
                <a:close/>
                <a:moveTo>
                  <a:pt x="11691703" y="6329827"/>
                </a:moveTo>
                <a:cubicBezTo>
                  <a:pt x="11654624" y="6329827"/>
                  <a:pt x="11623219" y="6358835"/>
                  <a:pt x="11623219" y="6399131"/>
                </a:cubicBezTo>
                <a:cubicBezTo>
                  <a:pt x="11623219" y="6439805"/>
                  <a:pt x="11654245" y="6468435"/>
                  <a:pt x="11694919" y="6468435"/>
                </a:cubicBezTo>
                <a:cubicBezTo>
                  <a:pt x="11707783" y="6468435"/>
                  <a:pt x="11729540" y="6464399"/>
                  <a:pt x="11748079" y="6447877"/>
                </a:cubicBezTo>
                <a:lnTo>
                  <a:pt x="11733197" y="6426121"/>
                </a:lnTo>
                <a:cubicBezTo>
                  <a:pt x="11723107" y="6434571"/>
                  <a:pt x="11709045" y="6440247"/>
                  <a:pt x="11696117" y="6440247"/>
                </a:cubicBezTo>
                <a:cubicBezTo>
                  <a:pt x="11675181" y="6440247"/>
                  <a:pt x="11660299" y="6429400"/>
                  <a:pt x="11655065" y="6409662"/>
                </a:cubicBezTo>
                <a:lnTo>
                  <a:pt x="11750539" y="6409662"/>
                </a:lnTo>
                <a:cubicBezTo>
                  <a:pt x="11752115" y="6405122"/>
                  <a:pt x="11752935" y="6398627"/>
                  <a:pt x="11752935" y="6390618"/>
                </a:cubicBezTo>
                <a:cubicBezTo>
                  <a:pt x="11752935" y="6356376"/>
                  <a:pt x="11728342" y="6329827"/>
                  <a:pt x="11691703" y="6329827"/>
                </a:cubicBezTo>
                <a:close/>
                <a:moveTo>
                  <a:pt x="11444379" y="6329827"/>
                </a:moveTo>
                <a:cubicBezTo>
                  <a:pt x="11406101" y="6329827"/>
                  <a:pt x="11379553" y="6360853"/>
                  <a:pt x="11379553" y="6399131"/>
                </a:cubicBezTo>
                <a:cubicBezTo>
                  <a:pt x="11379553" y="6436967"/>
                  <a:pt x="11404525" y="6468435"/>
                  <a:pt x="11444001" y="6468435"/>
                </a:cubicBezTo>
                <a:cubicBezTo>
                  <a:pt x="11463739" y="6468435"/>
                  <a:pt x="11477865" y="6462822"/>
                  <a:pt x="11489089" y="6447499"/>
                </a:cubicBezTo>
                <a:lnTo>
                  <a:pt x="11489089" y="6465219"/>
                </a:lnTo>
                <a:lnTo>
                  <a:pt x="11518918" y="6465219"/>
                </a:lnTo>
                <a:lnTo>
                  <a:pt x="11518918" y="6332602"/>
                </a:lnTo>
                <a:lnTo>
                  <a:pt x="11485874" y="6332602"/>
                </a:lnTo>
                <a:lnTo>
                  <a:pt x="11485874" y="6345908"/>
                </a:lnTo>
                <a:cubicBezTo>
                  <a:pt x="11474586" y="6334620"/>
                  <a:pt x="11460902" y="6329827"/>
                  <a:pt x="11444379" y="6329827"/>
                </a:cubicBezTo>
                <a:close/>
                <a:moveTo>
                  <a:pt x="11138913" y="6329764"/>
                </a:moveTo>
                <a:cubicBezTo>
                  <a:pt x="11112302" y="6329764"/>
                  <a:pt x="11090987" y="6343448"/>
                  <a:pt x="11090987" y="6368862"/>
                </a:cubicBezTo>
                <a:cubicBezTo>
                  <a:pt x="11090987" y="6390618"/>
                  <a:pt x="11105869" y="6400140"/>
                  <a:pt x="11118986" y="6405500"/>
                </a:cubicBezTo>
                <a:lnTo>
                  <a:pt x="11140553" y="6414391"/>
                </a:lnTo>
                <a:cubicBezTo>
                  <a:pt x="11151778" y="6418995"/>
                  <a:pt x="11155876" y="6422148"/>
                  <a:pt x="11155876" y="6429274"/>
                </a:cubicBezTo>
                <a:cubicBezTo>
                  <a:pt x="11155876" y="6435391"/>
                  <a:pt x="11150579" y="6441381"/>
                  <a:pt x="11137778" y="6441381"/>
                </a:cubicBezTo>
                <a:cubicBezTo>
                  <a:pt x="11123274" y="6441381"/>
                  <a:pt x="11108707" y="6433310"/>
                  <a:pt x="11099942" y="6422842"/>
                </a:cubicBezTo>
                <a:lnTo>
                  <a:pt x="11082600" y="6442580"/>
                </a:lnTo>
                <a:cubicBezTo>
                  <a:pt x="11094708" y="6459921"/>
                  <a:pt x="11114446" y="6468371"/>
                  <a:pt x="11136580" y="6468371"/>
                </a:cubicBezTo>
                <a:cubicBezTo>
                  <a:pt x="11165147" y="6468371"/>
                  <a:pt x="11187344" y="6454687"/>
                  <a:pt x="11187344" y="6426878"/>
                </a:cubicBezTo>
                <a:cubicBezTo>
                  <a:pt x="11187281" y="6407518"/>
                  <a:pt x="11174290" y="6397113"/>
                  <a:pt x="11156760" y="6389924"/>
                </a:cubicBezTo>
                <a:lnTo>
                  <a:pt x="11137337" y="6381916"/>
                </a:lnTo>
                <a:cubicBezTo>
                  <a:pt x="11126049" y="6377249"/>
                  <a:pt x="11121635" y="6373276"/>
                  <a:pt x="11121635" y="6368042"/>
                </a:cubicBezTo>
                <a:cubicBezTo>
                  <a:pt x="11121635" y="6361988"/>
                  <a:pt x="11127247" y="6356754"/>
                  <a:pt x="11137337" y="6356754"/>
                </a:cubicBezTo>
                <a:cubicBezTo>
                  <a:pt x="11149003" y="6356754"/>
                  <a:pt x="11159093" y="6361610"/>
                  <a:pt x="11168742" y="6369619"/>
                </a:cubicBezTo>
                <a:lnTo>
                  <a:pt x="11185263" y="6349881"/>
                </a:lnTo>
                <a:cubicBezTo>
                  <a:pt x="11173155" y="6336575"/>
                  <a:pt x="11158273" y="6329764"/>
                  <a:pt x="11138913" y="6329764"/>
                </a:cubicBezTo>
                <a:close/>
                <a:moveTo>
                  <a:pt x="10969153" y="6329764"/>
                </a:moveTo>
                <a:cubicBezTo>
                  <a:pt x="10942542" y="6329764"/>
                  <a:pt x="10921227" y="6343448"/>
                  <a:pt x="10921227" y="6368862"/>
                </a:cubicBezTo>
                <a:cubicBezTo>
                  <a:pt x="10921227" y="6390618"/>
                  <a:pt x="10936109" y="6400140"/>
                  <a:pt x="10949226" y="6405500"/>
                </a:cubicBezTo>
                <a:lnTo>
                  <a:pt x="10970793" y="6414391"/>
                </a:lnTo>
                <a:cubicBezTo>
                  <a:pt x="10982018" y="6418995"/>
                  <a:pt x="10986116" y="6422148"/>
                  <a:pt x="10986116" y="6429274"/>
                </a:cubicBezTo>
                <a:cubicBezTo>
                  <a:pt x="10986116" y="6435391"/>
                  <a:pt x="10980819" y="6441381"/>
                  <a:pt x="10968018" y="6441381"/>
                </a:cubicBezTo>
                <a:cubicBezTo>
                  <a:pt x="10953514" y="6441381"/>
                  <a:pt x="10938947" y="6433310"/>
                  <a:pt x="10930182" y="6422842"/>
                </a:cubicBezTo>
                <a:lnTo>
                  <a:pt x="10912840" y="6442580"/>
                </a:lnTo>
                <a:cubicBezTo>
                  <a:pt x="10924948" y="6459921"/>
                  <a:pt x="10944686" y="6468371"/>
                  <a:pt x="10966820" y="6468371"/>
                </a:cubicBezTo>
                <a:cubicBezTo>
                  <a:pt x="10995387" y="6468371"/>
                  <a:pt x="11017584" y="6454687"/>
                  <a:pt x="11017584" y="6426878"/>
                </a:cubicBezTo>
                <a:cubicBezTo>
                  <a:pt x="11017521" y="6407518"/>
                  <a:pt x="11004594" y="6397113"/>
                  <a:pt x="10987000" y="6389924"/>
                </a:cubicBezTo>
                <a:lnTo>
                  <a:pt x="10967577" y="6381916"/>
                </a:lnTo>
                <a:cubicBezTo>
                  <a:pt x="10956289" y="6377249"/>
                  <a:pt x="10951875" y="6373276"/>
                  <a:pt x="10951875" y="6368042"/>
                </a:cubicBezTo>
                <a:cubicBezTo>
                  <a:pt x="10951875" y="6361988"/>
                  <a:pt x="10957487" y="6356754"/>
                  <a:pt x="10967577" y="6356754"/>
                </a:cubicBezTo>
                <a:cubicBezTo>
                  <a:pt x="10979243" y="6356754"/>
                  <a:pt x="10989333" y="6361610"/>
                  <a:pt x="10998982" y="6369619"/>
                </a:cubicBezTo>
                <a:lnTo>
                  <a:pt x="11015503" y="6349881"/>
                </a:lnTo>
                <a:cubicBezTo>
                  <a:pt x="11003395" y="6336575"/>
                  <a:pt x="10988513" y="6329764"/>
                  <a:pt x="10969153" y="6329764"/>
                </a:cubicBezTo>
                <a:close/>
                <a:moveTo>
                  <a:pt x="10843095" y="6329764"/>
                </a:moveTo>
                <a:cubicBezTo>
                  <a:pt x="10806015" y="6329764"/>
                  <a:pt x="10774611" y="6358772"/>
                  <a:pt x="10774611" y="6399068"/>
                </a:cubicBezTo>
                <a:cubicBezTo>
                  <a:pt x="10774611" y="6439742"/>
                  <a:pt x="10805637" y="6468371"/>
                  <a:pt x="10846311" y="6468371"/>
                </a:cubicBezTo>
                <a:cubicBezTo>
                  <a:pt x="10859175" y="6468371"/>
                  <a:pt x="10880932" y="6464335"/>
                  <a:pt x="10899471" y="6447814"/>
                </a:cubicBezTo>
                <a:lnTo>
                  <a:pt x="10884589" y="6426058"/>
                </a:lnTo>
                <a:cubicBezTo>
                  <a:pt x="10874499" y="6434508"/>
                  <a:pt x="10860437" y="6440184"/>
                  <a:pt x="10847509" y="6440184"/>
                </a:cubicBezTo>
                <a:cubicBezTo>
                  <a:pt x="10826573" y="6440184"/>
                  <a:pt x="10811691" y="6429337"/>
                  <a:pt x="10806457" y="6409599"/>
                </a:cubicBezTo>
                <a:lnTo>
                  <a:pt x="10901931" y="6409599"/>
                </a:lnTo>
                <a:cubicBezTo>
                  <a:pt x="10903570" y="6405185"/>
                  <a:pt x="10904327" y="6398752"/>
                  <a:pt x="10904327" y="6390681"/>
                </a:cubicBezTo>
                <a:cubicBezTo>
                  <a:pt x="10904327" y="6356376"/>
                  <a:pt x="10879796" y="6329764"/>
                  <a:pt x="10843095" y="6329764"/>
                </a:cubicBezTo>
                <a:close/>
                <a:moveTo>
                  <a:pt x="10708586" y="6329764"/>
                </a:moveTo>
                <a:cubicBezTo>
                  <a:pt x="10692884" y="6329764"/>
                  <a:pt x="10680398" y="6334620"/>
                  <a:pt x="10669488" y="6345466"/>
                </a:cubicBezTo>
                <a:lnTo>
                  <a:pt x="10669488" y="6332602"/>
                </a:lnTo>
                <a:lnTo>
                  <a:pt x="10639661" y="6332602"/>
                </a:lnTo>
                <a:lnTo>
                  <a:pt x="10639661" y="6465092"/>
                </a:lnTo>
                <a:lnTo>
                  <a:pt x="10671885" y="6465092"/>
                </a:lnTo>
                <a:lnTo>
                  <a:pt x="10671885" y="6386140"/>
                </a:lnTo>
                <a:cubicBezTo>
                  <a:pt x="10671885" y="6369619"/>
                  <a:pt x="10683172" y="6358772"/>
                  <a:pt x="10699695" y="6358772"/>
                </a:cubicBezTo>
                <a:cubicBezTo>
                  <a:pt x="10716216" y="6358772"/>
                  <a:pt x="10726306" y="6370880"/>
                  <a:pt x="10726306" y="6386140"/>
                </a:cubicBezTo>
                <a:lnTo>
                  <a:pt x="10726306" y="6465092"/>
                </a:lnTo>
                <a:lnTo>
                  <a:pt x="10758530" y="6465092"/>
                </a:lnTo>
                <a:lnTo>
                  <a:pt x="10758530" y="6382925"/>
                </a:lnTo>
                <a:cubicBezTo>
                  <a:pt x="10758530" y="6352718"/>
                  <a:pt x="10741188" y="6329764"/>
                  <a:pt x="10708586" y="6329764"/>
                </a:cubicBezTo>
                <a:close/>
                <a:moveTo>
                  <a:pt x="10560772" y="6329764"/>
                </a:moveTo>
                <a:cubicBezTo>
                  <a:pt x="10523693" y="6329764"/>
                  <a:pt x="10492288" y="6358772"/>
                  <a:pt x="10492288" y="6399068"/>
                </a:cubicBezTo>
                <a:cubicBezTo>
                  <a:pt x="10492288" y="6439742"/>
                  <a:pt x="10523314" y="6468371"/>
                  <a:pt x="10563988" y="6468371"/>
                </a:cubicBezTo>
                <a:cubicBezTo>
                  <a:pt x="10576852" y="6468371"/>
                  <a:pt x="10598609" y="6464335"/>
                  <a:pt x="10617148" y="6447814"/>
                </a:cubicBezTo>
                <a:lnTo>
                  <a:pt x="10602266" y="6426058"/>
                </a:lnTo>
                <a:cubicBezTo>
                  <a:pt x="10592176" y="6434508"/>
                  <a:pt x="10578114" y="6440184"/>
                  <a:pt x="10565186" y="6440184"/>
                </a:cubicBezTo>
                <a:cubicBezTo>
                  <a:pt x="10544250" y="6440184"/>
                  <a:pt x="10529368" y="6429337"/>
                  <a:pt x="10524134" y="6409599"/>
                </a:cubicBezTo>
                <a:lnTo>
                  <a:pt x="10619608" y="6409599"/>
                </a:lnTo>
                <a:cubicBezTo>
                  <a:pt x="10621247" y="6405185"/>
                  <a:pt x="10622004" y="6398752"/>
                  <a:pt x="10622004" y="6390681"/>
                </a:cubicBezTo>
                <a:cubicBezTo>
                  <a:pt x="10622004" y="6356376"/>
                  <a:pt x="10597411" y="6329764"/>
                  <a:pt x="10560772" y="6329764"/>
                </a:cubicBezTo>
                <a:close/>
                <a:moveTo>
                  <a:pt x="11294168" y="6283856"/>
                </a:moveTo>
                <a:cubicBezTo>
                  <a:pt x="11240630" y="6283856"/>
                  <a:pt x="11199514" y="6324152"/>
                  <a:pt x="11199514" y="6376114"/>
                </a:cubicBezTo>
                <a:cubicBezTo>
                  <a:pt x="11199514" y="6427256"/>
                  <a:pt x="11239368" y="6468371"/>
                  <a:pt x="11294168" y="6468371"/>
                </a:cubicBezTo>
                <a:cubicBezTo>
                  <a:pt x="11326771" y="6468371"/>
                  <a:pt x="11354580" y="6453489"/>
                  <a:pt x="11371481" y="6426058"/>
                </a:cubicBezTo>
                <a:lnTo>
                  <a:pt x="11346509" y="6407960"/>
                </a:lnTo>
                <a:cubicBezTo>
                  <a:pt x="11333644" y="6427319"/>
                  <a:pt x="11317501" y="6438166"/>
                  <a:pt x="11294168" y="6438166"/>
                </a:cubicBezTo>
                <a:cubicBezTo>
                  <a:pt x="11258728" y="6438166"/>
                  <a:pt x="11233377" y="6410797"/>
                  <a:pt x="11233377" y="6376114"/>
                </a:cubicBezTo>
                <a:cubicBezTo>
                  <a:pt x="11233377" y="6342692"/>
                  <a:pt x="11257530" y="6314062"/>
                  <a:pt x="11294168" y="6314062"/>
                </a:cubicBezTo>
                <a:cubicBezTo>
                  <a:pt x="11316302" y="6314062"/>
                  <a:pt x="11331626" y="6323584"/>
                  <a:pt x="11346509" y="6344268"/>
                </a:cubicBezTo>
                <a:lnTo>
                  <a:pt x="11371481" y="6326548"/>
                </a:lnTo>
                <a:cubicBezTo>
                  <a:pt x="11354958" y="6299937"/>
                  <a:pt x="11327968" y="6283856"/>
                  <a:pt x="11294168" y="6283856"/>
                </a:cubicBezTo>
                <a:close/>
                <a:moveTo>
                  <a:pt x="10393220" y="6283856"/>
                </a:moveTo>
                <a:cubicBezTo>
                  <a:pt x="10341258" y="6283856"/>
                  <a:pt x="10298187" y="6322134"/>
                  <a:pt x="10298187" y="6376114"/>
                </a:cubicBezTo>
                <a:cubicBezTo>
                  <a:pt x="10298187" y="6429274"/>
                  <a:pt x="10340501" y="6468371"/>
                  <a:pt x="10393220" y="6468371"/>
                </a:cubicBezTo>
                <a:cubicBezTo>
                  <a:pt x="10426641" y="6468371"/>
                  <a:pt x="10458866" y="6451787"/>
                  <a:pt x="10477027" y="6421203"/>
                </a:cubicBezTo>
                <a:lnTo>
                  <a:pt x="10477027" y="6369304"/>
                </a:lnTo>
                <a:lnTo>
                  <a:pt x="10392400" y="6369304"/>
                </a:lnTo>
                <a:lnTo>
                  <a:pt x="10392400" y="6397870"/>
                </a:lnTo>
                <a:lnTo>
                  <a:pt x="10444298" y="6397870"/>
                </a:lnTo>
                <a:lnTo>
                  <a:pt x="10444298" y="6416725"/>
                </a:lnTo>
                <a:cubicBezTo>
                  <a:pt x="10433074" y="6430788"/>
                  <a:pt x="10412957" y="6438544"/>
                  <a:pt x="10394418" y="6438544"/>
                </a:cubicBezTo>
                <a:cubicBezTo>
                  <a:pt x="10357338" y="6438544"/>
                  <a:pt x="10331672" y="6413194"/>
                  <a:pt x="10331672" y="6376114"/>
                </a:cubicBezTo>
                <a:cubicBezTo>
                  <a:pt x="10331672" y="6341052"/>
                  <a:pt x="10354500" y="6314062"/>
                  <a:pt x="10392400" y="6314062"/>
                </a:cubicBezTo>
                <a:cubicBezTo>
                  <a:pt x="10414156" y="6314062"/>
                  <a:pt x="10428534" y="6323017"/>
                  <a:pt x="10442659" y="6340737"/>
                </a:cubicBezTo>
                <a:lnTo>
                  <a:pt x="10467757" y="6322954"/>
                </a:lnTo>
                <a:cubicBezTo>
                  <a:pt x="10449406" y="6296910"/>
                  <a:pt x="10423236" y="6283856"/>
                  <a:pt x="10393220" y="6283856"/>
                </a:cubicBezTo>
                <a:close/>
                <a:moveTo>
                  <a:pt x="11049744" y="6269352"/>
                </a:moveTo>
                <a:cubicBezTo>
                  <a:pt x="11037636" y="6269352"/>
                  <a:pt x="11028808" y="6278622"/>
                  <a:pt x="11028808" y="6290288"/>
                </a:cubicBezTo>
                <a:cubicBezTo>
                  <a:pt x="11028808" y="6301954"/>
                  <a:pt x="11038078" y="6310405"/>
                  <a:pt x="11049744" y="6310405"/>
                </a:cubicBezTo>
                <a:cubicBezTo>
                  <a:pt x="11061852" y="6310405"/>
                  <a:pt x="11071122" y="6302333"/>
                  <a:pt x="11071122" y="6290288"/>
                </a:cubicBezTo>
                <a:cubicBezTo>
                  <a:pt x="11071122" y="6278244"/>
                  <a:pt x="11061789" y="6269352"/>
                  <a:pt x="11049744" y="6269352"/>
                </a:cubicBezTo>
                <a:close/>
                <a:moveTo>
                  <a:pt x="10079871" y="5907384"/>
                </a:moveTo>
                <a:cubicBezTo>
                  <a:pt x="9995055" y="5907384"/>
                  <a:pt x="9926318" y="5976121"/>
                  <a:pt x="9926318" y="6060874"/>
                </a:cubicBezTo>
                <a:cubicBezTo>
                  <a:pt x="9926318" y="6135159"/>
                  <a:pt x="9979100" y="6197085"/>
                  <a:pt x="10049287" y="6211274"/>
                </a:cubicBezTo>
                <a:lnTo>
                  <a:pt x="10049287" y="6214364"/>
                </a:lnTo>
                <a:lnTo>
                  <a:pt x="9962704" y="6214364"/>
                </a:lnTo>
                <a:cubicBezTo>
                  <a:pt x="9940002" y="6241101"/>
                  <a:pt x="9926318" y="6275721"/>
                  <a:pt x="9926318" y="6313558"/>
                </a:cubicBezTo>
                <a:cubicBezTo>
                  <a:pt x="9926318" y="6398311"/>
                  <a:pt x="9995055" y="6467048"/>
                  <a:pt x="10079871" y="6467048"/>
                </a:cubicBezTo>
                <a:cubicBezTo>
                  <a:pt x="10164688" y="6467048"/>
                  <a:pt x="10233424" y="6398311"/>
                  <a:pt x="10233424" y="6313558"/>
                </a:cubicBezTo>
                <a:cubicBezTo>
                  <a:pt x="10233424" y="6261155"/>
                  <a:pt x="10207127" y="6214868"/>
                  <a:pt x="10167021" y="6187184"/>
                </a:cubicBezTo>
                <a:cubicBezTo>
                  <a:pt x="10191047" y="6170600"/>
                  <a:pt x="10210154" y="6147267"/>
                  <a:pt x="10221569" y="6119962"/>
                </a:cubicBezTo>
                <a:cubicBezTo>
                  <a:pt x="10244775" y="6175329"/>
                  <a:pt x="10299512" y="6214301"/>
                  <a:pt x="10363329" y="6214301"/>
                </a:cubicBezTo>
                <a:cubicBezTo>
                  <a:pt x="10386914" y="6214301"/>
                  <a:pt x="10409238" y="6209004"/>
                  <a:pt x="10429228" y="6199481"/>
                </a:cubicBezTo>
                <a:lnTo>
                  <a:pt x="10429228" y="5922204"/>
                </a:lnTo>
                <a:cubicBezTo>
                  <a:pt x="10409300" y="5912681"/>
                  <a:pt x="10386977" y="5907384"/>
                  <a:pt x="10363392" y="5907384"/>
                </a:cubicBezTo>
                <a:cubicBezTo>
                  <a:pt x="10299575" y="5907384"/>
                  <a:pt x="10244838" y="5946293"/>
                  <a:pt x="10221632" y="6001723"/>
                </a:cubicBezTo>
                <a:cubicBezTo>
                  <a:pt x="10198488" y="5946293"/>
                  <a:pt x="10143751" y="5907384"/>
                  <a:pt x="10079871" y="5907384"/>
                </a:cubicBezTo>
                <a:close/>
                <a:moveTo>
                  <a:pt x="0" y="0"/>
                </a:moveTo>
                <a:lnTo>
                  <a:pt x="12191998" y="0"/>
                </a:lnTo>
                <a:lnTo>
                  <a:pt x="12191998" y="6857999"/>
                </a:lnTo>
                <a:lnTo>
                  <a:pt x="0" y="6857999"/>
                </a:lnTo>
                <a:close/>
              </a:path>
            </a:pathLst>
          </a:custGeom>
          <a:solidFill>
            <a:schemeClr val="bg1">
              <a:lumMod val="95000"/>
            </a:schemeClr>
          </a:solidFill>
        </p:spPr>
        <p:txBody>
          <a:bodyPr wrap="square">
            <a:noAutofit/>
          </a:bodyPr>
          <a:lstStyle>
            <a:lvl1pPr marL="0" indent="0">
              <a:buFont typeface="Arial" panose="020B0604020202020204" pitchFamily="34" charset="0"/>
              <a:buNone/>
              <a:defRPr/>
            </a:lvl1pPr>
          </a:lstStyle>
          <a:p>
            <a:r>
              <a:rPr lang="en-US"/>
              <a:t>Click icon to add picture</a:t>
            </a:r>
            <a:endParaRPr lang="en-AU" dirty="0"/>
          </a:p>
        </p:txBody>
      </p:sp>
      <p:sp>
        <p:nvSpPr>
          <p:cNvPr id="10" name="AutoShape 8">
            <a:extLst>
              <a:ext uri="{FF2B5EF4-FFF2-40B4-BE49-F238E27FC236}">
                <a16:creationId xmlns:a16="http://schemas.microsoft.com/office/drawing/2014/main" id="{7AAD1D59-2E9F-478C-9F0D-7CEF42948A9B}"/>
              </a:ext>
            </a:extLst>
          </p:cNvPr>
          <p:cNvSpPr>
            <a:spLocks noChangeAspect="1" noChangeArrowheads="1" noTextEdit="1"/>
          </p:cNvSpPr>
          <p:nvPr userDrawn="1"/>
        </p:nvSpPr>
        <p:spPr bwMode="auto">
          <a:xfrm>
            <a:off x="2421839" y="4543592"/>
            <a:ext cx="3341688"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pt-BR" dirty="0">
              <a:solidFill>
                <a:prstClr val="white"/>
              </a:solidFill>
              <a:latin typeface="GenesisCare Sans Light" panose="00000400000000000000" pitchFamily="2" charset="0"/>
            </a:endParaRPr>
          </a:p>
        </p:txBody>
      </p:sp>
      <p:sp>
        <p:nvSpPr>
          <p:cNvPr id="11" name="Text Placeholder 2">
            <a:extLst>
              <a:ext uri="{FF2B5EF4-FFF2-40B4-BE49-F238E27FC236}">
                <a16:creationId xmlns:a16="http://schemas.microsoft.com/office/drawing/2014/main" id="{045F55D6-D3B3-4EAA-B6B1-278594E07149}"/>
              </a:ext>
            </a:extLst>
          </p:cNvPr>
          <p:cNvSpPr>
            <a:spLocks noGrp="1"/>
          </p:cNvSpPr>
          <p:nvPr>
            <p:ph type="body" idx="14" hasCustomPrompt="1"/>
          </p:nvPr>
        </p:nvSpPr>
        <p:spPr>
          <a:xfrm>
            <a:off x="754063" y="1482196"/>
            <a:ext cx="1768424" cy="313932"/>
          </a:xfrm>
          <a:prstGeom prst="rect">
            <a:avLst/>
          </a:prstGeom>
        </p:spPr>
        <p:txBody>
          <a:bodyPr anchor="t"/>
          <a:lstStyle>
            <a:lvl1pPr marL="0" indent="0">
              <a:lnSpc>
                <a:spcPct val="100000"/>
              </a:lnSpc>
              <a:buNone/>
              <a:defRPr lang="en-US" sz="1600" b="0" kern="1200" baseline="0">
                <a:solidFill>
                  <a:schemeClr val="bg1"/>
                </a:solidFill>
                <a:latin typeface="GenesisCare Sans Light" panose="00000400000000000000" pitchFamily="2"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z="1600" b="0" noProof="0" dirty="0">
                <a:solidFill>
                  <a:srgbClr val="00BF6F"/>
                </a:solidFill>
                <a:latin typeface="GenesisCare Sans Medium" panose="00000600000000000000" pitchFamily="50" charset="0"/>
              </a:rPr>
              <a:t>// </a:t>
            </a:r>
            <a:r>
              <a:rPr lang="en-AU" noProof="0" dirty="0"/>
              <a:t>Month Year</a:t>
            </a:r>
          </a:p>
        </p:txBody>
      </p:sp>
      <p:sp>
        <p:nvSpPr>
          <p:cNvPr id="2" name="Title 1">
            <a:extLst>
              <a:ext uri="{FF2B5EF4-FFF2-40B4-BE49-F238E27FC236}">
                <a16:creationId xmlns:a16="http://schemas.microsoft.com/office/drawing/2014/main" id="{9E83D244-E859-4B39-AD06-FAC6EADFC28C}"/>
              </a:ext>
            </a:extLst>
          </p:cNvPr>
          <p:cNvSpPr>
            <a:spLocks noGrp="1"/>
          </p:cNvSpPr>
          <p:nvPr>
            <p:ph type="ctrTitle" hasCustomPrompt="1"/>
          </p:nvPr>
        </p:nvSpPr>
        <p:spPr>
          <a:xfrm>
            <a:off x="754064" y="1960430"/>
            <a:ext cx="4398616" cy="2751543"/>
          </a:xfrm>
        </p:spPr>
        <p:txBody>
          <a:bodyPr anchor="t">
            <a:noAutofit/>
          </a:bodyPr>
          <a:lstStyle>
            <a:lvl1pPr algn="l">
              <a:defRPr sz="4800"/>
            </a:lvl1pPr>
          </a:lstStyle>
          <a:p>
            <a:r>
              <a:rPr lang="en-US" dirty="0"/>
              <a:t>Heading</a:t>
            </a:r>
            <a:endParaRPr lang="en-AU" dirty="0"/>
          </a:p>
        </p:txBody>
      </p:sp>
      <p:sp>
        <p:nvSpPr>
          <p:cNvPr id="3" name="Subtitle 2">
            <a:extLst>
              <a:ext uri="{FF2B5EF4-FFF2-40B4-BE49-F238E27FC236}">
                <a16:creationId xmlns:a16="http://schemas.microsoft.com/office/drawing/2014/main" id="{AA652CFF-3B63-4A38-A0A7-8943ACE889B4}"/>
              </a:ext>
            </a:extLst>
          </p:cNvPr>
          <p:cNvSpPr>
            <a:spLocks noGrp="1"/>
          </p:cNvSpPr>
          <p:nvPr>
            <p:ph type="subTitle" idx="1"/>
          </p:nvPr>
        </p:nvSpPr>
        <p:spPr>
          <a:xfrm>
            <a:off x="754064" y="4956991"/>
            <a:ext cx="4398616" cy="341632"/>
          </a:xfrm>
          <a:prstGeom prst="rect">
            <a:avLst/>
          </a:prstGeom>
        </p:spPr>
        <p:txBody>
          <a:bodyPr wrap="square">
            <a:sp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5" name="Footer Placeholder 4">
            <a:extLst>
              <a:ext uri="{FF2B5EF4-FFF2-40B4-BE49-F238E27FC236}">
                <a16:creationId xmlns:a16="http://schemas.microsoft.com/office/drawing/2014/main" id="{0A8A8856-3D12-4529-9F49-B0A98793A002}"/>
              </a:ext>
            </a:extLst>
          </p:cNvPr>
          <p:cNvSpPr>
            <a:spLocks noGrp="1"/>
          </p:cNvSpPr>
          <p:nvPr>
            <p:ph type="ftr" sz="quarter" idx="11"/>
          </p:nvPr>
        </p:nvSpPr>
        <p:spPr/>
        <p:txBody>
          <a:bodyPr/>
          <a:lstStyle/>
          <a:p>
            <a:r>
              <a:rPr lang="en-AU" dirty="0"/>
              <a:t>©GenesisCare 2021</a:t>
            </a:r>
          </a:p>
        </p:txBody>
      </p:sp>
    </p:spTree>
    <p:extLst>
      <p:ext uri="{BB962C8B-B14F-4D97-AF65-F5344CB8AC3E}">
        <p14:creationId xmlns:p14="http://schemas.microsoft.com/office/powerpoint/2010/main" val="291545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No Image Dark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4CE304-EA14-4348-A54F-6B9E363910DC}"/>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AutoShape 8">
            <a:extLst>
              <a:ext uri="{FF2B5EF4-FFF2-40B4-BE49-F238E27FC236}">
                <a16:creationId xmlns:a16="http://schemas.microsoft.com/office/drawing/2014/main" id="{DF47BC1B-DD0D-4B6F-B8FD-A99E85D1885E}"/>
              </a:ext>
            </a:extLst>
          </p:cNvPr>
          <p:cNvSpPr>
            <a:spLocks noChangeAspect="1" noChangeArrowheads="1" noTextEdit="1"/>
          </p:cNvSpPr>
          <p:nvPr userDrawn="1"/>
        </p:nvSpPr>
        <p:spPr bwMode="auto">
          <a:xfrm>
            <a:off x="7979718" y="4325937"/>
            <a:ext cx="3341688"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pt-BR" dirty="0">
              <a:solidFill>
                <a:prstClr val="white"/>
              </a:solidFill>
              <a:latin typeface="GenesisCare Sans Light" panose="00000400000000000000" pitchFamily="2" charset="0"/>
            </a:endParaRPr>
          </a:p>
        </p:txBody>
      </p:sp>
      <p:grpSp>
        <p:nvGrpSpPr>
          <p:cNvPr id="55" name="Graphic 8">
            <a:extLst>
              <a:ext uri="{FF2B5EF4-FFF2-40B4-BE49-F238E27FC236}">
                <a16:creationId xmlns:a16="http://schemas.microsoft.com/office/drawing/2014/main" id="{4A074210-8EB7-484F-B624-784EB6A1C4E5}"/>
              </a:ext>
            </a:extLst>
          </p:cNvPr>
          <p:cNvGrpSpPr/>
          <p:nvPr userDrawn="1"/>
        </p:nvGrpSpPr>
        <p:grpSpPr>
          <a:xfrm>
            <a:off x="10564599" y="6103433"/>
            <a:ext cx="1188338" cy="365001"/>
            <a:chOff x="4714875" y="3005137"/>
            <a:chExt cx="2759011" cy="847438"/>
          </a:xfrm>
          <a:solidFill>
            <a:schemeClr val="bg1"/>
          </a:solidFill>
        </p:grpSpPr>
        <p:sp>
          <p:nvSpPr>
            <p:cNvPr id="56" name="Freeform: Shape 55">
              <a:extLst>
                <a:ext uri="{FF2B5EF4-FFF2-40B4-BE49-F238E27FC236}">
                  <a16:creationId xmlns:a16="http://schemas.microsoft.com/office/drawing/2014/main" id="{9A7A9566-4038-4350-8FFF-4DD30F07113A}"/>
                </a:ext>
              </a:extLst>
            </p:cNvPr>
            <p:cNvSpPr/>
            <p:nvPr/>
          </p:nvSpPr>
          <p:spPr>
            <a:xfrm>
              <a:off x="4714875" y="3005137"/>
              <a:ext cx="759618" cy="845343"/>
            </a:xfrm>
            <a:custGeom>
              <a:avLst/>
              <a:gdLst>
                <a:gd name="connsiteX0" fmla="*/ 660178 w 759618"/>
                <a:gd name="connsiteY0" fmla="*/ 0 h 845343"/>
                <a:gd name="connsiteX1" fmla="*/ 446056 w 759618"/>
                <a:gd name="connsiteY1" fmla="*/ 142494 h 845343"/>
                <a:gd name="connsiteX2" fmla="*/ 231934 w 759618"/>
                <a:gd name="connsiteY2" fmla="*/ 0 h 845343"/>
                <a:gd name="connsiteX3" fmla="*/ 0 w 759618"/>
                <a:gd name="connsiteY3" fmla="*/ 231839 h 845343"/>
                <a:gd name="connsiteX4" fmla="*/ 185738 w 759618"/>
                <a:gd name="connsiteY4" fmla="*/ 459010 h 845343"/>
                <a:gd name="connsiteX5" fmla="*/ 185738 w 759618"/>
                <a:gd name="connsiteY5" fmla="*/ 463677 h 845343"/>
                <a:gd name="connsiteX6" fmla="*/ 54959 w 759618"/>
                <a:gd name="connsiteY6" fmla="*/ 463677 h 845343"/>
                <a:gd name="connsiteX7" fmla="*/ 0 w 759618"/>
                <a:gd name="connsiteY7" fmla="*/ 613505 h 845343"/>
                <a:gd name="connsiteX8" fmla="*/ 231934 w 759618"/>
                <a:gd name="connsiteY8" fmla="*/ 845344 h 845343"/>
                <a:gd name="connsiteX9" fmla="*/ 463868 w 759618"/>
                <a:gd name="connsiteY9" fmla="*/ 613505 h 845343"/>
                <a:gd name="connsiteX10" fmla="*/ 363569 w 759618"/>
                <a:gd name="connsiteY10" fmla="*/ 422624 h 845343"/>
                <a:gd name="connsiteX11" fmla="*/ 445961 w 759618"/>
                <a:gd name="connsiteY11" fmla="*/ 321088 h 845343"/>
                <a:gd name="connsiteX12" fmla="*/ 660083 w 759618"/>
                <a:gd name="connsiteY12" fmla="*/ 463582 h 845343"/>
                <a:gd name="connsiteX13" fmla="*/ 759619 w 759618"/>
                <a:gd name="connsiteY13" fmla="*/ 441198 h 845343"/>
                <a:gd name="connsiteX14" fmla="*/ 759619 w 759618"/>
                <a:gd name="connsiteY14" fmla="*/ 22384 h 845343"/>
                <a:gd name="connsiteX15" fmla="*/ 660178 w 759618"/>
                <a:gd name="connsiteY15" fmla="*/ 0 h 8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9618" h="845343">
                  <a:moveTo>
                    <a:pt x="660178" y="0"/>
                  </a:moveTo>
                  <a:cubicBezTo>
                    <a:pt x="563785" y="0"/>
                    <a:pt x="481108" y="58769"/>
                    <a:pt x="446056" y="142494"/>
                  </a:cubicBezTo>
                  <a:cubicBezTo>
                    <a:pt x="411099" y="58769"/>
                    <a:pt x="328422" y="0"/>
                    <a:pt x="231934" y="0"/>
                  </a:cubicBezTo>
                  <a:cubicBezTo>
                    <a:pt x="103823" y="0"/>
                    <a:pt x="0" y="103823"/>
                    <a:pt x="0" y="231839"/>
                  </a:cubicBezTo>
                  <a:cubicBezTo>
                    <a:pt x="0" y="344043"/>
                    <a:pt x="79724" y="437579"/>
                    <a:pt x="185738" y="459010"/>
                  </a:cubicBezTo>
                  <a:lnTo>
                    <a:pt x="185738" y="463677"/>
                  </a:lnTo>
                  <a:lnTo>
                    <a:pt x="54959" y="463677"/>
                  </a:lnTo>
                  <a:cubicBezTo>
                    <a:pt x="20669" y="504063"/>
                    <a:pt x="0" y="556355"/>
                    <a:pt x="0" y="613505"/>
                  </a:cubicBezTo>
                  <a:cubicBezTo>
                    <a:pt x="0" y="741521"/>
                    <a:pt x="103823" y="845344"/>
                    <a:pt x="231934" y="845344"/>
                  </a:cubicBezTo>
                  <a:cubicBezTo>
                    <a:pt x="360045" y="845344"/>
                    <a:pt x="463868" y="741521"/>
                    <a:pt x="463868" y="613505"/>
                  </a:cubicBezTo>
                  <a:cubicBezTo>
                    <a:pt x="463868" y="534353"/>
                    <a:pt x="424148" y="464439"/>
                    <a:pt x="363569" y="422624"/>
                  </a:cubicBezTo>
                  <a:cubicBezTo>
                    <a:pt x="399860" y="397574"/>
                    <a:pt x="428720" y="362331"/>
                    <a:pt x="445961" y="321088"/>
                  </a:cubicBezTo>
                  <a:cubicBezTo>
                    <a:pt x="481013" y="404717"/>
                    <a:pt x="563690" y="463582"/>
                    <a:pt x="660083" y="463582"/>
                  </a:cubicBezTo>
                  <a:cubicBezTo>
                    <a:pt x="695706" y="463582"/>
                    <a:pt x="729425" y="455581"/>
                    <a:pt x="759619" y="441198"/>
                  </a:cubicBezTo>
                  <a:lnTo>
                    <a:pt x="759619" y="22384"/>
                  </a:lnTo>
                  <a:cubicBezTo>
                    <a:pt x="729520" y="8001"/>
                    <a:pt x="695801" y="0"/>
                    <a:pt x="660178" y="0"/>
                  </a:cubicBezTo>
                  <a:close/>
                </a:path>
              </a:pathLst>
            </a:custGeom>
            <a:grpFill/>
            <a:ln w="9525" cap="flat">
              <a:noFill/>
              <a:prstDash val="solid"/>
              <a:miter/>
            </a:ln>
          </p:spPr>
          <p:txBody>
            <a:bodyPr rtlCol="0" anchor="ctr"/>
            <a:lstStyle/>
            <a:p>
              <a:endParaRPr lang="en-AU" dirty="0"/>
            </a:p>
          </p:txBody>
        </p:sp>
        <p:grpSp>
          <p:nvGrpSpPr>
            <p:cNvPr id="57" name="Graphic 8">
              <a:extLst>
                <a:ext uri="{FF2B5EF4-FFF2-40B4-BE49-F238E27FC236}">
                  <a16:creationId xmlns:a16="http://schemas.microsoft.com/office/drawing/2014/main" id="{ACBB16F4-2B84-4300-B0F7-C358CA8805FC}"/>
                </a:ext>
              </a:extLst>
            </p:cNvPr>
            <p:cNvGrpSpPr/>
            <p:nvPr/>
          </p:nvGrpSpPr>
          <p:grpSpPr>
            <a:xfrm>
              <a:off x="5276564" y="3551872"/>
              <a:ext cx="2197322" cy="300703"/>
              <a:chOff x="5276564" y="3551872"/>
              <a:chExt cx="2197322" cy="300703"/>
            </a:xfrm>
            <a:grpFill/>
          </p:grpSpPr>
          <p:sp>
            <p:nvSpPr>
              <p:cNvPr id="58" name="Freeform: Shape 57">
                <a:extLst>
                  <a:ext uri="{FF2B5EF4-FFF2-40B4-BE49-F238E27FC236}">
                    <a16:creationId xmlns:a16="http://schemas.microsoft.com/office/drawing/2014/main" id="{B78602DB-4B92-4E7C-8777-25033F311FF6}"/>
                  </a:ext>
                </a:extLst>
              </p:cNvPr>
              <p:cNvSpPr/>
              <p:nvPr/>
            </p:nvSpPr>
            <p:spPr>
              <a:xfrm>
                <a:off x="6204966" y="3643121"/>
                <a:ext cx="158210" cy="209359"/>
              </a:xfrm>
              <a:custGeom>
                <a:avLst/>
                <a:gdLst>
                  <a:gd name="connsiteX0" fmla="*/ 112014 w 158210"/>
                  <a:gd name="connsiteY0" fmla="*/ 90868 h 209359"/>
                  <a:gd name="connsiteX1" fmla="*/ 82677 w 158210"/>
                  <a:gd name="connsiteY1" fmla="*/ 78772 h 209359"/>
                  <a:gd name="connsiteX2" fmla="*/ 58960 w 158210"/>
                  <a:gd name="connsiteY2" fmla="*/ 57817 h 209359"/>
                  <a:gd name="connsiteX3" fmla="*/ 82677 w 158210"/>
                  <a:gd name="connsiteY3" fmla="*/ 40767 h 209359"/>
                  <a:gd name="connsiteX4" fmla="*/ 130112 w 158210"/>
                  <a:gd name="connsiteY4" fmla="*/ 60198 h 209359"/>
                  <a:gd name="connsiteX5" fmla="*/ 155067 w 158210"/>
                  <a:gd name="connsiteY5" fmla="*/ 30385 h 209359"/>
                  <a:gd name="connsiteX6" fmla="*/ 85058 w 158210"/>
                  <a:gd name="connsiteY6" fmla="*/ 0 h 209359"/>
                  <a:gd name="connsiteX7" fmla="*/ 12668 w 158210"/>
                  <a:gd name="connsiteY7" fmla="*/ 59055 h 209359"/>
                  <a:gd name="connsiteX8" fmla="*/ 54959 w 158210"/>
                  <a:gd name="connsiteY8" fmla="*/ 114395 h 209359"/>
                  <a:gd name="connsiteX9" fmla="*/ 87535 w 158210"/>
                  <a:gd name="connsiteY9" fmla="*/ 127825 h 209359"/>
                  <a:gd name="connsiteX10" fmla="*/ 110680 w 158210"/>
                  <a:gd name="connsiteY10" fmla="*/ 150304 h 209359"/>
                  <a:gd name="connsiteX11" fmla="*/ 83344 w 158210"/>
                  <a:gd name="connsiteY11" fmla="*/ 168592 h 209359"/>
                  <a:gd name="connsiteX12" fmla="*/ 26194 w 158210"/>
                  <a:gd name="connsiteY12" fmla="*/ 140589 h 209359"/>
                  <a:gd name="connsiteX13" fmla="*/ 0 w 158210"/>
                  <a:gd name="connsiteY13" fmla="*/ 170402 h 209359"/>
                  <a:gd name="connsiteX14" fmla="*/ 81534 w 158210"/>
                  <a:gd name="connsiteY14" fmla="*/ 209359 h 209359"/>
                  <a:gd name="connsiteX15" fmla="*/ 158210 w 158210"/>
                  <a:gd name="connsiteY15" fmla="*/ 146685 h 209359"/>
                  <a:gd name="connsiteX16" fmla="*/ 112014 w 158210"/>
                  <a:gd name="connsiteY16" fmla="*/ 90868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210" h="209359">
                    <a:moveTo>
                      <a:pt x="112014" y="90868"/>
                    </a:moveTo>
                    <a:lnTo>
                      <a:pt x="82677" y="78772"/>
                    </a:lnTo>
                    <a:cubicBezTo>
                      <a:pt x="65627" y="71723"/>
                      <a:pt x="58960" y="65722"/>
                      <a:pt x="58960" y="57817"/>
                    </a:cubicBezTo>
                    <a:cubicBezTo>
                      <a:pt x="58960" y="48673"/>
                      <a:pt x="67437" y="40767"/>
                      <a:pt x="82677" y="40767"/>
                    </a:cubicBezTo>
                    <a:cubicBezTo>
                      <a:pt x="100298" y="40767"/>
                      <a:pt x="115538" y="48101"/>
                      <a:pt x="130112" y="60198"/>
                    </a:cubicBezTo>
                    <a:lnTo>
                      <a:pt x="155067" y="30385"/>
                    </a:lnTo>
                    <a:cubicBezTo>
                      <a:pt x="136779" y="10287"/>
                      <a:pt x="114300" y="0"/>
                      <a:pt x="85058" y="0"/>
                    </a:cubicBezTo>
                    <a:cubicBezTo>
                      <a:pt x="44863" y="0"/>
                      <a:pt x="12668" y="20669"/>
                      <a:pt x="12668" y="59055"/>
                    </a:cubicBezTo>
                    <a:cubicBezTo>
                      <a:pt x="12668" y="91916"/>
                      <a:pt x="35147" y="106299"/>
                      <a:pt x="54959" y="114395"/>
                    </a:cubicBezTo>
                    <a:lnTo>
                      <a:pt x="87535" y="127825"/>
                    </a:lnTo>
                    <a:cubicBezTo>
                      <a:pt x="104489" y="134779"/>
                      <a:pt x="110680" y="139541"/>
                      <a:pt x="110680" y="150304"/>
                    </a:cubicBezTo>
                    <a:cubicBezTo>
                      <a:pt x="110680" y="159544"/>
                      <a:pt x="102679" y="168592"/>
                      <a:pt x="83344" y="168592"/>
                    </a:cubicBezTo>
                    <a:cubicBezTo>
                      <a:pt x="61436" y="168592"/>
                      <a:pt x="39433" y="156400"/>
                      <a:pt x="26194" y="140589"/>
                    </a:cubicBezTo>
                    <a:lnTo>
                      <a:pt x="0" y="170402"/>
                    </a:lnTo>
                    <a:cubicBezTo>
                      <a:pt x="18288" y="196596"/>
                      <a:pt x="48101" y="209359"/>
                      <a:pt x="81534" y="209359"/>
                    </a:cubicBezTo>
                    <a:cubicBezTo>
                      <a:pt x="124682" y="209359"/>
                      <a:pt x="158210" y="188690"/>
                      <a:pt x="158210" y="146685"/>
                    </a:cubicBezTo>
                    <a:cubicBezTo>
                      <a:pt x="158115" y="117443"/>
                      <a:pt x="138589" y="101727"/>
                      <a:pt x="112014" y="90868"/>
                    </a:cubicBezTo>
                    <a:close/>
                  </a:path>
                </a:pathLst>
              </a:custGeom>
              <a:grpFill/>
              <a:ln w="9525" cap="flat">
                <a:noFill/>
                <a:prstDash val="solid"/>
                <a:miter/>
              </a:ln>
            </p:spPr>
            <p:txBody>
              <a:bodyPr rtlCol="0" anchor="ctr"/>
              <a:lstStyle/>
              <a:p>
                <a:endParaRPr lang="en-AU" dirty="0"/>
              </a:p>
            </p:txBody>
          </p:sp>
          <p:sp>
            <p:nvSpPr>
              <p:cNvPr id="59" name="Freeform: Shape 58">
                <a:extLst>
                  <a:ext uri="{FF2B5EF4-FFF2-40B4-BE49-F238E27FC236}">
                    <a16:creationId xmlns:a16="http://schemas.microsoft.com/office/drawing/2014/main" id="{27CF0AB3-276D-48F4-B7B1-5065CCCB583A}"/>
                  </a:ext>
                </a:extLst>
              </p:cNvPr>
              <p:cNvSpPr/>
              <p:nvPr/>
            </p:nvSpPr>
            <p:spPr>
              <a:xfrm>
                <a:off x="6909911" y="3643216"/>
                <a:ext cx="210502" cy="209359"/>
              </a:xfrm>
              <a:custGeom>
                <a:avLst/>
                <a:gdLst>
                  <a:gd name="connsiteX0" fmla="*/ 160592 w 210502"/>
                  <a:gd name="connsiteY0" fmla="*/ 24289 h 209359"/>
                  <a:gd name="connsiteX1" fmla="*/ 97917 w 210502"/>
                  <a:gd name="connsiteY1" fmla="*/ 0 h 209359"/>
                  <a:gd name="connsiteX2" fmla="*/ 0 w 210502"/>
                  <a:gd name="connsiteY2" fmla="*/ 104680 h 209359"/>
                  <a:gd name="connsiteX3" fmla="*/ 97346 w 210502"/>
                  <a:gd name="connsiteY3" fmla="*/ 209360 h 209359"/>
                  <a:gd name="connsiteX4" fmla="*/ 165449 w 210502"/>
                  <a:gd name="connsiteY4" fmla="*/ 177737 h 209359"/>
                  <a:gd name="connsiteX5" fmla="*/ 165449 w 210502"/>
                  <a:gd name="connsiteY5" fmla="*/ 204502 h 209359"/>
                  <a:gd name="connsiteX6" fmla="*/ 210503 w 210502"/>
                  <a:gd name="connsiteY6" fmla="*/ 204502 h 209359"/>
                  <a:gd name="connsiteX7" fmla="*/ 210503 w 210502"/>
                  <a:gd name="connsiteY7" fmla="*/ 4191 h 209359"/>
                  <a:gd name="connsiteX8" fmla="*/ 160592 w 210502"/>
                  <a:gd name="connsiteY8" fmla="*/ 4191 h 209359"/>
                  <a:gd name="connsiteX9" fmla="*/ 160592 w 210502"/>
                  <a:gd name="connsiteY9" fmla="*/ 24289 h 209359"/>
                  <a:gd name="connsiteX10" fmla="*/ 106490 w 210502"/>
                  <a:gd name="connsiteY10" fmla="*/ 165354 h 209359"/>
                  <a:gd name="connsiteX11" fmla="*/ 49911 w 210502"/>
                  <a:gd name="connsiteY11" fmla="*/ 104489 h 209359"/>
                  <a:gd name="connsiteX12" fmla="*/ 106490 w 210502"/>
                  <a:gd name="connsiteY12" fmla="*/ 43625 h 209359"/>
                  <a:gd name="connsiteX13" fmla="*/ 162496 w 210502"/>
                  <a:gd name="connsiteY13" fmla="*/ 104489 h 209359"/>
                  <a:gd name="connsiteX14" fmla="*/ 106490 w 210502"/>
                  <a:gd name="connsiteY14" fmla="*/ 165354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0502" h="209359">
                    <a:moveTo>
                      <a:pt x="160592" y="24289"/>
                    </a:moveTo>
                    <a:cubicBezTo>
                      <a:pt x="143542" y="7239"/>
                      <a:pt x="122873" y="0"/>
                      <a:pt x="97917" y="0"/>
                    </a:cubicBezTo>
                    <a:cubicBezTo>
                      <a:pt x="40100" y="0"/>
                      <a:pt x="0" y="46863"/>
                      <a:pt x="0" y="104680"/>
                    </a:cubicBezTo>
                    <a:cubicBezTo>
                      <a:pt x="0" y="161830"/>
                      <a:pt x="37719" y="209360"/>
                      <a:pt x="97346" y="209360"/>
                    </a:cubicBezTo>
                    <a:cubicBezTo>
                      <a:pt x="127159" y="209360"/>
                      <a:pt x="148495" y="200882"/>
                      <a:pt x="165449" y="177737"/>
                    </a:cubicBezTo>
                    <a:lnTo>
                      <a:pt x="165449" y="204502"/>
                    </a:lnTo>
                    <a:lnTo>
                      <a:pt x="210503" y="204502"/>
                    </a:lnTo>
                    <a:lnTo>
                      <a:pt x="210503" y="4191"/>
                    </a:lnTo>
                    <a:lnTo>
                      <a:pt x="160592" y="4191"/>
                    </a:lnTo>
                    <a:lnTo>
                      <a:pt x="160592" y="24289"/>
                    </a:lnTo>
                    <a:close/>
                    <a:moveTo>
                      <a:pt x="106490" y="165354"/>
                    </a:moveTo>
                    <a:cubicBezTo>
                      <a:pt x="74867" y="165354"/>
                      <a:pt x="49911" y="141065"/>
                      <a:pt x="49911" y="104489"/>
                    </a:cubicBezTo>
                    <a:cubicBezTo>
                      <a:pt x="49911" y="68580"/>
                      <a:pt x="73628" y="43625"/>
                      <a:pt x="106490" y="43625"/>
                    </a:cubicBezTo>
                    <a:cubicBezTo>
                      <a:pt x="140113" y="43625"/>
                      <a:pt x="162496" y="70199"/>
                      <a:pt x="162496" y="104489"/>
                    </a:cubicBezTo>
                    <a:cubicBezTo>
                      <a:pt x="162401" y="139351"/>
                      <a:pt x="140684" y="165354"/>
                      <a:pt x="106490" y="165354"/>
                    </a:cubicBezTo>
                    <a:close/>
                  </a:path>
                </a:pathLst>
              </a:custGeom>
              <a:grpFill/>
              <a:ln w="9525" cap="flat">
                <a:noFill/>
                <a:prstDash val="solid"/>
                <a:miter/>
              </a:ln>
            </p:spPr>
            <p:txBody>
              <a:bodyPr rtlCol="0" anchor="ctr"/>
              <a:lstStyle/>
              <a:p>
                <a:endParaRPr lang="en-AU" dirty="0"/>
              </a:p>
            </p:txBody>
          </p:sp>
          <p:sp>
            <p:nvSpPr>
              <p:cNvPr id="60" name="Freeform: Shape 59">
                <a:extLst>
                  <a:ext uri="{FF2B5EF4-FFF2-40B4-BE49-F238E27FC236}">
                    <a16:creationId xmlns:a16="http://schemas.microsoft.com/office/drawing/2014/main" id="{7B65A99A-07A9-416C-A096-5E050AF38023}"/>
                  </a:ext>
                </a:extLst>
              </p:cNvPr>
              <p:cNvSpPr/>
              <p:nvPr/>
            </p:nvSpPr>
            <p:spPr>
              <a:xfrm>
                <a:off x="6380130" y="3551872"/>
                <a:ext cx="63912" cy="62007"/>
              </a:xfrm>
              <a:custGeom>
                <a:avLst/>
                <a:gdLst>
                  <a:gd name="connsiteX0" fmla="*/ 31623 w 63912"/>
                  <a:gd name="connsiteY0" fmla="*/ 0 h 62007"/>
                  <a:gd name="connsiteX1" fmla="*/ 0 w 63912"/>
                  <a:gd name="connsiteY1" fmla="*/ 31623 h 62007"/>
                  <a:gd name="connsiteX2" fmla="*/ 31623 w 63912"/>
                  <a:gd name="connsiteY2" fmla="*/ 62008 h 62007"/>
                  <a:gd name="connsiteX3" fmla="*/ 63913 w 63912"/>
                  <a:gd name="connsiteY3" fmla="*/ 31623 h 62007"/>
                  <a:gd name="connsiteX4" fmla="*/ 31623 w 63912"/>
                  <a:gd name="connsiteY4" fmla="*/ 0 h 62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12" h="62007">
                    <a:moveTo>
                      <a:pt x="31623" y="0"/>
                    </a:moveTo>
                    <a:cubicBezTo>
                      <a:pt x="13335" y="0"/>
                      <a:pt x="0" y="14002"/>
                      <a:pt x="0" y="31623"/>
                    </a:cubicBezTo>
                    <a:cubicBezTo>
                      <a:pt x="0" y="49244"/>
                      <a:pt x="14002" y="62008"/>
                      <a:pt x="31623" y="62008"/>
                    </a:cubicBezTo>
                    <a:cubicBezTo>
                      <a:pt x="49911" y="62008"/>
                      <a:pt x="63913" y="49816"/>
                      <a:pt x="63913" y="31623"/>
                    </a:cubicBezTo>
                    <a:cubicBezTo>
                      <a:pt x="63913" y="13430"/>
                      <a:pt x="49816" y="0"/>
                      <a:pt x="31623" y="0"/>
                    </a:cubicBezTo>
                    <a:close/>
                  </a:path>
                </a:pathLst>
              </a:custGeom>
              <a:grpFill/>
              <a:ln w="9525" cap="flat">
                <a:noFill/>
                <a:prstDash val="solid"/>
                <a:miter/>
              </a:ln>
            </p:spPr>
            <p:txBody>
              <a:bodyPr rtlCol="0" anchor="ctr"/>
              <a:lstStyle/>
              <a:p>
                <a:endParaRPr lang="en-AU" dirty="0"/>
              </a:p>
            </p:txBody>
          </p:sp>
          <p:sp>
            <p:nvSpPr>
              <p:cNvPr id="61" name="Freeform: Shape 60">
                <a:extLst>
                  <a:ext uri="{FF2B5EF4-FFF2-40B4-BE49-F238E27FC236}">
                    <a16:creationId xmlns:a16="http://schemas.microsoft.com/office/drawing/2014/main" id="{075EB051-7650-43DC-8742-232BEAEC955E}"/>
                  </a:ext>
                </a:extLst>
              </p:cNvPr>
              <p:cNvSpPr/>
              <p:nvPr/>
            </p:nvSpPr>
            <p:spPr>
              <a:xfrm>
                <a:off x="6387369" y="3647407"/>
                <a:ext cx="48672" cy="200120"/>
              </a:xfrm>
              <a:custGeom>
                <a:avLst/>
                <a:gdLst>
                  <a:gd name="connsiteX0" fmla="*/ 0 w 48672"/>
                  <a:gd name="connsiteY0" fmla="*/ 0 h 200120"/>
                  <a:gd name="connsiteX1" fmla="*/ 48673 w 48672"/>
                  <a:gd name="connsiteY1" fmla="*/ 0 h 200120"/>
                  <a:gd name="connsiteX2" fmla="*/ 48673 w 48672"/>
                  <a:gd name="connsiteY2" fmla="*/ 200120 h 200120"/>
                  <a:gd name="connsiteX3" fmla="*/ 0 w 48672"/>
                  <a:gd name="connsiteY3" fmla="*/ 200120 h 200120"/>
                </a:gdLst>
                <a:ahLst/>
                <a:cxnLst>
                  <a:cxn ang="0">
                    <a:pos x="connsiteX0" y="connsiteY0"/>
                  </a:cxn>
                  <a:cxn ang="0">
                    <a:pos x="connsiteX1" y="connsiteY1"/>
                  </a:cxn>
                  <a:cxn ang="0">
                    <a:pos x="connsiteX2" y="connsiteY2"/>
                  </a:cxn>
                  <a:cxn ang="0">
                    <a:pos x="connsiteX3" y="connsiteY3"/>
                  </a:cxn>
                </a:cxnLst>
                <a:rect l="l" t="t" r="r" b="b"/>
                <a:pathLst>
                  <a:path w="48672" h="200120">
                    <a:moveTo>
                      <a:pt x="0" y="0"/>
                    </a:moveTo>
                    <a:lnTo>
                      <a:pt x="48673" y="0"/>
                    </a:lnTo>
                    <a:lnTo>
                      <a:pt x="48673" y="200120"/>
                    </a:lnTo>
                    <a:lnTo>
                      <a:pt x="0" y="200120"/>
                    </a:lnTo>
                    <a:close/>
                  </a:path>
                </a:pathLst>
              </a:custGeom>
              <a:grpFill/>
              <a:ln w="9525" cap="flat">
                <a:noFill/>
                <a:prstDash val="solid"/>
                <a:miter/>
              </a:ln>
            </p:spPr>
            <p:txBody>
              <a:bodyPr rtlCol="0" anchor="ctr"/>
              <a:lstStyle/>
              <a:p>
                <a:endParaRPr lang="en-AU" dirty="0"/>
              </a:p>
            </p:txBody>
          </p:sp>
          <p:sp>
            <p:nvSpPr>
              <p:cNvPr id="62" name="Freeform: Shape 61">
                <a:extLst>
                  <a:ext uri="{FF2B5EF4-FFF2-40B4-BE49-F238E27FC236}">
                    <a16:creationId xmlns:a16="http://schemas.microsoft.com/office/drawing/2014/main" id="{D929A03C-9B12-4664-BEDE-E22BD13DFF69}"/>
                  </a:ext>
                </a:extLst>
              </p:cNvPr>
              <p:cNvSpPr/>
              <p:nvPr/>
            </p:nvSpPr>
            <p:spPr>
              <a:xfrm>
                <a:off x="5792343" y="3643121"/>
                <a:ext cx="179546" cy="204406"/>
              </a:xfrm>
              <a:custGeom>
                <a:avLst/>
                <a:gdLst>
                  <a:gd name="connsiteX0" fmla="*/ 104108 w 179546"/>
                  <a:gd name="connsiteY0" fmla="*/ 0 h 204406"/>
                  <a:gd name="connsiteX1" fmla="*/ 45053 w 179546"/>
                  <a:gd name="connsiteY1" fmla="*/ 23717 h 204406"/>
                  <a:gd name="connsiteX2" fmla="*/ 45053 w 179546"/>
                  <a:gd name="connsiteY2" fmla="*/ 4286 h 204406"/>
                  <a:gd name="connsiteX3" fmla="*/ 0 w 179546"/>
                  <a:gd name="connsiteY3" fmla="*/ 4286 h 204406"/>
                  <a:gd name="connsiteX4" fmla="*/ 0 w 179546"/>
                  <a:gd name="connsiteY4" fmla="*/ 204406 h 204406"/>
                  <a:gd name="connsiteX5" fmla="*/ 48673 w 179546"/>
                  <a:gd name="connsiteY5" fmla="*/ 204406 h 204406"/>
                  <a:gd name="connsiteX6" fmla="*/ 48673 w 179546"/>
                  <a:gd name="connsiteY6" fmla="*/ 85153 h 204406"/>
                  <a:gd name="connsiteX7" fmla="*/ 90678 w 179546"/>
                  <a:gd name="connsiteY7" fmla="*/ 43815 h 204406"/>
                  <a:gd name="connsiteX8" fmla="*/ 130873 w 179546"/>
                  <a:gd name="connsiteY8" fmla="*/ 85153 h 204406"/>
                  <a:gd name="connsiteX9" fmla="*/ 130873 w 179546"/>
                  <a:gd name="connsiteY9" fmla="*/ 204406 h 204406"/>
                  <a:gd name="connsiteX10" fmla="*/ 179546 w 179546"/>
                  <a:gd name="connsiteY10" fmla="*/ 204406 h 204406"/>
                  <a:gd name="connsiteX11" fmla="*/ 179546 w 179546"/>
                  <a:gd name="connsiteY11" fmla="*/ 80296 h 204406"/>
                  <a:gd name="connsiteX12" fmla="*/ 104108 w 179546"/>
                  <a:gd name="connsiteY12" fmla="*/ 0 h 20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546" h="204406">
                    <a:moveTo>
                      <a:pt x="104108" y="0"/>
                    </a:moveTo>
                    <a:cubicBezTo>
                      <a:pt x="80391" y="0"/>
                      <a:pt x="61531" y="7334"/>
                      <a:pt x="45053" y="23717"/>
                    </a:cubicBezTo>
                    <a:lnTo>
                      <a:pt x="45053" y="4286"/>
                    </a:lnTo>
                    <a:lnTo>
                      <a:pt x="0" y="4286"/>
                    </a:lnTo>
                    <a:lnTo>
                      <a:pt x="0" y="204406"/>
                    </a:lnTo>
                    <a:lnTo>
                      <a:pt x="48673" y="204406"/>
                    </a:lnTo>
                    <a:lnTo>
                      <a:pt x="48673" y="85153"/>
                    </a:lnTo>
                    <a:cubicBezTo>
                      <a:pt x="48673" y="60198"/>
                      <a:pt x="65722" y="43815"/>
                      <a:pt x="90678" y="43815"/>
                    </a:cubicBezTo>
                    <a:cubicBezTo>
                      <a:pt x="115633" y="43815"/>
                      <a:pt x="130873" y="62103"/>
                      <a:pt x="130873" y="85153"/>
                    </a:cubicBezTo>
                    <a:lnTo>
                      <a:pt x="130873" y="204406"/>
                    </a:lnTo>
                    <a:lnTo>
                      <a:pt x="179546" y="204406"/>
                    </a:lnTo>
                    <a:lnTo>
                      <a:pt x="179546" y="80296"/>
                    </a:lnTo>
                    <a:cubicBezTo>
                      <a:pt x="179546" y="34671"/>
                      <a:pt x="153352" y="0"/>
                      <a:pt x="104108" y="0"/>
                    </a:cubicBezTo>
                    <a:close/>
                  </a:path>
                </a:pathLst>
              </a:custGeom>
              <a:grpFill/>
              <a:ln w="9525" cap="flat">
                <a:noFill/>
                <a:prstDash val="solid"/>
                <a:miter/>
              </a:ln>
            </p:spPr>
            <p:txBody>
              <a:bodyPr rtlCol="0" anchor="ctr"/>
              <a:lstStyle/>
              <a:p>
                <a:endParaRPr lang="en-AU" dirty="0"/>
              </a:p>
            </p:txBody>
          </p:sp>
          <p:sp>
            <p:nvSpPr>
              <p:cNvPr id="63" name="Freeform: Shape 62">
                <a:extLst>
                  <a:ext uri="{FF2B5EF4-FFF2-40B4-BE49-F238E27FC236}">
                    <a16:creationId xmlns:a16="http://schemas.microsoft.com/office/drawing/2014/main" id="{4CB7FE2B-077E-4A89-BFB4-F6BBA179D5BA}"/>
                  </a:ext>
                </a:extLst>
              </p:cNvPr>
              <p:cNvSpPr/>
              <p:nvPr/>
            </p:nvSpPr>
            <p:spPr>
              <a:xfrm>
                <a:off x="5569743" y="3643121"/>
                <a:ext cx="195929" cy="209359"/>
              </a:xfrm>
              <a:custGeom>
                <a:avLst/>
                <a:gdLst>
                  <a:gd name="connsiteX0" fmla="*/ 103442 w 195929"/>
                  <a:gd name="connsiteY0" fmla="*/ 0 h 209359"/>
                  <a:gd name="connsiteX1" fmla="*/ 0 w 195929"/>
                  <a:gd name="connsiteY1" fmla="*/ 104680 h 209359"/>
                  <a:gd name="connsiteX2" fmla="*/ 108299 w 195929"/>
                  <a:gd name="connsiteY2" fmla="*/ 209359 h 209359"/>
                  <a:gd name="connsiteX3" fmla="*/ 188595 w 195929"/>
                  <a:gd name="connsiteY3" fmla="*/ 178308 h 209359"/>
                  <a:gd name="connsiteX4" fmla="*/ 166116 w 195929"/>
                  <a:gd name="connsiteY4" fmla="*/ 145447 h 209359"/>
                  <a:gd name="connsiteX5" fmla="*/ 110109 w 195929"/>
                  <a:gd name="connsiteY5" fmla="*/ 166783 h 209359"/>
                  <a:gd name="connsiteX6" fmla="*/ 48101 w 195929"/>
                  <a:gd name="connsiteY6" fmla="*/ 120586 h 209359"/>
                  <a:gd name="connsiteX7" fmla="*/ 192310 w 195929"/>
                  <a:gd name="connsiteY7" fmla="*/ 120586 h 209359"/>
                  <a:gd name="connsiteX8" fmla="*/ 195929 w 195929"/>
                  <a:gd name="connsiteY8" fmla="*/ 92011 h 209359"/>
                  <a:gd name="connsiteX9" fmla="*/ 103442 w 195929"/>
                  <a:gd name="connsiteY9" fmla="*/ 0 h 209359"/>
                  <a:gd name="connsiteX10" fmla="*/ 49340 w 195929"/>
                  <a:gd name="connsiteY10" fmla="*/ 84582 h 209359"/>
                  <a:gd name="connsiteX11" fmla="*/ 102298 w 195929"/>
                  <a:gd name="connsiteY11" fmla="*/ 40195 h 209359"/>
                  <a:gd name="connsiteX12" fmla="*/ 149162 w 195929"/>
                  <a:gd name="connsiteY12" fmla="*/ 84582 h 209359"/>
                  <a:gd name="connsiteX13" fmla="*/ 49340 w 195929"/>
                  <a:gd name="connsiteY13" fmla="*/ 84582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03442" y="0"/>
                    </a:moveTo>
                    <a:cubicBezTo>
                      <a:pt x="47435" y="0"/>
                      <a:pt x="0" y="43815"/>
                      <a:pt x="0" y="104680"/>
                    </a:cubicBezTo>
                    <a:cubicBezTo>
                      <a:pt x="0" y="166116"/>
                      <a:pt x="46863" y="209359"/>
                      <a:pt x="108299" y="209359"/>
                    </a:cubicBezTo>
                    <a:cubicBezTo>
                      <a:pt x="127730" y="209359"/>
                      <a:pt x="160592" y="203263"/>
                      <a:pt x="188595" y="178308"/>
                    </a:cubicBezTo>
                    <a:lnTo>
                      <a:pt x="166116" y="145447"/>
                    </a:lnTo>
                    <a:cubicBezTo>
                      <a:pt x="150876" y="158210"/>
                      <a:pt x="129635" y="166783"/>
                      <a:pt x="110109" y="166783"/>
                    </a:cubicBezTo>
                    <a:cubicBezTo>
                      <a:pt x="78486" y="166783"/>
                      <a:pt x="56007" y="150400"/>
                      <a:pt x="48101" y="120586"/>
                    </a:cubicBezTo>
                    <a:lnTo>
                      <a:pt x="192310" y="120586"/>
                    </a:lnTo>
                    <a:cubicBezTo>
                      <a:pt x="194786" y="113919"/>
                      <a:pt x="195929" y="104203"/>
                      <a:pt x="195929" y="92011"/>
                    </a:cubicBezTo>
                    <a:cubicBezTo>
                      <a:pt x="195929" y="40195"/>
                      <a:pt x="158782" y="0"/>
                      <a:pt x="103442" y="0"/>
                    </a:cubicBezTo>
                    <a:close/>
                    <a:moveTo>
                      <a:pt x="49340" y="84582"/>
                    </a:moveTo>
                    <a:cubicBezTo>
                      <a:pt x="55435" y="57817"/>
                      <a:pt x="75533" y="40195"/>
                      <a:pt x="102298" y="40195"/>
                    </a:cubicBezTo>
                    <a:cubicBezTo>
                      <a:pt x="127254" y="40195"/>
                      <a:pt x="147923" y="56007"/>
                      <a:pt x="149162" y="84582"/>
                    </a:cubicBezTo>
                    <a:lnTo>
                      <a:pt x="49340" y="84582"/>
                    </a:lnTo>
                    <a:close/>
                  </a:path>
                </a:pathLst>
              </a:custGeom>
              <a:grpFill/>
              <a:ln w="9525" cap="flat">
                <a:noFill/>
                <a:prstDash val="solid"/>
                <a:miter/>
              </a:ln>
            </p:spPr>
            <p:txBody>
              <a:bodyPr rtlCol="0" anchor="ctr"/>
              <a:lstStyle/>
              <a:p>
                <a:endParaRPr lang="en-AU" dirty="0"/>
              </a:p>
            </p:txBody>
          </p:sp>
          <p:sp>
            <p:nvSpPr>
              <p:cNvPr id="64" name="Freeform: Shape 63">
                <a:extLst>
                  <a:ext uri="{FF2B5EF4-FFF2-40B4-BE49-F238E27FC236}">
                    <a16:creationId xmlns:a16="http://schemas.microsoft.com/office/drawing/2014/main" id="{EF38573C-343A-477D-96DF-5345A80EFA0D}"/>
                  </a:ext>
                </a:extLst>
              </p:cNvPr>
              <p:cNvSpPr/>
              <p:nvPr/>
            </p:nvSpPr>
            <p:spPr>
              <a:xfrm>
                <a:off x="5996178" y="3643121"/>
                <a:ext cx="195929" cy="209359"/>
              </a:xfrm>
              <a:custGeom>
                <a:avLst/>
                <a:gdLst>
                  <a:gd name="connsiteX0" fmla="*/ 103442 w 195929"/>
                  <a:gd name="connsiteY0" fmla="*/ 0 h 209359"/>
                  <a:gd name="connsiteX1" fmla="*/ 0 w 195929"/>
                  <a:gd name="connsiteY1" fmla="*/ 104680 h 209359"/>
                  <a:gd name="connsiteX2" fmla="*/ 108299 w 195929"/>
                  <a:gd name="connsiteY2" fmla="*/ 209359 h 209359"/>
                  <a:gd name="connsiteX3" fmla="*/ 188595 w 195929"/>
                  <a:gd name="connsiteY3" fmla="*/ 178308 h 209359"/>
                  <a:gd name="connsiteX4" fmla="*/ 166116 w 195929"/>
                  <a:gd name="connsiteY4" fmla="*/ 145447 h 209359"/>
                  <a:gd name="connsiteX5" fmla="*/ 110109 w 195929"/>
                  <a:gd name="connsiteY5" fmla="*/ 166783 h 209359"/>
                  <a:gd name="connsiteX6" fmla="*/ 48101 w 195929"/>
                  <a:gd name="connsiteY6" fmla="*/ 120586 h 209359"/>
                  <a:gd name="connsiteX7" fmla="*/ 192310 w 195929"/>
                  <a:gd name="connsiteY7" fmla="*/ 120586 h 209359"/>
                  <a:gd name="connsiteX8" fmla="*/ 195929 w 195929"/>
                  <a:gd name="connsiteY8" fmla="*/ 92011 h 209359"/>
                  <a:gd name="connsiteX9" fmla="*/ 103442 w 195929"/>
                  <a:gd name="connsiteY9" fmla="*/ 0 h 209359"/>
                  <a:gd name="connsiteX10" fmla="*/ 49339 w 195929"/>
                  <a:gd name="connsiteY10" fmla="*/ 84582 h 209359"/>
                  <a:gd name="connsiteX11" fmla="*/ 102298 w 195929"/>
                  <a:gd name="connsiteY11" fmla="*/ 40195 h 209359"/>
                  <a:gd name="connsiteX12" fmla="*/ 149161 w 195929"/>
                  <a:gd name="connsiteY12" fmla="*/ 84582 h 209359"/>
                  <a:gd name="connsiteX13" fmla="*/ 49339 w 195929"/>
                  <a:gd name="connsiteY13" fmla="*/ 84582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03442" y="0"/>
                    </a:moveTo>
                    <a:cubicBezTo>
                      <a:pt x="47434" y="0"/>
                      <a:pt x="0" y="43815"/>
                      <a:pt x="0" y="104680"/>
                    </a:cubicBezTo>
                    <a:cubicBezTo>
                      <a:pt x="0" y="166116"/>
                      <a:pt x="46863" y="209359"/>
                      <a:pt x="108299" y="209359"/>
                    </a:cubicBezTo>
                    <a:cubicBezTo>
                      <a:pt x="127730" y="209359"/>
                      <a:pt x="160592" y="203263"/>
                      <a:pt x="188595" y="178308"/>
                    </a:cubicBezTo>
                    <a:lnTo>
                      <a:pt x="166116" y="145447"/>
                    </a:lnTo>
                    <a:cubicBezTo>
                      <a:pt x="150876" y="158210"/>
                      <a:pt x="129635" y="166783"/>
                      <a:pt x="110109" y="166783"/>
                    </a:cubicBezTo>
                    <a:cubicBezTo>
                      <a:pt x="78486" y="166783"/>
                      <a:pt x="56007" y="150400"/>
                      <a:pt x="48101" y="120586"/>
                    </a:cubicBezTo>
                    <a:lnTo>
                      <a:pt x="192310" y="120586"/>
                    </a:lnTo>
                    <a:cubicBezTo>
                      <a:pt x="194786" y="113919"/>
                      <a:pt x="195929" y="104203"/>
                      <a:pt x="195929" y="92011"/>
                    </a:cubicBezTo>
                    <a:cubicBezTo>
                      <a:pt x="195929" y="40195"/>
                      <a:pt x="158877" y="0"/>
                      <a:pt x="103442" y="0"/>
                    </a:cubicBezTo>
                    <a:close/>
                    <a:moveTo>
                      <a:pt x="49339" y="84582"/>
                    </a:moveTo>
                    <a:cubicBezTo>
                      <a:pt x="55435" y="57817"/>
                      <a:pt x="75533" y="40195"/>
                      <a:pt x="102298" y="40195"/>
                    </a:cubicBezTo>
                    <a:cubicBezTo>
                      <a:pt x="127254" y="40195"/>
                      <a:pt x="147923" y="56007"/>
                      <a:pt x="149161" y="84582"/>
                    </a:cubicBezTo>
                    <a:lnTo>
                      <a:pt x="49339" y="84582"/>
                    </a:lnTo>
                    <a:close/>
                  </a:path>
                </a:pathLst>
              </a:custGeom>
              <a:grpFill/>
              <a:ln w="9525" cap="flat">
                <a:noFill/>
                <a:prstDash val="solid"/>
                <a:miter/>
              </a:ln>
            </p:spPr>
            <p:txBody>
              <a:bodyPr rtlCol="0" anchor="ctr"/>
              <a:lstStyle/>
              <a:p>
                <a:endParaRPr lang="en-AU" dirty="0"/>
              </a:p>
            </p:txBody>
          </p:sp>
          <p:sp>
            <p:nvSpPr>
              <p:cNvPr id="65" name="Freeform: Shape 64">
                <a:extLst>
                  <a:ext uri="{FF2B5EF4-FFF2-40B4-BE49-F238E27FC236}">
                    <a16:creationId xmlns:a16="http://schemas.microsoft.com/office/drawing/2014/main" id="{28AECAED-A50A-456E-9942-2EAA8EBA949C}"/>
                  </a:ext>
                </a:extLst>
              </p:cNvPr>
              <p:cNvSpPr/>
              <p:nvPr/>
            </p:nvSpPr>
            <p:spPr>
              <a:xfrm>
                <a:off x="7277957" y="3643216"/>
                <a:ext cx="195929" cy="209359"/>
              </a:xfrm>
              <a:custGeom>
                <a:avLst/>
                <a:gdLst>
                  <a:gd name="connsiteX0" fmla="*/ 195929 w 195929"/>
                  <a:gd name="connsiteY0" fmla="*/ 91821 h 209359"/>
                  <a:gd name="connsiteX1" fmla="*/ 103442 w 195929"/>
                  <a:gd name="connsiteY1" fmla="*/ 0 h 209359"/>
                  <a:gd name="connsiteX2" fmla="*/ 0 w 195929"/>
                  <a:gd name="connsiteY2" fmla="*/ 104680 h 209359"/>
                  <a:gd name="connsiteX3" fmla="*/ 108299 w 195929"/>
                  <a:gd name="connsiteY3" fmla="*/ 209360 h 209359"/>
                  <a:gd name="connsiteX4" fmla="*/ 188595 w 195929"/>
                  <a:gd name="connsiteY4" fmla="*/ 178308 h 209359"/>
                  <a:gd name="connsiteX5" fmla="*/ 166116 w 195929"/>
                  <a:gd name="connsiteY5" fmla="*/ 145447 h 209359"/>
                  <a:gd name="connsiteX6" fmla="*/ 110109 w 195929"/>
                  <a:gd name="connsiteY6" fmla="*/ 166783 h 209359"/>
                  <a:gd name="connsiteX7" fmla="*/ 48101 w 195929"/>
                  <a:gd name="connsiteY7" fmla="*/ 120587 h 209359"/>
                  <a:gd name="connsiteX8" fmla="*/ 192310 w 195929"/>
                  <a:gd name="connsiteY8" fmla="*/ 120587 h 209359"/>
                  <a:gd name="connsiteX9" fmla="*/ 195929 w 195929"/>
                  <a:gd name="connsiteY9" fmla="*/ 91821 h 209359"/>
                  <a:gd name="connsiteX10" fmla="*/ 49339 w 195929"/>
                  <a:gd name="connsiteY10" fmla="*/ 84487 h 209359"/>
                  <a:gd name="connsiteX11" fmla="*/ 102298 w 195929"/>
                  <a:gd name="connsiteY11" fmla="*/ 40100 h 209359"/>
                  <a:gd name="connsiteX12" fmla="*/ 149162 w 195929"/>
                  <a:gd name="connsiteY12" fmla="*/ 84487 h 209359"/>
                  <a:gd name="connsiteX13" fmla="*/ 49339 w 195929"/>
                  <a:gd name="connsiteY13" fmla="*/ 84487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95929" y="91821"/>
                    </a:moveTo>
                    <a:cubicBezTo>
                      <a:pt x="195929" y="40100"/>
                      <a:pt x="158782" y="0"/>
                      <a:pt x="103442" y="0"/>
                    </a:cubicBezTo>
                    <a:cubicBezTo>
                      <a:pt x="47435" y="0"/>
                      <a:pt x="0" y="43815"/>
                      <a:pt x="0" y="104680"/>
                    </a:cubicBezTo>
                    <a:cubicBezTo>
                      <a:pt x="0" y="166116"/>
                      <a:pt x="46863" y="209360"/>
                      <a:pt x="108299" y="209360"/>
                    </a:cubicBezTo>
                    <a:cubicBezTo>
                      <a:pt x="127730" y="209360"/>
                      <a:pt x="160592" y="203264"/>
                      <a:pt x="188595" y="178308"/>
                    </a:cubicBezTo>
                    <a:lnTo>
                      <a:pt x="166116" y="145447"/>
                    </a:lnTo>
                    <a:cubicBezTo>
                      <a:pt x="150876" y="158210"/>
                      <a:pt x="129635" y="166783"/>
                      <a:pt x="110109" y="166783"/>
                    </a:cubicBezTo>
                    <a:cubicBezTo>
                      <a:pt x="78486" y="166783"/>
                      <a:pt x="56007" y="150400"/>
                      <a:pt x="48101" y="120587"/>
                    </a:cubicBezTo>
                    <a:lnTo>
                      <a:pt x="192310" y="120587"/>
                    </a:lnTo>
                    <a:cubicBezTo>
                      <a:pt x="194691" y="113729"/>
                      <a:pt x="195929" y="103918"/>
                      <a:pt x="195929" y="91821"/>
                    </a:cubicBezTo>
                    <a:close/>
                    <a:moveTo>
                      <a:pt x="49339" y="84487"/>
                    </a:moveTo>
                    <a:cubicBezTo>
                      <a:pt x="55436" y="57722"/>
                      <a:pt x="75533" y="40100"/>
                      <a:pt x="102298" y="40100"/>
                    </a:cubicBezTo>
                    <a:cubicBezTo>
                      <a:pt x="127254" y="40100"/>
                      <a:pt x="147923" y="55912"/>
                      <a:pt x="149162" y="84487"/>
                    </a:cubicBezTo>
                    <a:lnTo>
                      <a:pt x="49339" y="84487"/>
                    </a:lnTo>
                    <a:close/>
                  </a:path>
                </a:pathLst>
              </a:custGeom>
              <a:grpFill/>
              <a:ln w="9525" cap="flat">
                <a:noFill/>
                <a:prstDash val="solid"/>
                <a:miter/>
              </a:ln>
            </p:spPr>
            <p:txBody>
              <a:bodyPr rtlCol="0" anchor="ctr"/>
              <a:lstStyle/>
              <a:p>
                <a:endParaRPr lang="en-AU" dirty="0"/>
              </a:p>
            </p:txBody>
          </p:sp>
          <p:sp>
            <p:nvSpPr>
              <p:cNvPr id="66" name="Freeform: Shape 65">
                <a:extLst>
                  <a:ext uri="{FF2B5EF4-FFF2-40B4-BE49-F238E27FC236}">
                    <a16:creationId xmlns:a16="http://schemas.microsoft.com/office/drawing/2014/main" id="{30627F6C-6809-4B06-BC9E-A843C1FBF4F3}"/>
                  </a:ext>
                </a:extLst>
              </p:cNvPr>
              <p:cNvSpPr/>
              <p:nvPr/>
            </p:nvSpPr>
            <p:spPr>
              <a:xfrm>
                <a:off x="6461379" y="3643121"/>
                <a:ext cx="158210" cy="209359"/>
              </a:xfrm>
              <a:custGeom>
                <a:avLst/>
                <a:gdLst>
                  <a:gd name="connsiteX0" fmla="*/ 112014 w 158210"/>
                  <a:gd name="connsiteY0" fmla="*/ 90868 h 209359"/>
                  <a:gd name="connsiteX1" fmla="*/ 82677 w 158210"/>
                  <a:gd name="connsiteY1" fmla="*/ 78772 h 209359"/>
                  <a:gd name="connsiteX2" fmla="*/ 58960 w 158210"/>
                  <a:gd name="connsiteY2" fmla="*/ 57817 h 209359"/>
                  <a:gd name="connsiteX3" fmla="*/ 82677 w 158210"/>
                  <a:gd name="connsiteY3" fmla="*/ 40767 h 209359"/>
                  <a:gd name="connsiteX4" fmla="*/ 130112 w 158210"/>
                  <a:gd name="connsiteY4" fmla="*/ 60198 h 209359"/>
                  <a:gd name="connsiteX5" fmla="*/ 155067 w 158210"/>
                  <a:gd name="connsiteY5" fmla="*/ 30385 h 209359"/>
                  <a:gd name="connsiteX6" fmla="*/ 85058 w 158210"/>
                  <a:gd name="connsiteY6" fmla="*/ 0 h 209359"/>
                  <a:gd name="connsiteX7" fmla="*/ 12668 w 158210"/>
                  <a:gd name="connsiteY7" fmla="*/ 59055 h 209359"/>
                  <a:gd name="connsiteX8" fmla="*/ 54959 w 158210"/>
                  <a:gd name="connsiteY8" fmla="*/ 114395 h 209359"/>
                  <a:gd name="connsiteX9" fmla="*/ 87535 w 158210"/>
                  <a:gd name="connsiteY9" fmla="*/ 127825 h 209359"/>
                  <a:gd name="connsiteX10" fmla="*/ 110680 w 158210"/>
                  <a:gd name="connsiteY10" fmla="*/ 150304 h 209359"/>
                  <a:gd name="connsiteX11" fmla="*/ 83344 w 158210"/>
                  <a:gd name="connsiteY11" fmla="*/ 168592 h 209359"/>
                  <a:gd name="connsiteX12" fmla="*/ 26194 w 158210"/>
                  <a:gd name="connsiteY12" fmla="*/ 140589 h 209359"/>
                  <a:gd name="connsiteX13" fmla="*/ 0 w 158210"/>
                  <a:gd name="connsiteY13" fmla="*/ 170402 h 209359"/>
                  <a:gd name="connsiteX14" fmla="*/ 81534 w 158210"/>
                  <a:gd name="connsiteY14" fmla="*/ 209359 h 209359"/>
                  <a:gd name="connsiteX15" fmla="*/ 158210 w 158210"/>
                  <a:gd name="connsiteY15" fmla="*/ 146685 h 209359"/>
                  <a:gd name="connsiteX16" fmla="*/ 112014 w 158210"/>
                  <a:gd name="connsiteY16" fmla="*/ 90868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210" h="209359">
                    <a:moveTo>
                      <a:pt x="112014" y="90868"/>
                    </a:moveTo>
                    <a:lnTo>
                      <a:pt x="82677" y="78772"/>
                    </a:lnTo>
                    <a:cubicBezTo>
                      <a:pt x="65627" y="71723"/>
                      <a:pt x="58960" y="65722"/>
                      <a:pt x="58960" y="57817"/>
                    </a:cubicBezTo>
                    <a:cubicBezTo>
                      <a:pt x="58960" y="48673"/>
                      <a:pt x="67437" y="40767"/>
                      <a:pt x="82677" y="40767"/>
                    </a:cubicBezTo>
                    <a:cubicBezTo>
                      <a:pt x="100298" y="40767"/>
                      <a:pt x="115538" y="48101"/>
                      <a:pt x="130112" y="60198"/>
                    </a:cubicBezTo>
                    <a:lnTo>
                      <a:pt x="155067" y="30385"/>
                    </a:lnTo>
                    <a:cubicBezTo>
                      <a:pt x="136779" y="10287"/>
                      <a:pt x="114300" y="0"/>
                      <a:pt x="85058" y="0"/>
                    </a:cubicBezTo>
                    <a:cubicBezTo>
                      <a:pt x="44863" y="0"/>
                      <a:pt x="12668" y="20669"/>
                      <a:pt x="12668" y="59055"/>
                    </a:cubicBezTo>
                    <a:cubicBezTo>
                      <a:pt x="12668" y="91916"/>
                      <a:pt x="35147" y="106299"/>
                      <a:pt x="54959" y="114395"/>
                    </a:cubicBezTo>
                    <a:lnTo>
                      <a:pt x="87535" y="127825"/>
                    </a:lnTo>
                    <a:cubicBezTo>
                      <a:pt x="104489" y="134779"/>
                      <a:pt x="110680" y="139541"/>
                      <a:pt x="110680" y="150304"/>
                    </a:cubicBezTo>
                    <a:cubicBezTo>
                      <a:pt x="110680" y="159544"/>
                      <a:pt x="102679" y="168592"/>
                      <a:pt x="83344" y="168592"/>
                    </a:cubicBezTo>
                    <a:cubicBezTo>
                      <a:pt x="61436" y="168592"/>
                      <a:pt x="39433" y="156400"/>
                      <a:pt x="26194" y="140589"/>
                    </a:cubicBezTo>
                    <a:lnTo>
                      <a:pt x="0" y="170402"/>
                    </a:lnTo>
                    <a:cubicBezTo>
                      <a:pt x="18288" y="196596"/>
                      <a:pt x="48101" y="209359"/>
                      <a:pt x="81534" y="209359"/>
                    </a:cubicBezTo>
                    <a:cubicBezTo>
                      <a:pt x="124682" y="209359"/>
                      <a:pt x="158210" y="188690"/>
                      <a:pt x="158210" y="146685"/>
                    </a:cubicBezTo>
                    <a:cubicBezTo>
                      <a:pt x="158115" y="117443"/>
                      <a:pt x="138493" y="101727"/>
                      <a:pt x="112014" y="90868"/>
                    </a:cubicBezTo>
                    <a:close/>
                  </a:path>
                </a:pathLst>
              </a:custGeom>
              <a:grpFill/>
              <a:ln w="9525" cap="flat">
                <a:noFill/>
                <a:prstDash val="solid"/>
                <a:miter/>
              </a:ln>
            </p:spPr>
            <p:txBody>
              <a:bodyPr rtlCol="0" anchor="ctr"/>
              <a:lstStyle/>
              <a:p>
                <a:endParaRPr lang="en-AU" dirty="0"/>
              </a:p>
            </p:txBody>
          </p:sp>
          <p:sp>
            <p:nvSpPr>
              <p:cNvPr id="67" name="Freeform: Shape 66">
                <a:extLst>
                  <a:ext uri="{FF2B5EF4-FFF2-40B4-BE49-F238E27FC236}">
                    <a16:creationId xmlns:a16="http://schemas.microsoft.com/office/drawing/2014/main" id="{88A649B7-6556-486C-BF14-542E1B6CD5BF}"/>
                  </a:ext>
                </a:extLst>
              </p:cNvPr>
              <p:cNvSpPr/>
              <p:nvPr/>
            </p:nvSpPr>
            <p:spPr>
              <a:xfrm>
                <a:off x="5276564" y="3573779"/>
                <a:ext cx="270129" cy="278701"/>
              </a:xfrm>
              <a:custGeom>
                <a:avLst/>
                <a:gdLst>
                  <a:gd name="connsiteX0" fmla="*/ 142304 w 270129"/>
                  <a:gd name="connsiteY0" fmla="*/ 172212 h 278701"/>
                  <a:gd name="connsiteX1" fmla="*/ 220694 w 270129"/>
                  <a:gd name="connsiteY1" fmla="*/ 172212 h 278701"/>
                  <a:gd name="connsiteX2" fmla="*/ 220694 w 270129"/>
                  <a:gd name="connsiteY2" fmla="*/ 200692 h 278701"/>
                  <a:gd name="connsiteX3" fmla="*/ 145352 w 270129"/>
                  <a:gd name="connsiteY3" fmla="*/ 233648 h 278701"/>
                  <a:gd name="connsiteX4" fmla="*/ 50578 w 270129"/>
                  <a:gd name="connsiteY4" fmla="*/ 139351 h 278701"/>
                  <a:gd name="connsiteX5" fmla="*/ 142304 w 270129"/>
                  <a:gd name="connsiteY5" fmla="*/ 45625 h 278701"/>
                  <a:gd name="connsiteX6" fmla="*/ 218218 w 270129"/>
                  <a:gd name="connsiteY6" fmla="*/ 85916 h 278701"/>
                  <a:gd name="connsiteX7" fmla="*/ 256127 w 270129"/>
                  <a:gd name="connsiteY7" fmla="*/ 59055 h 278701"/>
                  <a:gd name="connsiteX8" fmla="*/ 143542 w 270129"/>
                  <a:gd name="connsiteY8" fmla="*/ 0 h 278701"/>
                  <a:gd name="connsiteX9" fmla="*/ 0 w 270129"/>
                  <a:gd name="connsiteY9" fmla="*/ 139351 h 278701"/>
                  <a:gd name="connsiteX10" fmla="*/ 143542 w 270129"/>
                  <a:gd name="connsiteY10" fmla="*/ 278701 h 278701"/>
                  <a:gd name="connsiteX11" fmla="*/ 270129 w 270129"/>
                  <a:gd name="connsiteY11" fmla="*/ 207455 h 278701"/>
                  <a:gd name="connsiteX12" fmla="*/ 270129 w 270129"/>
                  <a:gd name="connsiteY12" fmla="*/ 129064 h 278701"/>
                  <a:gd name="connsiteX13" fmla="*/ 142304 w 270129"/>
                  <a:gd name="connsiteY13" fmla="*/ 129064 h 278701"/>
                  <a:gd name="connsiteX14" fmla="*/ 142304 w 270129"/>
                  <a:gd name="connsiteY14" fmla="*/ 172212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0129" h="278701">
                    <a:moveTo>
                      <a:pt x="142304" y="172212"/>
                    </a:moveTo>
                    <a:lnTo>
                      <a:pt x="220694" y="172212"/>
                    </a:lnTo>
                    <a:lnTo>
                      <a:pt x="220694" y="200692"/>
                    </a:lnTo>
                    <a:cubicBezTo>
                      <a:pt x="203740" y="221933"/>
                      <a:pt x="173355" y="233648"/>
                      <a:pt x="145352" y="233648"/>
                    </a:cubicBezTo>
                    <a:cubicBezTo>
                      <a:pt x="89344" y="233648"/>
                      <a:pt x="50578" y="195358"/>
                      <a:pt x="50578" y="139351"/>
                    </a:cubicBezTo>
                    <a:cubicBezTo>
                      <a:pt x="50578" y="86392"/>
                      <a:pt x="85058" y="45625"/>
                      <a:pt x="142304" y="45625"/>
                    </a:cubicBezTo>
                    <a:cubicBezTo>
                      <a:pt x="175165" y="45625"/>
                      <a:pt x="196882" y="59150"/>
                      <a:pt x="218218" y="85916"/>
                    </a:cubicBezTo>
                    <a:lnTo>
                      <a:pt x="256127" y="59055"/>
                    </a:lnTo>
                    <a:cubicBezTo>
                      <a:pt x="228409" y="19717"/>
                      <a:pt x="188881" y="0"/>
                      <a:pt x="143542" y="0"/>
                    </a:cubicBezTo>
                    <a:cubicBezTo>
                      <a:pt x="65056" y="0"/>
                      <a:pt x="0" y="57817"/>
                      <a:pt x="0" y="139351"/>
                    </a:cubicBezTo>
                    <a:cubicBezTo>
                      <a:pt x="0" y="219647"/>
                      <a:pt x="63913" y="278701"/>
                      <a:pt x="143542" y="278701"/>
                    </a:cubicBezTo>
                    <a:cubicBezTo>
                      <a:pt x="194024" y="278701"/>
                      <a:pt x="242697" y="253651"/>
                      <a:pt x="270129" y="207455"/>
                    </a:cubicBezTo>
                    <a:lnTo>
                      <a:pt x="270129" y="129064"/>
                    </a:lnTo>
                    <a:lnTo>
                      <a:pt x="142304" y="129064"/>
                    </a:lnTo>
                    <a:lnTo>
                      <a:pt x="142304" y="172212"/>
                    </a:lnTo>
                    <a:close/>
                  </a:path>
                </a:pathLst>
              </a:custGeom>
              <a:grpFill/>
              <a:ln w="9525" cap="flat">
                <a:noFill/>
                <a:prstDash val="solid"/>
                <a:miter/>
              </a:ln>
            </p:spPr>
            <p:txBody>
              <a:bodyPr rtlCol="0" anchor="ctr"/>
              <a:lstStyle/>
              <a:p>
                <a:endParaRPr lang="en-AU" dirty="0"/>
              </a:p>
            </p:txBody>
          </p:sp>
          <p:sp>
            <p:nvSpPr>
              <p:cNvPr id="68" name="Freeform: Shape 67">
                <a:extLst>
                  <a:ext uri="{FF2B5EF4-FFF2-40B4-BE49-F238E27FC236}">
                    <a16:creationId xmlns:a16="http://schemas.microsoft.com/office/drawing/2014/main" id="{B997DF93-C51A-4A60-B023-AA44932D8CB1}"/>
                  </a:ext>
                </a:extLst>
              </p:cNvPr>
              <p:cNvSpPr/>
              <p:nvPr/>
            </p:nvSpPr>
            <p:spPr>
              <a:xfrm>
                <a:off x="6637972" y="3573779"/>
                <a:ext cx="259746" cy="278701"/>
              </a:xfrm>
              <a:custGeom>
                <a:avLst/>
                <a:gdLst>
                  <a:gd name="connsiteX0" fmla="*/ 142970 w 259746"/>
                  <a:gd name="connsiteY0" fmla="*/ 45625 h 278701"/>
                  <a:gd name="connsiteX1" fmla="*/ 222028 w 259746"/>
                  <a:gd name="connsiteY1" fmla="*/ 91249 h 278701"/>
                  <a:gd name="connsiteX2" fmla="*/ 259747 w 259746"/>
                  <a:gd name="connsiteY2" fmla="*/ 64484 h 278701"/>
                  <a:gd name="connsiteX3" fmla="*/ 142970 w 259746"/>
                  <a:gd name="connsiteY3" fmla="*/ 0 h 278701"/>
                  <a:gd name="connsiteX4" fmla="*/ 0 w 259746"/>
                  <a:gd name="connsiteY4" fmla="*/ 139351 h 278701"/>
                  <a:gd name="connsiteX5" fmla="*/ 142970 w 259746"/>
                  <a:gd name="connsiteY5" fmla="*/ 278701 h 278701"/>
                  <a:gd name="connsiteX6" fmla="*/ 259747 w 259746"/>
                  <a:gd name="connsiteY6" fmla="*/ 214789 h 278701"/>
                  <a:gd name="connsiteX7" fmla="*/ 222028 w 259746"/>
                  <a:gd name="connsiteY7" fmla="*/ 187452 h 278701"/>
                  <a:gd name="connsiteX8" fmla="*/ 142970 w 259746"/>
                  <a:gd name="connsiteY8" fmla="*/ 233077 h 278701"/>
                  <a:gd name="connsiteX9" fmla="*/ 51149 w 259746"/>
                  <a:gd name="connsiteY9" fmla="*/ 139351 h 278701"/>
                  <a:gd name="connsiteX10" fmla="*/ 142970 w 259746"/>
                  <a:gd name="connsiteY10" fmla="*/ 45625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746" h="278701">
                    <a:moveTo>
                      <a:pt x="142970" y="45625"/>
                    </a:moveTo>
                    <a:cubicBezTo>
                      <a:pt x="176403" y="45625"/>
                      <a:pt x="199549" y="60007"/>
                      <a:pt x="222028" y="91249"/>
                    </a:cubicBezTo>
                    <a:lnTo>
                      <a:pt x="259747" y="64484"/>
                    </a:lnTo>
                    <a:cubicBezTo>
                      <a:pt x="234791" y="24289"/>
                      <a:pt x="194024" y="0"/>
                      <a:pt x="142970" y="0"/>
                    </a:cubicBezTo>
                    <a:cubicBezTo>
                      <a:pt x="62103" y="0"/>
                      <a:pt x="0" y="60865"/>
                      <a:pt x="0" y="139351"/>
                    </a:cubicBezTo>
                    <a:cubicBezTo>
                      <a:pt x="0" y="216599"/>
                      <a:pt x="60198" y="278701"/>
                      <a:pt x="142970" y="278701"/>
                    </a:cubicBezTo>
                    <a:cubicBezTo>
                      <a:pt x="192215" y="278701"/>
                      <a:pt x="234220" y="256222"/>
                      <a:pt x="259747" y="214789"/>
                    </a:cubicBezTo>
                    <a:lnTo>
                      <a:pt x="222028" y="187452"/>
                    </a:lnTo>
                    <a:cubicBezTo>
                      <a:pt x="202597" y="216694"/>
                      <a:pt x="178213" y="233077"/>
                      <a:pt x="142970" y="233077"/>
                    </a:cubicBezTo>
                    <a:cubicBezTo>
                      <a:pt x="89440" y="233077"/>
                      <a:pt x="51149" y="191738"/>
                      <a:pt x="51149" y="139351"/>
                    </a:cubicBezTo>
                    <a:cubicBezTo>
                      <a:pt x="51149" y="88868"/>
                      <a:pt x="87630" y="45625"/>
                      <a:pt x="142970" y="45625"/>
                    </a:cubicBezTo>
                    <a:close/>
                  </a:path>
                </a:pathLst>
              </a:custGeom>
              <a:grpFill/>
              <a:ln w="9525" cap="flat">
                <a:noFill/>
                <a:prstDash val="solid"/>
                <a:miter/>
              </a:ln>
            </p:spPr>
            <p:txBody>
              <a:bodyPr rtlCol="0" anchor="ctr"/>
              <a:lstStyle/>
              <a:p>
                <a:endParaRPr lang="en-AU" dirty="0"/>
              </a:p>
            </p:txBody>
          </p:sp>
          <p:sp>
            <p:nvSpPr>
              <p:cNvPr id="69" name="Freeform: Shape 68">
                <a:extLst>
                  <a:ext uri="{FF2B5EF4-FFF2-40B4-BE49-F238E27FC236}">
                    <a16:creationId xmlns:a16="http://schemas.microsoft.com/office/drawing/2014/main" id="{E60A1612-A1F1-4F66-8ACB-08EA13E51F44}"/>
                  </a:ext>
                </a:extLst>
              </p:cNvPr>
              <p:cNvSpPr/>
              <p:nvPr/>
            </p:nvSpPr>
            <p:spPr>
              <a:xfrm>
                <a:off x="7156323" y="3644931"/>
                <a:ext cx="118681" cy="202596"/>
              </a:xfrm>
              <a:custGeom>
                <a:avLst/>
                <a:gdLst>
                  <a:gd name="connsiteX0" fmla="*/ 45053 w 118681"/>
                  <a:gd name="connsiteY0" fmla="*/ 28004 h 202596"/>
                  <a:gd name="connsiteX1" fmla="*/ 45053 w 118681"/>
                  <a:gd name="connsiteY1" fmla="*/ 2477 h 202596"/>
                  <a:gd name="connsiteX2" fmla="*/ 0 w 118681"/>
                  <a:gd name="connsiteY2" fmla="*/ 2477 h 202596"/>
                  <a:gd name="connsiteX3" fmla="*/ 0 w 118681"/>
                  <a:gd name="connsiteY3" fmla="*/ 202597 h 202596"/>
                  <a:gd name="connsiteX4" fmla="*/ 48673 w 118681"/>
                  <a:gd name="connsiteY4" fmla="*/ 202597 h 202596"/>
                  <a:gd name="connsiteX5" fmla="*/ 48673 w 118681"/>
                  <a:gd name="connsiteY5" fmla="*/ 102870 h 202596"/>
                  <a:gd name="connsiteX6" fmla="*/ 118681 w 118681"/>
                  <a:gd name="connsiteY6" fmla="*/ 48101 h 202596"/>
                  <a:gd name="connsiteX7" fmla="*/ 118681 w 118681"/>
                  <a:gd name="connsiteY7" fmla="*/ 2477 h 202596"/>
                  <a:gd name="connsiteX8" fmla="*/ 101060 w 118681"/>
                  <a:gd name="connsiteY8" fmla="*/ 0 h 202596"/>
                  <a:gd name="connsiteX9" fmla="*/ 45053 w 118681"/>
                  <a:gd name="connsiteY9" fmla="*/ 28004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1" h="202596">
                    <a:moveTo>
                      <a:pt x="45053" y="28004"/>
                    </a:moveTo>
                    <a:lnTo>
                      <a:pt x="45053" y="2477"/>
                    </a:lnTo>
                    <a:lnTo>
                      <a:pt x="0" y="2477"/>
                    </a:lnTo>
                    <a:lnTo>
                      <a:pt x="0" y="202597"/>
                    </a:lnTo>
                    <a:lnTo>
                      <a:pt x="48673" y="202597"/>
                    </a:lnTo>
                    <a:lnTo>
                      <a:pt x="48673" y="102870"/>
                    </a:lnTo>
                    <a:cubicBezTo>
                      <a:pt x="48673" y="61150"/>
                      <a:pt x="77914" y="41434"/>
                      <a:pt x="118681" y="48101"/>
                    </a:cubicBezTo>
                    <a:lnTo>
                      <a:pt x="118681" y="2477"/>
                    </a:lnTo>
                    <a:cubicBezTo>
                      <a:pt x="113824" y="1238"/>
                      <a:pt x="107728" y="0"/>
                      <a:pt x="101060" y="0"/>
                    </a:cubicBezTo>
                    <a:cubicBezTo>
                      <a:pt x="78486" y="0"/>
                      <a:pt x="58388" y="9811"/>
                      <a:pt x="45053" y="28004"/>
                    </a:cubicBezTo>
                    <a:close/>
                  </a:path>
                </a:pathLst>
              </a:custGeom>
              <a:grpFill/>
              <a:ln w="9525" cap="flat">
                <a:noFill/>
                <a:prstDash val="solid"/>
                <a:miter/>
              </a:ln>
            </p:spPr>
            <p:txBody>
              <a:bodyPr rtlCol="0" anchor="ctr"/>
              <a:lstStyle/>
              <a:p>
                <a:endParaRPr lang="en-AU" dirty="0"/>
              </a:p>
            </p:txBody>
          </p:sp>
        </p:grpSp>
      </p:grpSp>
      <p:sp>
        <p:nvSpPr>
          <p:cNvPr id="28" name="Quadro 17">
            <a:extLst>
              <a:ext uri="{FF2B5EF4-FFF2-40B4-BE49-F238E27FC236}">
                <a16:creationId xmlns:a16="http://schemas.microsoft.com/office/drawing/2014/main" id="{AC3798DB-C52D-4A0C-B6B8-504D7C0B23B5}"/>
              </a:ext>
            </a:extLst>
          </p:cNvPr>
          <p:cNvSpPr/>
          <p:nvPr userDrawn="1"/>
        </p:nvSpPr>
        <p:spPr>
          <a:xfrm>
            <a:off x="0" y="0"/>
            <a:ext cx="12192000" cy="6858000"/>
          </a:xfrm>
          <a:prstGeom prst="frame">
            <a:avLst>
              <a:gd name="adj1" fmla="val 1816"/>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47" name="Title 1">
            <a:extLst>
              <a:ext uri="{FF2B5EF4-FFF2-40B4-BE49-F238E27FC236}">
                <a16:creationId xmlns:a16="http://schemas.microsoft.com/office/drawing/2014/main" id="{FF494902-52BE-4B5D-82C9-DC36B13BD8EA}"/>
              </a:ext>
            </a:extLst>
          </p:cNvPr>
          <p:cNvSpPr>
            <a:spLocks noGrp="1"/>
          </p:cNvSpPr>
          <p:nvPr>
            <p:ph type="title" hasCustomPrompt="1"/>
          </p:nvPr>
        </p:nvSpPr>
        <p:spPr>
          <a:xfrm>
            <a:off x="1070918" y="2931645"/>
            <a:ext cx="3932234" cy="2092625"/>
          </a:xfrm>
        </p:spPr>
        <p:txBody>
          <a:bodyPr wrap="square" lIns="90000" tIns="46800" rIns="90000" bIns="46800" anchor="t" anchorCtr="0">
            <a:spAutoFit/>
          </a:bodyPr>
          <a:lstStyle>
            <a:lvl1pPr>
              <a:lnSpc>
                <a:spcPct val="80000"/>
              </a:lnSpc>
              <a:defRPr sz="5400">
                <a:solidFill>
                  <a:schemeClr val="accent6"/>
                </a:solidFill>
              </a:defRPr>
            </a:lvl1pPr>
          </a:lstStyle>
          <a:p>
            <a:r>
              <a:rPr lang="en-AU" noProof="0" dirty="0"/>
              <a:t>Insert</a:t>
            </a:r>
            <a:br>
              <a:rPr lang="en-US" dirty="0"/>
            </a:br>
            <a:r>
              <a:rPr lang="en-AU" noProof="0" dirty="0"/>
              <a:t>headline</a:t>
            </a:r>
            <a:br>
              <a:rPr lang="en-US" dirty="0"/>
            </a:br>
            <a:r>
              <a:rPr lang="en-AU" noProof="0" dirty="0"/>
              <a:t>here</a:t>
            </a:r>
          </a:p>
        </p:txBody>
      </p:sp>
      <p:sp>
        <p:nvSpPr>
          <p:cNvPr id="48" name="Text Placeholder 2">
            <a:extLst>
              <a:ext uri="{FF2B5EF4-FFF2-40B4-BE49-F238E27FC236}">
                <a16:creationId xmlns:a16="http://schemas.microsoft.com/office/drawing/2014/main" id="{E10F6CF3-3CF7-4C8E-A35A-0E96C5596A0E}"/>
              </a:ext>
            </a:extLst>
          </p:cNvPr>
          <p:cNvSpPr>
            <a:spLocks noGrp="1"/>
          </p:cNvSpPr>
          <p:nvPr>
            <p:ph type="body" idx="14" hasCustomPrompt="1"/>
          </p:nvPr>
        </p:nvSpPr>
        <p:spPr>
          <a:xfrm>
            <a:off x="1070918" y="1716502"/>
            <a:ext cx="1935896" cy="1424109"/>
          </a:xfrm>
          <a:prstGeom prst="rect">
            <a:avLst/>
          </a:prstGeom>
        </p:spPr>
        <p:txBody>
          <a:bodyPr wrap="square" lIns="90000" tIns="46800" rIns="90000" bIns="46800" anchor="b">
            <a:spAutoFit/>
          </a:bodyPr>
          <a:lstStyle>
            <a:lvl1pPr marL="0" indent="0" algn="l" defTabSz="914400" rtl="0" eaLnBrk="1" latinLnBrk="0" hangingPunct="1">
              <a:lnSpc>
                <a:spcPct val="90000"/>
              </a:lnSpc>
              <a:spcBef>
                <a:spcPts val="600"/>
              </a:spcBef>
              <a:buNone/>
              <a:defRPr lang="en-US" sz="9600" kern="1200" dirty="0">
                <a:ln w="12700">
                  <a:noFill/>
                </a:ln>
                <a:solidFill>
                  <a:schemeClr val="accent6"/>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00</a:t>
            </a:r>
          </a:p>
        </p:txBody>
      </p:sp>
      <p:sp>
        <p:nvSpPr>
          <p:cNvPr id="25" name="Footer Placeholder 5">
            <a:extLst>
              <a:ext uri="{FF2B5EF4-FFF2-40B4-BE49-F238E27FC236}">
                <a16:creationId xmlns:a16="http://schemas.microsoft.com/office/drawing/2014/main" id="{D9A724B9-19CB-4648-8034-BA2F596D1E9B}"/>
              </a:ext>
            </a:extLst>
          </p:cNvPr>
          <p:cNvSpPr>
            <a:spLocks noGrp="1"/>
          </p:cNvSpPr>
          <p:nvPr>
            <p:ph type="ftr" sz="quarter" idx="11"/>
          </p:nvPr>
        </p:nvSpPr>
        <p:spPr>
          <a:xfrm>
            <a:off x="738193" y="6318221"/>
            <a:ext cx="1124064" cy="215444"/>
          </a:xfrm>
        </p:spPr>
        <p:txBody>
          <a:bodyPr/>
          <a:lstStyle>
            <a:lvl1pPr>
              <a:defRPr>
                <a:solidFill>
                  <a:schemeClr val="bg1"/>
                </a:solidFill>
              </a:defRPr>
            </a:lvl1pPr>
          </a:lstStyle>
          <a:p>
            <a:r>
              <a:rPr lang="en-AU" dirty="0"/>
              <a:t>©GenesisCare 2021</a:t>
            </a:r>
          </a:p>
        </p:txBody>
      </p:sp>
      <p:sp>
        <p:nvSpPr>
          <p:cNvPr id="26" name="Slide Number Placeholder 6">
            <a:extLst>
              <a:ext uri="{FF2B5EF4-FFF2-40B4-BE49-F238E27FC236}">
                <a16:creationId xmlns:a16="http://schemas.microsoft.com/office/drawing/2014/main" id="{69EE2FB1-5C87-4F91-9FA3-3861A61DA6CE}"/>
              </a:ext>
            </a:extLst>
          </p:cNvPr>
          <p:cNvSpPr>
            <a:spLocks noGrp="1"/>
          </p:cNvSpPr>
          <p:nvPr>
            <p:ph type="sldNum" sz="quarter" idx="12"/>
          </p:nvPr>
        </p:nvSpPr>
        <p:spPr>
          <a:xfrm>
            <a:off x="1939496" y="6318221"/>
            <a:ext cx="312830" cy="215444"/>
          </a:xfrm>
        </p:spPr>
        <p:txBody>
          <a:bodyPr/>
          <a:lstStyle>
            <a:lvl1pPr>
              <a:defRPr>
                <a:solidFill>
                  <a:schemeClr val="bg1"/>
                </a:solidFill>
              </a:defRPr>
            </a:lvl1pPr>
          </a:lstStyle>
          <a:p>
            <a:fld id="{FAB6D39D-1210-4F97-8D6B-D4136F467DEA}" type="slidenum">
              <a:rPr lang="en-AU" smtClean="0"/>
              <a:pPr/>
              <a:t>‹#›</a:t>
            </a:fld>
            <a:endParaRPr lang="en-AU" dirty="0"/>
          </a:p>
        </p:txBody>
      </p:sp>
    </p:spTree>
    <p:extLst>
      <p:ext uri="{BB962C8B-B14F-4D97-AF65-F5344CB8AC3E}">
        <p14:creationId xmlns:p14="http://schemas.microsoft.com/office/powerpoint/2010/main" val="120675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No Image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4CE304-EA14-4348-A54F-6B9E363910DC}"/>
              </a:ext>
            </a:extLst>
          </p:cNvPr>
          <p:cNvSpPr/>
          <p:nvPr userDrawn="1"/>
        </p:nvSpPr>
        <p:spPr>
          <a:xfrm>
            <a:off x="0" y="0"/>
            <a:ext cx="12192000" cy="6858000"/>
          </a:xfrm>
          <a:prstGeom prst="rect">
            <a:avLst/>
          </a:prstGeom>
          <a:solidFill>
            <a:srgbClr val="C86B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AutoShape 8">
            <a:extLst>
              <a:ext uri="{FF2B5EF4-FFF2-40B4-BE49-F238E27FC236}">
                <a16:creationId xmlns:a16="http://schemas.microsoft.com/office/drawing/2014/main" id="{DF47BC1B-DD0D-4B6F-B8FD-A99E85D1885E}"/>
              </a:ext>
            </a:extLst>
          </p:cNvPr>
          <p:cNvSpPr>
            <a:spLocks noChangeAspect="1" noChangeArrowheads="1" noTextEdit="1"/>
          </p:cNvSpPr>
          <p:nvPr userDrawn="1"/>
        </p:nvSpPr>
        <p:spPr bwMode="auto">
          <a:xfrm>
            <a:off x="7979718" y="4325937"/>
            <a:ext cx="3341688"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pt-BR" dirty="0">
              <a:solidFill>
                <a:prstClr val="white"/>
              </a:solidFill>
              <a:latin typeface="GenesisCare Sans Light" panose="00000400000000000000" pitchFamily="2" charset="0"/>
            </a:endParaRPr>
          </a:p>
        </p:txBody>
      </p:sp>
      <p:grpSp>
        <p:nvGrpSpPr>
          <p:cNvPr id="55" name="Graphic 8">
            <a:extLst>
              <a:ext uri="{FF2B5EF4-FFF2-40B4-BE49-F238E27FC236}">
                <a16:creationId xmlns:a16="http://schemas.microsoft.com/office/drawing/2014/main" id="{4A074210-8EB7-484F-B624-784EB6A1C4E5}"/>
              </a:ext>
            </a:extLst>
          </p:cNvPr>
          <p:cNvGrpSpPr/>
          <p:nvPr userDrawn="1"/>
        </p:nvGrpSpPr>
        <p:grpSpPr>
          <a:xfrm>
            <a:off x="10564599" y="6103433"/>
            <a:ext cx="1188338" cy="365001"/>
            <a:chOff x="4714875" y="3005137"/>
            <a:chExt cx="2759011" cy="847438"/>
          </a:xfrm>
          <a:solidFill>
            <a:schemeClr val="bg1"/>
          </a:solidFill>
        </p:grpSpPr>
        <p:sp>
          <p:nvSpPr>
            <p:cNvPr id="56" name="Freeform: Shape 55">
              <a:extLst>
                <a:ext uri="{FF2B5EF4-FFF2-40B4-BE49-F238E27FC236}">
                  <a16:creationId xmlns:a16="http://schemas.microsoft.com/office/drawing/2014/main" id="{9A7A9566-4038-4350-8FFF-4DD30F07113A}"/>
                </a:ext>
              </a:extLst>
            </p:cNvPr>
            <p:cNvSpPr/>
            <p:nvPr/>
          </p:nvSpPr>
          <p:spPr>
            <a:xfrm>
              <a:off x="4714875" y="3005137"/>
              <a:ext cx="759618" cy="845343"/>
            </a:xfrm>
            <a:custGeom>
              <a:avLst/>
              <a:gdLst>
                <a:gd name="connsiteX0" fmla="*/ 660178 w 759618"/>
                <a:gd name="connsiteY0" fmla="*/ 0 h 845343"/>
                <a:gd name="connsiteX1" fmla="*/ 446056 w 759618"/>
                <a:gd name="connsiteY1" fmla="*/ 142494 h 845343"/>
                <a:gd name="connsiteX2" fmla="*/ 231934 w 759618"/>
                <a:gd name="connsiteY2" fmla="*/ 0 h 845343"/>
                <a:gd name="connsiteX3" fmla="*/ 0 w 759618"/>
                <a:gd name="connsiteY3" fmla="*/ 231839 h 845343"/>
                <a:gd name="connsiteX4" fmla="*/ 185738 w 759618"/>
                <a:gd name="connsiteY4" fmla="*/ 459010 h 845343"/>
                <a:gd name="connsiteX5" fmla="*/ 185738 w 759618"/>
                <a:gd name="connsiteY5" fmla="*/ 463677 h 845343"/>
                <a:gd name="connsiteX6" fmla="*/ 54959 w 759618"/>
                <a:gd name="connsiteY6" fmla="*/ 463677 h 845343"/>
                <a:gd name="connsiteX7" fmla="*/ 0 w 759618"/>
                <a:gd name="connsiteY7" fmla="*/ 613505 h 845343"/>
                <a:gd name="connsiteX8" fmla="*/ 231934 w 759618"/>
                <a:gd name="connsiteY8" fmla="*/ 845344 h 845343"/>
                <a:gd name="connsiteX9" fmla="*/ 463868 w 759618"/>
                <a:gd name="connsiteY9" fmla="*/ 613505 h 845343"/>
                <a:gd name="connsiteX10" fmla="*/ 363569 w 759618"/>
                <a:gd name="connsiteY10" fmla="*/ 422624 h 845343"/>
                <a:gd name="connsiteX11" fmla="*/ 445961 w 759618"/>
                <a:gd name="connsiteY11" fmla="*/ 321088 h 845343"/>
                <a:gd name="connsiteX12" fmla="*/ 660083 w 759618"/>
                <a:gd name="connsiteY12" fmla="*/ 463582 h 845343"/>
                <a:gd name="connsiteX13" fmla="*/ 759619 w 759618"/>
                <a:gd name="connsiteY13" fmla="*/ 441198 h 845343"/>
                <a:gd name="connsiteX14" fmla="*/ 759619 w 759618"/>
                <a:gd name="connsiteY14" fmla="*/ 22384 h 845343"/>
                <a:gd name="connsiteX15" fmla="*/ 660178 w 759618"/>
                <a:gd name="connsiteY15" fmla="*/ 0 h 8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9618" h="845343">
                  <a:moveTo>
                    <a:pt x="660178" y="0"/>
                  </a:moveTo>
                  <a:cubicBezTo>
                    <a:pt x="563785" y="0"/>
                    <a:pt x="481108" y="58769"/>
                    <a:pt x="446056" y="142494"/>
                  </a:cubicBezTo>
                  <a:cubicBezTo>
                    <a:pt x="411099" y="58769"/>
                    <a:pt x="328422" y="0"/>
                    <a:pt x="231934" y="0"/>
                  </a:cubicBezTo>
                  <a:cubicBezTo>
                    <a:pt x="103823" y="0"/>
                    <a:pt x="0" y="103823"/>
                    <a:pt x="0" y="231839"/>
                  </a:cubicBezTo>
                  <a:cubicBezTo>
                    <a:pt x="0" y="344043"/>
                    <a:pt x="79724" y="437579"/>
                    <a:pt x="185738" y="459010"/>
                  </a:cubicBezTo>
                  <a:lnTo>
                    <a:pt x="185738" y="463677"/>
                  </a:lnTo>
                  <a:lnTo>
                    <a:pt x="54959" y="463677"/>
                  </a:lnTo>
                  <a:cubicBezTo>
                    <a:pt x="20669" y="504063"/>
                    <a:pt x="0" y="556355"/>
                    <a:pt x="0" y="613505"/>
                  </a:cubicBezTo>
                  <a:cubicBezTo>
                    <a:pt x="0" y="741521"/>
                    <a:pt x="103823" y="845344"/>
                    <a:pt x="231934" y="845344"/>
                  </a:cubicBezTo>
                  <a:cubicBezTo>
                    <a:pt x="360045" y="845344"/>
                    <a:pt x="463868" y="741521"/>
                    <a:pt x="463868" y="613505"/>
                  </a:cubicBezTo>
                  <a:cubicBezTo>
                    <a:pt x="463868" y="534353"/>
                    <a:pt x="424148" y="464439"/>
                    <a:pt x="363569" y="422624"/>
                  </a:cubicBezTo>
                  <a:cubicBezTo>
                    <a:pt x="399860" y="397574"/>
                    <a:pt x="428720" y="362331"/>
                    <a:pt x="445961" y="321088"/>
                  </a:cubicBezTo>
                  <a:cubicBezTo>
                    <a:pt x="481013" y="404717"/>
                    <a:pt x="563690" y="463582"/>
                    <a:pt x="660083" y="463582"/>
                  </a:cubicBezTo>
                  <a:cubicBezTo>
                    <a:pt x="695706" y="463582"/>
                    <a:pt x="729425" y="455581"/>
                    <a:pt x="759619" y="441198"/>
                  </a:cubicBezTo>
                  <a:lnTo>
                    <a:pt x="759619" y="22384"/>
                  </a:lnTo>
                  <a:cubicBezTo>
                    <a:pt x="729520" y="8001"/>
                    <a:pt x="695801" y="0"/>
                    <a:pt x="660178" y="0"/>
                  </a:cubicBezTo>
                  <a:close/>
                </a:path>
              </a:pathLst>
            </a:custGeom>
            <a:grpFill/>
            <a:ln w="9525" cap="flat">
              <a:noFill/>
              <a:prstDash val="solid"/>
              <a:miter/>
            </a:ln>
          </p:spPr>
          <p:txBody>
            <a:bodyPr rtlCol="0" anchor="ctr"/>
            <a:lstStyle/>
            <a:p>
              <a:endParaRPr lang="en-AU" dirty="0"/>
            </a:p>
          </p:txBody>
        </p:sp>
        <p:grpSp>
          <p:nvGrpSpPr>
            <p:cNvPr id="57" name="Graphic 8">
              <a:extLst>
                <a:ext uri="{FF2B5EF4-FFF2-40B4-BE49-F238E27FC236}">
                  <a16:creationId xmlns:a16="http://schemas.microsoft.com/office/drawing/2014/main" id="{ACBB16F4-2B84-4300-B0F7-C358CA8805FC}"/>
                </a:ext>
              </a:extLst>
            </p:cNvPr>
            <p:cNvGrpSpPr/>
            <p:nvPr/>
          </p:nvGrpSpPr>
          <p:grpSpPr>
            <a:xfrm>
              <a:off x="5276564" y="3551872"/>
              <a:ext cx="2197322" cy="300703"/>
              <a:chOff x="5276564" y="3551872"/>
              <a:chExt cx="2197322" cy="300703"/>
            </a:xfrm>
            <a:grpFill/>
          </p:grpSpPr>
          <p:sp>
            <p:nvSpPr>
              <p:cNvPr id="58" name="Freeform: Shape 57">
                <a:extLst>
                  <a:ext uri="{FF2B5EF4-FFF2-40B4-BE49-F238E27FC236}">
                    <a16:creationId xmlns:a16="http://schemas.microsoft.com/office/drawing/2014/main" id="{B78602DB-4B92-4E7C-8777-25033F311FF6}"/>
                  </a:ext>
                </a:extLst>
              </p:cNvPr>
              <p:cNvSpPr/>
              <p:nvPr/>
            </p:nvSpPr>
            <p:spPr>
              <a:xfrm>
                <a:off x="6204966" y="3643121"/>
                <a:ext cx="158210" cy="209359"/>
              </a:xfrm>
              <a:custGeom>
                <a:avLst/>
                <a:gdLst>
                  <a:gd name="connsiteX0" fmla="*/ 112014 w 158210"/>
                  <a:gd name="connsiteY0" fmla="*/ 90868 h 209359"/>
                  <a:gd name="connsiteX1" fmla="*/ 82677 w 158210"/>
                  <a:gd name="connsiteY1" fmla="*/ 78772 h 209359"/>
                  <a:gd name="connsiteX2" fmla="*/ 58960 w 158210"/>
                  <a:gd name="connsiteY2" fmla="*/ 57817 h 209359"/>
                  <a:gd name="connsiteX3" fmla="*/ 82677 w 158210"/>
                  <a:gd name="connsiteY3" fmla="*/ 40767 h 209359"/>
                  <a:gd name="connsiteX4" fmla="*/ 130112 w 158210"/>
                  <a:gd name="connsiteY4" fmla="*/ 60198 h 209359"/>
                  <a:gd name="connsiteX5" fmla="*/ 155067 w 158210"/>
                  <a:gd name="connsiteY5" fmla="*/ 30385 h 209359"/>
                  <a:gd name="connsiteX6" fmla="*/ 85058 w 158210"/>
                  <a:gd name="connsiteY6" fmla="*/ 0 h 209359"/>
                  <a:gd name="connsiteX7" fmla="*/ 12668 w 158210"/>
                  <a:gd name="connsiteY7" fmla="*/ 59055 h 209359"/>
                  <a:gd name="connsiteX8" fmla="*/ 54959 w 158210"/>
                  <a:gd name="connsiteY8" fmla="*/ 114395 h 209359"/>
                  <a:gd name="connsiteX9" fmla="*/ 87535 w 158210"/>
                  <a:gd name="connsiteY9" fmla="*/ 127825 h 209359"/>
                  <a:gd name="connsiteX10" fmla="*/ 110680 w 158210"/>
                  <a:gd name="connsiteY10" fmla="*/ 150304 h 209359"/>
                  <a:gd name="connsiteX11" fmla="*/ 83344 w 158210"/>
                  <a:gd name="connsiteY11" fmla="*/ 168592 h 209359"/>
                  <a:gd name="connsiteX12" fmla="*/ 26194 w 158210"/>
                  <a:gd name="connsiteY12" fmla="*/ 140589 h 209359"/>
                  <a:gd name="connsiteX13" fmla="*/ 0 w 158210"/>
                  <a:gd name="connsiteY13" fmla="*/ 170402 h 209359"/>
                  <a:gd name="connsiteX14" fmla="*/ 81534 w 158210"/>
                  <a:gd name="connsiteY14" fmla="*/ 209359 h 209359"/>
                  <a:gd name="connsiteX15" fmla="*/ 158210 w 158210"/>
                  <a:gd name="connsiteY15" fmla="*/ 146685 h 209359"/>
                  <a:gd name="connsiteX16" fmla="*/ 112014 w 158210"/>
                  <a:gd name="connsiteY16" fmla="*/ 90868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210" h="209359">
                    <a:moveTo>
                      <a:pt x="112014" y="90868"/>
                    </a:moveTo>
                    <a:lnTo>
                      <a:pt x="82677" y="78772"/>
                    </a:lnTo>
                    <a:cubicBezTo>
                      <a:pt x="65627" y="71723"/>
                      <a:pt x="58960" y="65722"/>
                      <a:pt x="58960" y="57817"/>
                    </a:cubicBezTo>
                    <a:cubicBezTo>
                      <a:pt x="58960" y="48673"/>
                      <a:pt x="67437" y="40767"/>
                      <a:pt x="82677" y="40767"/>
                    </a:cubicBezTo>
                    <a:cubicBezTo>
                      <a:pt x="100298" y="40767"/>
                      <a:pt x="115538" y="48101"/>
                      <a:pt x="130112" y="60198"/>
                    </a:cubicBezTo>
                    <a:lnTo>
                      <a:pt x="155067" y="30385"/>
                    </a:lnTo>
                    <a:cubicBezTo>
                      <a:pt x="136779" y="10287"/>
                      <a:pt x="114300" y="0"/>
                      <a:pt x="85058" y="0"/>
                    </a:cubicBezTo>
                    <a:cubicBezTo>
                      <a:pt x="44863" y="0"/>
                      <a:pt x="12668" y="20669"/>
                      <a:pt x="12668" y="59055"/>
                    </a:cubicBezTo>
                    <a:cubicBezTo>
                      <a:pt x="12668" y="91916"/>
                      <a:pt x="35147" y="106299"/>
                      <a:pt x="54959" y="114395"/>
                    </a:cubicBezTo>
                    <a:lnTo>
                      <a:pt x="87535" y="127825"/>
                    </a:lnTo>
                    <a:cubicBezTo>
                      <a:pt x="104489" y="134779"/>
                      <a:pt x="110680" y="139541"/>
                      <a:pt x="110680" y="150304"/>
                    </a:cubicBezTo>
                    <a:cubicBezTo>
                      <a:pt x="110680" y="159544"/>
                      <a:pt x="102679" y="168592"/>
                      <a:pt x="83344" y="168592"/>
                    </a:cubicBezTo>
                    <a:cubicBezTo>
                      <a:pt x="61436" y="168592"/>
                      <a:pt x="39433" y="156400"/>
                      <a:pt x="26194" y="140589"/>
                    </a:cubicBezTo>
                    <a:lnTo>
                      <a:pt x="0" y="170402"/>
                    </a:lnTo>
                    <a:cubicBezTo>
                      <a:pt x="18288" y="196596"/>
                      <a:pt x="48101" y="209359"/>
                      <a:pt x="81534" y="209359"/>
                    </a:cubicBezTo>
                    <a:cubicBezTo>
                      <a:pt x="124682" y="209359"/>
                      <a:pt x="158210" y="188690"/>
                      <a:pt x="158210" y="146685"/>
                    </a:cubicBezTo>
                    <a:cubicBezTo>
                      <a:pt x="158115" y="117443"/>
                      <a:pt x="138589" y="101727"/>
                      <a:pt x="112014" y="90868"/>
                    </a:cubicBezTo>
                    <a:close/>
                  </a:path>
                </a:pathLst>
              </a:custGeom>
              <a:grpFill/>
              <a:ln w="9525" cap="flat">
                <a:noFill/>
                <a:prstDash val="solid"/>
                <a:miter/>
              </a:ln>
            </p:spPr>
            <p:txBody>
              <a:bodyPr rtlCol="0" anchor="ctr"/>
              <a:lstStyle/>
              <a:p>
                <a:endParaRPr lang="en-AU" dirty="0"/>
              </a:p>
            </p:txBody>
          </p:sp>
          <p:sp>
            <p:nvSpPr>
              <p:cNvPr id="59" name="Freeform: Shape 58">
                <a:extLst>
                  <a:ext uri="{FF2B5EF4-FFF2-40B4-BE49-F238E27FC236}">
                    <a16:creationId xmlns:a16="http://schemas.microsoft.com/office/drawing/2014/main" id="{27CF0AB3-276D-48F4-B7B1-5065CCCB583A}"/>
                  </a:ext>
                </a:extLst>
              </p:cNvPr>
              <p:cNvSpPr/>
              <p:nvPr/>
            </p:nvSpPr>
            <p:spPr>
              <a:xfrm>
                <a:off x="6909911" y="3643216"/>
                <a:ext cx="210502" cy="209359"/>
              </a:xfrm>
              <a:custGeom>
                <a:avLst/>
                <a:gdLst>
                  <a:gd name="connsiteX0" fmla="*/ 160592 w 210502"/>
                  <a:gd name="connsiteY0" fmla="*/ 24289 h 209359"/>
                  <a:gd name="connsiteX1" fmla="*/ 97917 w 210502"/>
                  <a:gd name="connsiteY1" fmla="*/ 0 h 209359"/>
                  <a:gd name="connsiteX2" fmla="*/ 0 w 210502"/>
                  <a:gd name="connsiteY2" fmla="*/ 104680 h 209359"/>
                  <a:gd name="connsiteX3" fmla="*/ 97346 w 210502"/>
                  <a:gd name="connsiteY3" fmla="*/ 209360 h 209359"/>
                  <a:gd name="connsiteX4" fmla="*/ 165449 w 210502"/>
                  <a:gd name="connsiteY4" fmla="*/ 177737 h 209359"/>
                  <a:gd name="connsiteX5" fmla="*/ 165449 w 210502"/>
                  <a:gd name="connsiteY5" fmla="*/ 204502 h 209359"/>
                  <a:gd name="connsiteX6" fmla="*/ 210503 w 210502"/>
                  <a:gd name="connsiteY6" fmla="*/ 204502 h 209359"/>
                  <a:gd name="connsiteX7" fmla="*/ 210503 w 210502"/>
                  <a:gd name="connsiteY7" fmla="*/ 4191 h 209359"/>
                  <a:gd name="connsiteX8" fmla="*/ 160592 w 210502"/>
                  <a:gd name="connsiteY8" fmla="*/ 4191 h 209359"/>
                  <a:gd name="connsiteX9" fmla="*/ 160592 w 210502"/>
                  <a:gd name="connsiteY9" fmla="*/ 24289 h 209359"/>
                  <a:gd name="connsiteX10" fmla="*/ 106490 w 210502"/>
                  <a:gd name="connsiteY10" fmla="*/ 165354 h 209359"/>
                  <a:gd name="connsiteX11" fmla="*/ 49911 w 210502"/>
                  <a:gd name="connsiteY11" fmla="*/ 104489 h 209359"/>
                  <a:gd name="connsiteX12" fmla="*/ 106490 w 210502"/>
                  <a:gd name="connsiteY12" fmla="*/ 43625 h 209359"/>
                  <a:gd name="connsiteX13" fmla="*/ 162496 w 210502"/>
                  <a:gd name="connsiteY13" fmla="*/ 104489 h 209359"/>
                  <a:gd name="connsiteX14" fmla="*/ 106490 w 210502"/>
                  <a:gd name="connsiteY14" fmla="*/ 165354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0502" h="209359">
                    <a:moveTo>
                      <a:pt x="160592" y="24289"/>
                    </a:moveTo>
                    <a:cubicBezTo>
                      <a:pt x="143542" y="7239"/>
                      <a:pt x="122873" y="0"/>
                      <a:pt x="97917" y="0"/>
                    </a:cubicBezTo>
                    <a:cubicBezTo>
                      <a:pt x="40100" y="0"/>
                      <a:pt x="0" y="46863"/>
                      <a:pt x="0" y="104680"/>
                    </a:cubicBezTo>
                    <a:cubicBezTo>
                      <a:pt x="0" y="161830"/>
                      <a:pt x="37719" y="209360"/>
                      <a:pt x="97346" y="209360"/>
                    </a:cubicBezTo>
                    <a:cubicBezTo>
                      <a:pt x="127159" y="209360"/>
                      <a:pt x="148495" y="200882"/>
                      <a:pt x="165449" y="177737"/>
                    </a:cubicBezTo>
                    <a:lnTo>
                      <a:pt x="165449" y="204502"/>
                    </a:lnTo>
                    <a:lnTo>
                      <a:pt x="210503" y="204502"/>
                    </a:lnTo>
                    <a:lnTo>
                      <a:pt x="210503" y="4191"/>
                    </a:lnTo>
                    <a:lnTo>
                      <a:pt x="160592" y="4191"/>
                    </a:lnTo>
                    <a:lnTo>
                      <a:pt x="160592" y="24289"/>
                    </a:lnTo>
                    <a:close/>
                    <a:moveTo>
                      <a:pt x="106490" y="165354"/>
                    </a:moveTo>
                    <a:cubicBezTo>
                      <a:pt x="74867" y="165354"/>
                      <a:pt x="49911" y="141065"/>
                      <a:pt x="49911" y="104489"/>
                    </a:cubicBezTo>
                    <a:cubicBezTo>
                      <a:pt x="49911" y="68580"/>
                      <a:pt x="73628" y="43625"/>
                      <a:pt x="106490" y="43625"/>
                    </a:cubicBezTo>
                    <a:cubicBezTo>
                      <a:pt x="140113" y="43625"/>
                      <a:pt x="162496" y="70199"/>
                      <a:pt x="162496" y="104489"/>
                    </a:cubicBezTo>
                    <a:cubicBezTo>
                      <a:pt x="162401" y="139351"/>
                      <a:pt x="140684" y="165354"/>
                      <a:pt x="106490" y="165354"/>
                    </a:cubicBezTo>
                    <a:close/>
                  </a:path>
                </a:pathLst>
              </a:custGeom>
              <a:grpFill/>
              <a:ln w="9525" cap="flat">
                <a:noFill/>
                <a:prstDash val="solid"/>
                <a:miter/>
              </a:ln>
            </p:spPr>
            <p:txBody>
              <a:bodyPr rtlCol="0" anchor="ctr"/>
              <a:lstStyle/>
              <a:p>
                <a:endParaRPr lang="en-AU" dirty="0"/>
              </a:p>
            </p:txBody>
          </p:sp>
          <p:sp>
            <p:nvSpPr>
              <p:cNvPr id="60" name="Freeform: Shape 59">
                <a:extLst>
                  <a:ext uri="{FF2B5EF4-FFF2-40B4-BE49-F238E27FC236}">
                    <a16:creationId xmlns:a16="http://schemas.microsoft.com/office/drawing/2014/main" id="{7B65A99A-07A9-416C-A096-5E050AF38023}"/>
                  </a:ext>
                </a:extLst>
              </p:cNvPr>
              <p:cNvSpPr/>
              <p:nvPr/>
            </p:nvSpPr>
            <p:spPr>
              <a:xfrm>
                <a:off x="6380130" y="3551872"/>
                <a:ext cx="63912" cy="62007"/>
              </a:xfrm>
              <a:custGeom>
                <a:avLst/>
                <a:gdLst>
                  <a:gd name="connsiteX0" fmla="*/ 31623 w 63912"/>
                  <a:gd name="connsiteY0" fmla="*/ 0 h 62007"/>
                  <a:gd name="connsiteX1" fmla="*/ 0 w 63912"/>
                  <a:gd name="connsiteY1" fmla="*/ 31623 h 62007"/>
                  <a:gd name="connsiteX2" fmla="*/ 31623 w 63912"/>
                  <a:gd name="connsiteY2" fmla="*/ 62008 h 62007"/>
                  <a:gd name="connsiteX3" fmla="*/ 63913 w 63912"/>
                  <a:gd name="connsiteY3" fmla="*/ 31623 h 62007"/>
                  <a:gd name="connsiteX4" fmla="*/ 31623 w 63912"/>
                  <a:gd name="connsiteY4" fmla="*/ 0 h 62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12" h="62007">
                    <a:moveTo>
                      <a:pt x="31623" y="0"/>
                    </a:moveTo>
                    <a:cubicBezTo>
                      <a:pt x="13335" y="0"/>
                      <a:pt x="0" y="14002"/>
                      <a:pt x="0" y="31623"/>
                    </a:cubicBezTo>
                    <a:cubicBezTo>
                      <a:pt x="0" y="49244"/>
                      <a:pt x="14002" y="62008"/>
                      <a:pt x="31623" y="62008"/>
                    </a:cubicBezTo>
                    <a:cubicBezTo>
                      <a:pt x="49911" y="62008"/>
                      <a:pt x="63913" y="49816"/>
                      <a:pt x="63913" y="31623"/>
                    </a:cubicBezTo>
                    <a:cubicBezTo>
                      <a:pt x="63913" y="13430"/>
                      <a:pt x="49816" y="0"/>
                      <a:pt x="31623" y="0"/>
                    </a:cubicBezTo>
                    <a:close/>
                  </a:path>
                </a:pathLst>
              </a:custGeom>
              <a:grpFill/>
              <a:ln w="9525" cap="flat">
                <a:noFill/>
                <a:prstDash val="solid"/>
                <a:miter/>
              </a:ln>
            </p:spPr>
            <p:txBody>
              <a:bodyPr rtlCol="0" anchor="ctr"/>
              <a:lstStyle/>
              <a:p>
                <a:endParaRPr lang="en-AU" dirty="0"/>
              </a:p>
            </p:txBody>
          </p:sp>
          <p:sp>
            <p:nvSpPr>
              <p:cNvPr id="61" name="Freeform: Shape 60">
                <a:extLst>
                  <a:ext uri="{FF2B5EF4-FFF2-40B4-BE49-F238E27FC236}">
                    <a16:creationId xmlns:a16="http://schemas.microsoft.com/office/drawing/2014/main" id="{075EB051-7650-43DC-8742-232BEAEC955E}"/>
                  </a:ext>
                </a:extLst>
              </p:cNvPr>
              <p:cNvSpPr/>
              <p:nvPr/>
            </p:nvSpPr>
            <p:spPr>
              <a:xfrm>
                <a:off x="6387369" y="3647407"/>
                <a:ext cx="48672" cy="200120"/>
              </a:xfrm>
              <a:custGeom>
                <a:avLst/>
                <a:gdLst>
                  <a:gd name="connsiteX0" fmla="*/ 0 w 48672"/>
                  <a:gd name="connsiteY0" fmla="*/ 0 h 200120"/>
                  <a:gd name="connsiteX1" fmla="*/ 48673 w 48672"/>
                  <a:gd name="connsiteY1" fmla="*/ 0 h 200120"/>
                  <a:gd name="connsiteX2" fmla="*/ 48673 w 48672"/>
                  <a:gd name="connsiteY2" fmla="*/ 200120 h 200120"/>
                  <a:gd name="connsiteX3" fmla="*/ 0 w 48672"/>
                  <a:gd name="connsiteY3" fmla="*/ 200120 h 200120"/>
                </a:gdLst>
                <a:ahLst/>
                <a:cxnLst>
                  <a:cxn ang="0">
                    <a:pos x="connsiteX0" y="connsiteY0"/>
                  </a:cxn>
                  <a:cxn ang="0">
                    <a:pos x="connsiteX1" y="connsiteY1"/>
                  </a:cxn>
                  <a:cxn ang="0">
                    <a:pos x="connsiteX2" y="connsiteY2"/>
                  </a:cxn>
                  <a:cxn ang="0">
                    <a:pos x="connsiteX3" y="connsiteY3"/>
                  </a:cxn>
                </a:cxnLst>
                <a:rect l="l" t="t" r="r" b="b"/>
                <a:pathLst>
                  <a:path w="48672" h="200120">
                    <a:moveTo>
                      <a:pt x="0" y="0"/>
                    </a:moveTo>
                    <a:lnTo>
                      <a:pt x="48673" y="0"/>
                    </a:lnTo>
                    <a:lnTo>
                      <a:pt x="48673" y="200120"/>
                    </a:lnTo>
                    <a:lnTo>
                      <a:pt x="0" y="200120"/>
                    </a:lnTo>
                    <a:close/>
                  </a:path>
                </a:pathLst>
              </a:custGeom>
              <a:grpFill/>
              <a:ln w="9525" cap="flat">
                <a:noFill/>
                <a:prstDash val="solid"/>
                <a:miter/>
              </a:ln>
            </p:spPr>
            <p:txBody>
              <a:bodyPr rtlCol="0" anchor="ctr"/>
              <a:lstStyle/>
              <a:p>
                <a:endParaRPr lang="en-AU" dirty="0"/>
              </a:p>
            </p:txBody>
          </p:sp>
          <p:sp>
            <p:nvSpPr>
              <p:cNvPr id="62" name="Freeform: Shape 61">
                <a:extLst>
                  <a:ext uri="{FF2B5EF4-FFF2-40B4-BE49-F238E27FC236}">
                    <a16:creationId xmlns:a16="http://schemas.microsoft.com/office/drawing/2014/main" id="{D929A03C-9B12-4664-BEDE-E22BD13DFF69}"/>
                  </a:ext>
                </a:extLst>
              </p:cNvPr>
              <p:cNvSpPr/>
              <p:nvPr/>
            </p:nvSpPr>
            <p:spPr>
              <a:xfrm>
                <a:off x="5792343" y="3643121"/>
                <a:ext cx="179546" cy="204406"/>
              </a:xfrm>
              <a:custGeom>
                <a:avLst/>
                <a:gdLst>
                  <a:gd name="connsiteX0" fmla="*/ 104108 w 179546"/>
                  <a:gd name="connsiteY0" fmla="*/ 0 h 204406"/>
                  <a:gd name="connsiteX1" fmla="*/ 45053 w 179546"/>
                  <a:gd name="connsiteY1" fmla="*/ 23717 h 204406"/>
                  <a:gd name="connsiteX2" fmla="*/ 45053 w 179546"/>
                  <a:gd name="connsiteY2" fmla="*/ 4286 h 204406"/>
                  <a:gd name="connsiteX3" fmla="*/ 0 w 179546"/>
                  <a:gd name="connsiteY3" fmla="*/ 4286 h 204406"/>
                  <a:gd name="connsiteX4" fmla="*/ 0 w 179546"/>
                  <a:gd name="connsiteY4" fmla="*/ 204406 h 204406"/>
                  <a:gd name="connsiteX5" fmla="*/ 48673 w 179546"/>
                  <a:gd name="connsiteY5" fmla="*/ 204406 h 204406"/>
                  <a:gd name="connsiteX6" fmla="*/ 48673 w 179546"/>
                  <a:gd name="connsiteY6" fmla="*/ 85153 h 204406"/>
                  <a:gd name="connsiteX7" fmla="*/ 90678 w 179546"/>
                  <a:gd name="connsiteY7" fmla="*/ 43815 h 204406"/>
                  <a:gd name="connsiteX8" fmla="*/ 130873 w 179546"/>
                  <a:gd name="connsiteY8" fmla="*/ 85153 h 204406"/>
                  <a:gd name="connsiteX9" fmla="*/ 130873 w 179546"/>
                  <a:gd name="connsiteY9" fmla="*/ 204406 h 204406"/>
                  <a:gd name="connsiteX10" fmla="*/ 179546 w 179546"/>
                  <a:gd name="connsiteY10" fmla="*/ 204406 h 204406"/>
                  <a:gd name="connsiteX11" fmla="*/ 179546 w 179546"/>
                  <a:gd name="connsiteY11" fmla="*/ 80296 h 204406"/>
                  <a:gd name="connsiteX12" fmla="*/ 104108 w 179546"/>
                  <a:gd name="connsiteY12" fmla="*/ 0 h 20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546" h="204406">
                    <a:moveTo>
                      <a:pt x="104108" y="0"/>
                    </a:moveTo>
                    <a:cubicBezTo>
                      <a:pt x="80391" y="0"/>
                      <a:pt x="61531" y="7334"/>
                      <a:pt x="45053" y="23717"/>
                    </a:cubicBezTo>
                    <a:lnTo>
                      <a:pt x="45053" y="4286"/>
                    </a:lnTo>
                    <a:lnTo>
                      <a:pt x="0" y="4286"/>
                    </a:lnTo>
                    <a:lnTo>
                      <a:pt x="0" y="204406"/>
                    </a:lnTo>
                    <a:lnTo>
                      <a:pt x="48673" y="204406"/>
                    </a:lnTo>
                    <a:lnTo>
                      <a:pt x="48673" y="85153"/>
                    </a:lnTo>
                    <a:cubicBezTo>
                      <a:pt x="48673" y="60198"/>
                      <a:pt x="65722" y="43815"/>
                      <a:pt x="90678" y="43815"/>
                    </a:cubicBezTo>
                    <a:cubicBezTo>
                      <a:pt x="115633" y="43815"/>
                      <a:pt x="130873" y="62103"/>
                      <a:pt x="130873" y="85153"/>
                    </a:cubicBezTo>
                    <a:lnTo>
                      <a:pt x="130873" y="204406"/>
                    </a:lnTo>
                    <a:lnTo>
                      <a:pt x="179546" y="204406"/>
                    </a:lnTo>
                    <a:lnTo>
                      <a:pt x="179546" y="80296"/>
                    </a:lnTo>
                    <a:cubicBezTo>
                      <a:pt x="179546" y="34671"/>
                      <a:pt x="153352" y="0"/>
                      <a:pt x="104108" y="0"/>
                    </a:cubicBezTo>
                    <a:close/>
                  </a:path>
                </a:pathLst>
              </a:custGeom>
              <a:grpFill/>
              <a:ln w="9525" cap="flat">
                <a:noFill/>
                <a:prstDash val="solid"/>
                <a:miter/>
              </a:ln>
            </p:spPr>
            <p:txBody>
              <a:bodyPr rtlCol="0" anchor="ctr"/>
              <a:lstStyle/>
              <a:p>
                <a:endParaRPr lang="en-AU" dirty="0"/>
              </a:p>
            </p:txBody>
          </p:sp>
          <p:sp>
            <p:nvSpPr>
              <p:cNvPr id="63" name="Freeform: Shape 62">
                <a:extLst>
                  <a:ext uri="{FF2B5EF4-FFF2-40B4-BE49-F238E27FC236}">
                    <a16:creationId xmlns:a16="http://schemas.microsoft.com/office/drawing/2014/main" id="{4CB7FE2B-077E-4A89-BFB4-F6BBA179D5BA}"/>
                  </a:ext>
                </a:extLst>
              </p:cNvPr>
              <p:cNvSpPr/>
              <p:nvPr/>
            </p:nvSpPr>
            <p:spPr>
              <a:xfrm>
                <a:off x="5569743" y="3643121"/>
                <a:ext cx="195929" cy="209359"/>
              </a:xfrm>
              <a:custGeom>
                <a:avLst/>
                <a:gdLst>
                  <a:gd name="connsiteX0" fmla="*/ 103442 w 195929"/>
                  <a:gd name="connsiteY0" fmla="*/ 0 h 209359"/>
                  <a:gd name="connsiteX1" fmla="*/ 0 w 195929"/>
                  <a:gd name="connsiteY1" fmla="*/ 104680 h 209359"/>
                  <a:gd name="connsiteX2" fmla="*/ 108299 w 195929"/>
                  <a:gd name="connsiteY2" fmla="*/ 209359 h 209359"/>
                  <a:gd name="connsiteX3" fmla="*/ 188595 w 195929"/>
                  <a:gd name="connsiteY3" fmla="*/ 178308 h 209359"/>
                  <a:gd name="connsiteX4" fmla="*/ 166116 w 195929"/>
                  <a:gd name="connsiteY4" fmla="*/ 145447 h 209359"/>
                  <a:gd name="connsiteX5" fmla="*/ 110109 w 195929"/>
                  <a:gd name="connsiteY5" fmla="*/ 166783 h 209359"/>
                  <a:gd name="connsiteX6" fmla="*/ 48101 w 195929"/>
                  <a:gd name="connsiteY6" fmla="*/ 120586 h 209359"/>
                  <a:gd name="connsiteX7" fmla="*/ 192310 w 195929"/>
                  <a:gd name="connsiteY7" fmla="*/ 120586 h 209359"/>
                  <a:gd name="connsiteX8" fmla="*/ 195929 w 195929"/>
                  <a:gd name="connsiteY8" fmla="*/ 92011 h 209359"/>
                  <a:gd name="connsiteX9" fmla="*/ 103442 w 195929"/>
                  <a:gd name="connsiteY9" fmla="*/ 0 h 209359"/>
                  <a:gd name="connsiteX10" fmla="*/ 49340 w 195929"/>
                  <a:gd name="connsiteY10" fmla="*/ 84582 h 209359"/>
                  <a:gd name="connsiteX11" fmla="*/ 102298 w 195929"/>
                  <a:gd name="connsiteY11" fmla="*/ 40195 h 209359"/>
                  <a:gd name="connsiteX12" fmla="*/ 149162 w 195929"/>
                  <a:gd name="connsiteY12" fmla="*/ 84582 h 209359"/>
                  <a:gd name="connsiteX13" fmla="*/ 49340 w 195929"/>
                  <a:gd name="connsiteY13" fmla="*/ 84582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03442" y="0"/>
                    </a:moveTo>
                    <a:cubicBezTo>
                      <a:pt x="47435" y="0"/>
                      <a:pt x="0" y="43815"/>
                      <a:pt x="0" y="104680"/>
                    </a:cubicBezTo>
                    <a:cubicBezTo>
                      <a:pt x="0" y="166116"/>
                      <a:pt x="46863" y="209359"/>
                      <a:pt x="108299" y="209359"/>
                    </a:cubicBezTo>
                    <a:cubicBezTo>
                      <a:pt x="127730" y="209359"/>
                      <a:pt x="160592" y="203263"/>
                      <a:pt x="188595" y="178308"/>
                    </a:cubicBezTo>
                    <a:lnTo>
                      <a:pt x="166116" y="145447"/>
                    </a:lnTo>
                    <a:cubicBezTo>
                      <a:pt x="150876" y="158210"/>
                      <a:pt x="129635" y="166783"/>
                      <a:pt x="110109" y="166783"/>
                    </a:cubicBezTo>
                    <a:cubicBezTo>
                      <a:pt x="78486" y="166783"/>
                      <a:pt x="56007" y="150400"/>
                      <a:pt x="48101" y="120586"/>
                    </a:cubicBezTo>
                    <a:lnTo>
                      <a:pt x="192310" y="120586"/>
                    </a:lnTo>
                    <a:cubicBezTo>
                      <a:pt x="194786" y="113919"/>
                      <a:pt x="195929" y="104203"/>
                      <a:pt x="195929" y="92011"/>
                    </a:cubicBezTo>
                    <a:cubicBezTo>
                      <a:pt x="195929" y="40195"/>
                      <a:pt x="158782" y="0"/>
                      <a:pt x="103442" y="0"/>
                    </a:cubicBezTo>
                    <a:close/>
                    <a:moveTo>
                      <a:pt x="49340" y="84582"/>
                    </a:moveTo>
                    <a:cubicBezTo>
                      <a:pt x="55435" y="57817"/>
                      <a:pt x="75533" y="40195"/>
                      <a:pt x="102298" y="40195"/>
                    </a:cubicBezTo>
                    <a:cubicBezTo>
                      <a:pt x="127254" y="40195"/>
                      <a:pt x="147923" y="56007"/>
                      <a:pt x="149162" y="84582"/>
                    </a:cubicBezTo>
                    <a:lnTo>
                      <a:pt x="49340" y="84582"/>
                    </a:lnTo>
                    <a:close/>
                  </a:path>
                </a:pathLst>
              </a:custGeom>
              <a:grpFill/>
              <a:ln w="9525" cap="flat">
                <a:noFill/>
                <a:prstDash val="solid"/>
                <a:miter/>
              </a:ln>
            </p:spPr>
            <p:txBody>
              <a:bodyPr rtlCol="0" anchor="ctr"/>
              <a:lstStyle/>
              <a:p>
                <a:endParaRPr lang="en-AU" dirty="0"/>
              </a:p>
            </p:txBody>
          </p:sp>
          <p:sp>
            <p:nvSpPr>
              <p:cNvPr id="64" name="Freeform: Shape 63">
                <a:extLst>
                  <a:ext uri="{FF2B5EF4-FFF2-40B4-BE49-F238E27FC236}">
                    <a16:creationId xmlns:a16="http://schemas.microsoft.com/office/drawing/2014/main" id="{EF38573C-343A-477D-96DF-5345A80EFA0D}"/>
                  </a:ext>
                </a:extLst>
              </p:cNvPr>
              <p:cNvSpPr/>
              <p:nvPr/>
            </p:nvSpPr>
            <p:spPr>
              <a:xfrm>
                <a:off x="5996178" y="3643121"/>
                <a:ext cx="195929" cy="209359"/>
              </a:xfrm>
              <a:custGeom>
                <a:avLst/>
                <a:gdLst>
                  <a:gd name="connsiteX0" fmla="*/ 103442 w 195929"/>
                  <a:gd name="connsiteY0" fmla="*/ 0 h 209359"/>
                  <a:gd name="connsiteX1" fmla="*/ 0 w 195929"/>
                  <a:gd name="connsiteY1" fmla="*/ 104680 h 209359"/>
                  <a:gd name="connsiteX2" fmla="*/ 108299 w 195929"/>
                  <a:gd name="connsiteY2" fmla="*/ 209359 h 209359"/>
                  <a:gd name="connsiteX3" fmla="*/ 188595 w 195929"/>
                  <a:gd name="connsiteY3" fmla="*/ 178308 h 209359"/>
                  <a:gd name="connsiteX4" fmla="*/ 166116 w 195929"/>
                  <a:gd name="connsiteY4" fmla="*/ 145447 h 209359"/>
                  <a:gd name="connsiteX5" fmla="*/ 110109 w 195929"/>
                  <a:gd name="connsiteY5" fmla="*/ 166783 h 209359"/>
                  <a:gd name="connsiteX6" fmla="*/ 48101 w 195929"/>
                  <a:gd name="connsiteY6" fmla="*/ 120586 h 209359"/>
                  <a:gd name="connsiteX7" fmla="*/ 192310 w 195929"/>
                  <a:gd name="connsiteY7" fmla="*/ 120586 h 209359"/>
                  <a:gd name="connsiteX8" fmla="*/ 195929 w 195929"/>
                  <a:gd name="connsiteY8" fmla="*/ 92011 h 209359"/>
                  <a:gd name="connsiteX9" fmla="*/ 103442 w 195929"/>
                  <a:gd name="connsiteY9" fmla="*/ 0 h 209359"/>
                  <a:gd name="connsiteX10" fmla="*/ 49339 w 195929"/>
                  <a:gd name="connsiteY10" fmla="*/ 84582 h 209359"/>
                  <a:gd name="connsiteX11" fmla="*/ 102298 w 195929"/>
                  <a:gd name="connsiteY11" fmla="*/ 40195 h 209359"/>
                  <a:gd name="connsiteX12" fmla="*/ 149161 w 195929"/>
                  <a:gd name="connsiteY12" fmla="*/ 84582 h 209359"/>
                  <a:gd name="connsiteX13" fmla="*/ 49339 w 195929"/>
                  <a:gd name="connsiteY13" fmla="*/ 84582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03442" y="0"/>
                    </a:moveTo>
                    <a:cubicBezTo>
                      <a:pt x="47434" y="0"/>
                      <a:pt x="0" y="43815"/>
                      <a:pt x="0" y="104680"/>
                    </a:cubicBezTo>
                    <a:cubicBezTo>
                      <a:pt x="0" y="166116"/>
                      <a:pt x="46863" y="209359"/>
                      <a:pt x="108299" y="209359"/>
                    </a:cubicBezTo>
                    <a:cubicBezTo>
                      <a:pt x="127730" y="209359"/>
                      <a:pt x="160592" y="203263"/>
                      <a:pt x="188595" y="178308"/>
                    </a:cubicBezTo>
                    <a:lnTo>
                      <a:pt x="166116" y="145447"/>
                    </a:lnTo>
                    <a:cubicBezTo>
                      <a:pt x="150876" y="158210"/>
                      <a:pt x="129635" y="166783"/>
                      <a:pt x="110109" y="166783"/>
                    </a:cubicBezTo>
                    <a:cubicBezTo>
                      <a:pt x="78486" y="166783"/>
                      <a:pt x="56007" y="150400"/>
                      <a:pt x="48101" y="120586"/>
                    </a:cubicBezTo>
                    <a:lnTo>
                      <a:pt x="192310" y="120586"/>
                    </a:lnTo>
                    <a:cubicBezTo>
                      <a:pt x="194786" y="113919"/>
                      <a:pt x="195929" y="104203"/>
                      <a:pt x="195929" y="92011"/>
                    </a:cubicBezTo>
                    <a:cubicBezTo>
                      <a:pt x="195929" y="40195"/>
                      <a:pt x="158877" y="0"/>
                      <a:pt x="103442" y="0"/>
                    </a:cubicBezTo>
                    <a:close/>
                    <a:moveTo>
                      <a:pt x="49339" y="84582"/>
                    </a:moveTo>
                    <a:cubicBezTo>
                      <a:pt x="55435" y="57817"/>
                      <a:pt x="75533" y="40195"/>
                      <a:pt x="102298" y="40195"/>
                    </a:cubicBezTo>
                    <a:cubicBezTo>
                      <a:pt x="127254" y="40195"/>
                      <a:pt x="147923" y="56007"/>
                      <a:pt x="149161" y="84582"/>
                    </a:cubicBezTo>
                    <a:lnTo>
                      <a:pt x="49339" y="84582"/>
                    </a:lnTo>
                    <a:close/>
                  </a:path>
                </a:pathLst>
              </a:custGeom>
              <a:grpFill/>
              <a:ln w="9525" cap="flat">
                <a:noFill/>
                <a:prstDash val="solid"/>
                <a:miter/>
              </a:ln>
            </p:spPr>
            <p:txBody>
              <a:bodyPr rtlCol="0" anchor="ctr"/>
              <a:lstStyle/>
              <a:p>
                <a:endParaRPr lang="en-AU" dirty="0"/>
              </a:p>
            </p:txBody>
          </p:sp>
          <p:sp>
            <p:nvSpPr>
              <p:cNvPr id="65" name="Freeform: Shape 64">
                <a:extLst>
                  <a:ext uri="{FF2B5EF4-FFF2-40B4-BE49-F238E27FC236}">
                    <a16:creationId xmlns:a16="http://schemas.microsoft.com/office/drawing/2014/main" id="{28AECAED-A50A-456E-9942-2EAA8EBA949C}"/>
                  </a:ext>
                </a:extLst>
              </p:cNvPr>
              <p:cNvSpPr/>
              <p:nvPr/>
            </p:nvSpPr>
            <p:spPr>
              <a:xfrm>
                <a:off x="7277957" y="3643216"/>
                <a:ext cx="195929" cy="209359"/>
              </a:xfrm>
              <a:custGeom>
                <a:avLst/>
                <a:gdLst>
                  <a:gd name="connsiteX0" fmla="*/ 195929 w 195929"/>
                  <a:gd name="connsiteY0" fmla="*/ 91821 h 209359"/>
                  <a:gd name="connsiteX1" fmla="*/ 103442 w 195929"/>
                  <a:gd name="connsiteY1" fmla="*/ 0 h 209359"/>
                  <a:gd name="connsiteX2" fmla="*/ 0 w 195929"/>
                  <a:gd name="connsiteY2" fmla="*/ 104680 h 209359"/>
                  <a:gd name="connsiteX3" fmla="*/ 108299 w 195929"/>
                  <a:gd name="connsiteY3" fmla="*/ 209360 h 209359"/>
                  <a:gd name="connsiteX4" fmla="*/ 188595 w 195929"/>
                  <a:gd name="connsiteY4" fmla="*/ 178308 h 209359"/>
                  <a:gd name="connsiteX5" fmla="*/ 166116 w 195929"/>
                  <a:gd name="connsiteY5" fmla="*/ 145447 h 209359"/>
                  <a:gd name="connsiteX6" fmla="*/ 110109 w 195929"/>
                  <a:gd name="connsiteY6" fmla="*/ 166783 h 209359"/>
                  <a:gd name="connsiteX7" fmla="*/ 48101 w 195929"/>
                  <a:gd name="connsiteY7" fmla="*/ 120587 h 209359"/>
                  <a:gd name="connsiteX8" fmla="*/ 192310 w 195929"/>
                  <a:gd name="connsiteY8" fmla="*/ 120587 h 209359"/>
                  <a:gd name="connsiteX9" fmla="*/ 195929 w 195929"/>
                  <a:gd name="connsiteY9" fmla="*/ 91821 h 209359"/>
                  <a:gd name="connsiteX10" fmla="*/ 49339 w 195929"/>
                  <a:gd name="connsiteY10" fmla="*/ 84487 h 209359"/>
                  <a:gd name="connsiteX11" fmla="*/ 102298 w 195929"/>
                  <a:gd name="connsiteY11" fmla="*/ 40100 h 209359"/>
                  <a:gd name="connsiteX12" fmla="*/ 149162 w 195929"/>
                  <a:gd name="connsiteY12" fmla="*/ 84487 h 209359"/>
                  <a:gd name="connsiteX13" fmla="*/ 49339 w 195929"/>
                  <a:gd name="connsiteY13" fmla="*/ 84487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95929" y="91821"/>
                    </a:moveTo>
                    <a:cubicBezTo>
                      <a:pt x="195929" y="40100"/>
                      <a:pt x="158782" y="0"/>
                      <a:pt x="103442" y="0"/>
                    </a:cubicBezTo>
                    <a:cubicBezTo>
                      <a:pt x="47435" y="0"/>
                      <a:pt x="0" y="43815"/>
                      <a:pt x="0" y="104680"/>
                    </a:cubicBezTo>
                    <a:cubicBezTo>
                      <a:pt x="0" y="166116"/>
                      <a:pt x="46863" y="209360"/>
                      <a:pt x="108299" y="209360"/>
                    </a:cubicBezTo>
                    <a:cubicBezTo>
                      <a:pt x="127730" y="209360"/>
                      <a:pt x="160592" y="203264"/>
                      <a:pt x="188595" y="178308"/>
                    </a:cubicBezTo>
                    <a:lnTo>
                      <a:pt x="166116" y="145447"/>
                    </a:lnTo>
                    <a:cubicBezTo>
                      <a:pt x="150876" y="158210"/>
                      <a:pt x="129635" y="166783"/>
                      <a:pt x="110109" y="166783"/>
                    </a:cubicBezTo>
                    <a:cubicBezTo>
                      <a:pt x="78486" y="166783"/>
                      <a:pt x="56007" y="150400"/>
                      <a:pt x="48101" y="120587"/>
                    </a:cubicBezTo>
                    <a:lnTo>
                      <a:pt x="192310" y="120587"/>
                    </a:lnTo>
                    <a:cubicBezTo>
                      <a:pt x="194691" y="113729"/>
                      <a:pt x="195929" y="103918"/>
                      <a:pt x="195929" y="91821"/>
                    </a:cubicBezTo>
                    <a:close/>
                    <a:moveTo>
                      <a:pt x="49339" y="84487"/>
                    </a:moveTo>
                    <a:cubicBezTo>
                      <a:pt x="55436" y="57722"/>
                      <a:pt x="75533" y="40100"/>
                      <a:pt x="102298" y="40100"/>
                    </a:cubicBezTo>
                    <a:cubicBezTo>
                      <a:pt x="127254" y="40100"/>
                      <a:pt x="147923" y="55912"/>
                      <a:pt x="149162" y="84487"/>
                    </a:cubicBezTo>
                    <a:lnTo>
                      <a:pt x="49339" y="84487"/>
                    </a:lnTo>
                    <a:close/>
                  </a:path>
                </a:pathLst>
              </a:custGeom>
              <a:grpFill/>
              <a:ln w="9525" cap="flat">
                <a:noFill/>
                <a:prstDash val="solid"/>
                <a:miter/>
              </a:ln>
            </p:spPr>
            <p:txBody>
              <a:bodyPr rtlCol="0" anchor="ctr"/>
              <a:lstStyle/>
              <a:p>
                <a:endParaRPr lang="en-AU" dirty="0"/>
              </a:p>
            </p:txBody>
          </p:sp>
          <p:sp>
            <p:nvSpPr>
              <p:cNvPr id="66" name="Freeform: Shape 65">
                <a:extLst>
                  <a:ext uri="{FF2B5EF4-FFF2-40B4-BE49-F238E27FC236}">
                    <a16:creationId xmlns:a16="http://schemas.microsoft.com/office/drawing/2014/main" id="{30627F6C-6809-4B06-BC9E-A843C1FBF4F3}"/>
                  </a:ext>
                </a:extLst>
              </p:cNvPr>
              <p:cNvSpPr/>
              <p:nvPr/>
            </p:nvSpPr>
            <p:spPr>
              <a:xfrm>
                <a:off x="6461379" y="3643121"/>
                <a:ext cx="158210" cy="209359"/>
              </a:xfrm>
              <a:custGeom>
                <a:avLst/>
                <a:gdLst>
                  <a:gd name="connsiteX0" fmla="*/ 112014 w 158210"/>
                  <a:gd name="connsiteY0" fmla="*/ 90868 h 209359"/>
                  <a:gd name="connsiteX1" fmla="*/ 82677 w 158210"/>
                  <a:gd name="connsiteY1" fmla="*/ 78772 h 209359"/>
                  <a:gd name="connsiteX2" fmla="*/ 58960 w 158210"/>
                  <a:gd name="connsiteY2" fmla="*/ 57817 h 209359"/>
                  <a:gd name="connsiteX3" fmla="*/ 82677 w 158210"/>
                  <a:gd name="connsiteY3" fmla="*/ 40767 h 209359"/>
                  <a:gd name="connsiteX4" fmla="*/ 130112 w 158210"/>
                  <a:gd name="connsiteY4" fmla="*/ 60198 h 209359"/>
                  <a:gd name="connsiteX5" fmla="*/ 155067 w 158210"/>
                  <a:gd name="connsiteY5" fmla="*/ 30385 h 209359"/>
                  <a:gd name="connsiteX6" fmla="*/ 85058 w 158210"/>
                  <a:gd name="connsiteY6" fmla="*/ 0 h 209359"/>
                  <a:gd name="connsiteX7" fmla="*/ 12668 w 158210"/>
                  <a:gd name="connsiteY7" fmla="*/ 59055 h 209359"/>
                  <a:gd name="connsiteX8" fmla="*/ 54959 w 158210"/>
                  <a:gd name="connsiteY8" fmla="*/ 114395 h 209359"/>
                  <a:gd name="connsiteX9" fmla="*/ 87535 w 158210"/>
                  <a:gd name="connsiteY9" fmla="*/ 127825 h 209359"/>
                  <a:gd name="connsiteX10" fmla="*/ 110680 w 158210"/>
                  <a:gd name="connsiteY10" fmla="*/ 150304 h 209359"/>
                  <a:gd name="connsiteX11" fmla="*/ 83344 w 158210"/>
                  <a:gd name="connsiteY11" fmla="*/ 168592 h 209359"/>
                  <a:gd name="connsiteX12" fmla="*/ 26194 w 158210"/>
                  <a:gd name="connsiteY12" fmla="*/ 140589 h 209359"/>
                  <a:gd name="connsiteX13" fmla="*/ 0 w 158210"/>
                  <a:gd name="connsiteY13" fmla="*/ 170402 h 209359"/>
                  <a:gd name="connsiteX14" fmla="*/ 81534 w 158210"/>
                  <a:gd name="connsiteY14" fmla="*/ 209359 h 209359"/>
                  <a:gd name="connsiteX15" fmla="*/ 158210 w 158210"/>
                  <a:gd name="connsiteY15" fmla="*/ 146685 h 209359"/>
                  <a:gd name="connsiteX16" fmla="*/ 112014 w 158210"/>
                  <a:gd name="connsiteY16" fmla="*/ 90868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210" h="209359">
                    <a:moveTo>
                      <a:pt x="112014" y="90868"/>
                    </a:moveTo>
                    <a:lnTo>
                      <a:pt x="82677" y="78772"/>
                    </a:lnTo>
                    <a:cubicBezTo>
                      <a:pt x="65627" y="71723"/>
                      <a:pt x="58960" y="65722"/>
                      <a:pt x="58960" y="57817"/>
                    </a:cubicBezTo>
                    <a:cubicBezTo>
                      <a:pt x="58960" y="48673"/>
                      <a:pt x="67437" y="40767"/>
                      <a:pt x="82677" y="40767"/>
                    </a:cubicBezTo>
                    <a:cubicBezTo>
                      <a:pt x="100298" y="40767"/>
                      <a:pt x="115538" y="48101"/>
                      <a:pt x="130112" y="60198"/>
                    </a:cubicBezTo>
                    <a:lnTo>
                      <a:pt x="155067" y="30385"/>
                    </a:lnTo>
                    <a:cubicBezTo>
                      <a:pt x="136779" y="10287"/>
                      <a:pt x="114300" y="0"/>
                      <a:pt x="85058" y="0"/>
                    </a:cubicBezTo>
                    <a:cubicBezTo>
                      <a:pt x="44863" y="0"/>
                      <a:pt x="12668" y="20669"/>
                      <a:pt x="12668" y="59055"/>
                    </a:cubicBezTo>
                    <a:cubicBezTo>
                      <a:pt x="12668" y="91916"/>
                      <a:pt x="35147" y="106299"/>
                      <a:pt x="54959" y="114395"/>
                    </a:cubicBezTo>
                    <a:lnTo>
                      <a:pt x="87535" y="127825"/>
                    </a:lnTo>
                    <a:cubicBezTo>
                      <a:pt x="104489" y="134779"/>
                      <a:pt x="110680" y="139541"/>
                      <a:pt x="110680" y="150304"/>
                    </a:cubicBezTo>
                    <a:cubicBezTo>
                      <a:pt x="110680" y="159544"/>
                      <a:pt x="102679" y="168592"/>
                      <a:pt x="83344" y="168592"/>
                    </a:cubicBezTo>
                    <a:cubicBezTo>
                      <a:pt x="61436" y="168592"/>
                      <a:pt x="39433" y="156400"/>
                      <a:pt x="26194" y="140589"/>
                    </a:cubicBezTo>
                    <a:lnTo>
                      <a:pt x="0" y="170402"/>
                    </a:lnTo>
                    <a:cubicBezTo>
                      <a:pt x="18288" y="196596"/>
                      <a:pt x="48101" y="209359"/>
                      <a:pt x="81534" y="209359"/>
                    </a:cubicBezTo>
                    <a:cubicBezTo>
                      <a:pt x="124682" y="209359"/>
                      <a:pt x="158210" y="188690"/>
                      <a:pt x="158210" y="146685"/>
                    </a:cubicBezTo>
                    <a:cubicBezTo>
                      <a:pt x="158115" y="117443"/>
                      <a:pt x="138493" y="101727"/>
                      <a:pt x="112014" y="90868"/>
                    </a:cubicBezTo>
                    <a:close/>
                  </a:path>
                </a:pathLst>
              </a:custGeom>
              <a:grpFill/>
              <a:ln w="9525" cap="flat">
                <a:noFill/>
                <a:prstDash val="solid"/>
                <a:miter/>
              </a:ln>
            </p:spPr>
            <p:txBody>
              <a:bodyPr rtlCol="0" anchor="ctr"/>
              <a:lstStyle/>
              <a:p>
                <a:endParaRPr lang="en-AU" dirty="0"/>
              </a:p>
            </p:txBody>
          </p:sp>
          <p:sp>
            <p:nvSpPr>
              <p:cNvPr id="67" name="Freeform: Shape 66">
                <a:extLst>
                  <a:ext uri="{FF2B5EF4-FFF2-40B4-BE49-F238E27FC236}">
                    <a16:creationId xmlns:a16="http://schemas.microsoft.com/office/drawing/2014/main" id="{88A649B7-6556-486C-BF14-542E1B6CD5BF}"/>
                  </a:ext>
                </a:extLst>
              </p:cNvPr>
              <p:cNvSpPr/>
              <p:nvPr/>
            </p:nvSpPr>
            <p:spPr>
              <a:xfrm>
                <a:off x="5276564" y="3573779"/>
                <a:ext cx="270129" cy="278701"/>
              </a:xfrm>
              <a:custGeom>
                <a:avLst/>
                <a:gdLst>
                  <a:gd name="connsiteX0" fmla="*/ 142304 w 270129"/>
                  <a:gd name="connsiteY0" fmla="*/ 172212 h 278701"/>
                  <a:gd name="connsiteX1" fmla="*/ 220694 w 270129"/>
                  <a:gd name="connsiteY1" fmla="*/ 172212 h 278701"/>
                  <a:gd name="connsiteX2" fmla="*/ 220694 w 270129"/>
                  <a:gd name="connsiteY2" fmla="*/ 200692 h 278701"/>
                  <a:gd name="connsiteX3" fmla="*/ 145352 w 270129"/>
                  <a:gd name="connsiteY3" fmla="*/ 233648 h 278701"/>
                  <a:gd name="connsiteX4" fmla="*/ 50578 w 270129"/>
                  <a:gd name="connsiteY4" fmla="*/ 139351 h 278701"/>
                  <a:gd name="connsiteX5" fmla="*/ 142304 w 270129"/>
                  <a:gd name="connsiteY5" fmla="*/ 45625 h 278701"/>
                  <a:gd name="connsiteX6" fmla="*/ 218218 w 270129"/>
                  <a:gd name="connsiteY6" fmla="*/ 85916 h 278701"/>
                  <a:gd name="connsiteX7" fmla="*/ 256127 w 270129"/>
                  <a:gd name="connsiteY7" fmla="*/ 59055 h 278701"/>
                  <a:gd name="connsiteX8" fmla="*/ 143542 w 270129"/>
                  <a:gd name="connsiteY8" fmla="*/ 0 h 278701"/>
                  <a:gd name="connsiteX9" fmla="*/ 0 w 270129"/>
                  <a:gd name="connsiteY9" fmla="*/ 139351 h 278701"/>
                  <a:gd name="connsiteX10" fmla="*/ 143542 w 270129"/>
                  <a:gd name="connsiteY10" fmla="*/ 278701 h 278701"/>
                  <a:gd name="connsiteX11" fmla="*/ 270129 w 270129"/>
                  <a:gd name="connsiteY11" fmla="*/ 207455 h 278701"/>
                  <a:gd name="connsiteX12" fmla="*/ 270129 w 270129"/>
                  <a:gd name="connsiteY12" fmla="*/ 129064 h 278701"/>
                  <a:gd name="connsiteX13" fmla="*/ 142304 w 270129"/>
                  <a:gd name="connsiteY13" fmla="*/ 129064 h 278701"/>
                  <a:gd name="connsiteX14" fmla="*/ 142304 w 270129"/>
                  <a:gd name="connsiteY14" fmla="*/ 172212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0129" h="278701">
                    <a:moveTo>
                      <a:pt x="142304" y="172212"/>
                    </a:moveTo>
                    <a:lnTo>
                      <a:pt x="220694" y="172212"/>
                    </a:lnTo>
                    <a:lnTo>
                      <a:pt x="220694" y="200692"/>
                    </a:lnTo>
                    <a:cubicBezTo>
                      <a:pt x="203740" y="221933"/>
                      <a:pt x="173355" y="233648"/>
                      <a:pt x="145352" y="233648"/>
                    </a:cubicBezTo>
                    <a:cubicBezTo>
                      <a:pt x="89344" y="233648"/>
                      <a:pt x="50578" y="195358"/>
                      <a:pt x="50578" y="139351"/>
                    </a:cubicBezTo>
                    <a:cubicBezTo>
                      <a:pt x="50578" y="86392"/>
                      <a:pt x="85058" y="45625"/>
                      <a:pt x="142304" y="45625"/>
                    </a:cubicBezTo>
                    <a:cubicBezTo>
                      <a:pt x="175165" y="45625"/>
                      <a:pt x="196882" y="59150"/>
                      <a:pt x="218218" y="85916"/>
                    </a:cubicBezTo>
                    <a:lnTo>
                      <a:pt x="256127" y="59055"/>
                    </a:lnTo>
                    <a:cubicBezTo>
                      <a:pt x="228409" y="19717"/>
                      <a:pt x="188881" y="0"/>
                      <a:pt x="143542" y="0"/>
                    </a:cubicBezTo>
                    <a:cubicBezTo>
                      <a:pt x="65056" y="0"/>
                      <a:pt x="0" y="57817"/>
                      <a:pt x="0" y="139351"/>
                    </a:cubicBezTo>
                    <a:cubicBezTo>
                      <a:pt x="0" y="219647"/>
                      <a:pt x="63913" y="278701"/>
                      <a:pt x="143542" y="278701"/>
                    </a:cubicBezTo>
                    <a:cubicBezTo>
                      <a:pt x="194024" y="278701"/>
                      <a:pt x="242697" y="253651"/>
                      <a:pt x="270129" y="207455"/>
                    </a:cubicBezTo>
                    <a:lnTo>
                      <a:pt x="270129" y="129064"/>
                    </a:lnTo>
                    <a:lnTo>
                      <a:pt x="142304" y="129064"/>
                    </a:lnTo>
                    <a:lnTo>
                      <a:pt x="142304" y="172212"/>
                    </a:lnTo>
                    <a:close/>
                  </a:path>
                </a:pathLst>
              </a:custGeom>
              <a:grpFill/>
              <a:ln w="9525" cap="flat">
                <a:noFill/>
                <a:prstDash val="solid"/>
                <a:miter/>
              </a:ln>
            </p:spPr>
            <p:txBody>
              <a:bodyPr rtlCol="0" anchor="ctr"/>
              <a:lstStyle/>
              <a:p>
                <a:endParaRPr lang="en-AU" dirty="0"/>
              </a:p>
            </p:txBody>
          </p:sp>
          <p:sp>
            <p:nvSpPr>
              <p:cNvPr id="68" name="Freeform: Shape 67">
                <a:extLst>
                  <a:ext uri="{FF2B5EF4-FFF2-40B4-BE49-F238E27FC236}">
                    <a16:creationId xmlns:a16="http://schemas.microsoft.com/office/drawing/2014/main" id="{B997DF93-C51A-4A60-B023-AA44932D8CB1}"/>
                  </a:ext>
                </a:extLst>
              </p:cNvPr>
              <p:cNvSpPr/>
              <p:nvPr/>
            </p:nvSpPr>
            <p:spPr>
              <a:xfrm>
                <a:off x="6637972" y="3573779"/>
                <a:ext cx="259746" cy="278701"/>
              </a:xfrm>
              <a:custGeom>
                <a:avLst/>
                <a:gdLst>
                  <a:gd name="connsiteX0" fmla="*/ 142970 w 259746"/>
                  <a:gd name="connsiteY0" fmla="*/ 45625 h 278701"/>
                  <a:gd name="connsiteX1" fmla="*/ 222028 w 259746"/>
                  <a:gd name="connsiteY1" fmla="*/ 91249 h 278701"/>
                  <a:gd name="connsiteX2" fmla="*/ 259747 w 259746"/>
                  <a:gd name="connsiteY2" fmla="*/ 64484 h 278701"/>
                  <a:gd name="connsiteX3" fmla="*/ 142970 w 259746"/>
                  <a:gd name="connsiteY3" fmla="*/ 0 h 278701"/>
                  <a:gd name="connsiteX4" fmla="*/ 0 w 259746"/>
                  <a:gd name="connsiteY4" fmla="*/ 139351 h 278701"/>
                  <a:gd name="connsiteX5" fmla="*/ 142970 w 259746"/>
                  <a:gd name="connsiteY5" fmla="*/ 278701 h 278701"/>
                  <a:gd name="connsiteX6" fmla="*/ 259747 w 259746"/>
                  <a:gd name="connsiteY6" fmla="*/ 214789 h 278701"/>
                  <a:gd name="connsiteX7" fmla="*/ 222028 w 259746"/>
                  <a:gd name="connsiteY7" fmla="*/ 187452 h 278701"/>
                  <a:gd name="connsiteX8" fmla="*/ 142970 w 259746"/>
                  <a:gd name="connsiteY8" fmla="*/ 233077 h 278701"/>
                  <a:gd name="connsiteX9" fmla="*/ 51149 w 259746"/>
                  <a:gd name="connsiteY9" fmla="*/ 139351 h 278701"/>
                  <a:gd name="connsiteX10" fmla="*/ 142970 w 259746"/>
                  <a:gd name="connsiteY10" fmla="*/ 45625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746" h="278701">
                    <a:moveTo>
                      <a:pt x="142970" y="45625"/>
                    </a:moveTo>
                    <a:cubicBezTo>
                      <a:pt x="176403" y="45625"/>
                      <a:pt x="199549" y="60007"/>
                      <a:pt x="222028" y="91249"/>
                    </a:cubicBezTo>
                    <a:lnTo>
                      <a:pt x="259747" y="64484"/>
                    </a:lnTo>
                    <a:cubicBezTo>
                      <a:pt x="234791" y="24289"/>
                      <a:pt x="194024" y="0"/>
                      <a:pt x="142970" y="0"/>
                    </a:cubicBezTo>
                    <a:cubicBezTo>
                      <a:pt x="62103" y="0"/>
                      <a:pt x="0" y="60865"/>
                      <a:pt x="0" y="139351"/>
                    </a:cubicBezTo>
                    <a:cubicBezTo>
                      <a:pt x="0" y="216599"/>
                      <a:pt x="60198" y="278701"/>
                      <a:pt x="142970" y="278701"/>
                    </a:cubicBezTo>
                    <a:cubicBezTo>
                      <a:pt x="192215" y="278701"/>
                      <a:pt x="234220" y="256222"/>
                      <a:pt x="259747" y="214789"/>
                    </a:cubicBezTo>
                    <a:lnTo>
                      <a:pt x="222028" y="187452"/>
                    </a:lnTo>
                    <a:cubicBezTo>
                      <a:pt x="202597" y="216694"/>
                      <a:pt x="178213" y="233077"/>
                      <a:pt x="142970" y="233077"/>
                    </a:cubicBezTo>
                    <a:cubicBezTo>
                      <a:pt x="89440" y="233077"/>
                      <a:pt x="51149" y="191738"/>
                      <a:pt x="51149" y="139351"/>
                    </a:cubicBezTo>
                    <a:cubicBezTo>
                      <a:pt x="51149" y="88868"/>
                      <a:pt x="87630" y="45625"/>
                      <a:pt x="142970" y="45625"/>
                    </a:cubicBezTo>
                    <a:close/>
                  </a:path>
                </a:pathLst>
              </a:custGeom>
              <a:grpFill/>
              <a:ln w="9525" cap="flat">
                <a:noFill/>
                <a:prstDash val="solid"/>
                <a:miter/>
              </a:ln>
            </p:spPr>
            <p:txBody>
              <a:bodyPr rtlCol="0" anchor="ctr"/>
              <a:lstStyle/>
              <a:p>
                <a:endParaRPr lang="en-AU" dirty="0"/>
              </a:p>
            </p:txBody>
          </p:sp>
          <p:sp>
            <p:nvSpPr>
              <p:cNvPr id="69" name="Freeform: Shape 68">
                <a:extLst>
                  <a:ext uri="{FF2B5EF4-FFF2-40B4-BE49-F238E27FC236}">
                    <a16:creationId xmlns:a16="http://schemas.microsoft.com/office/drawing/2014/main" id="{E60A1612-A1F1-4F66-8ACB-08EA13E51F44}"/>
                  </a:ext>
                </a:extLst>
              </p:cNvPr>
              <p:cNvSpPr/>
              <p:nvPr/>
            </p:nvSpPr>
            <p:spPr>
              <a:xfrm>
                <a:off x="7156323" y="3644931"/>
                <a:ext cx="118681" cy="202596"/>
              </a:xfrm>
              <a:custGeom>
                <a:avLst/>
                <a:gdLst>
                  <a:gd name="connsiteX0" fmla="*/ 45053 w 118681"/>
                  <a:gd name="connsiteY0" fmla="*/ 28004 h 202596"/>
                  <a:gd name="connsiteX1" fmla="*/ 45053 w 118681"/>
                  <a:gd name="connsiteY1" fmla="*/ 2477 h 202596"/>
                  <a:gd name="connsiteX2" fmla="*/ 0 w 118681"/>
                  <a:gd name="connsiteY2" fmla="*/ 2477 h 202596"/>
                  <a:gd name="connsiteX3" fmla="*/ 0 w 118681"/>
                  <a:gd name="connsiteY3" fmla="*/ 202597 h 202596"/>
                  <a:gd name="connsiteX4" fmla="*/ 48673 w 118681"/>
                  <a:gd name="connsiteY4" fmla="*/ 202597 h 202596"/>
                  <a:gd name="connsiteX5" fmla="*/ 48673 w 118681"/>
                  <a:gd name="connsiteY5" fmla="*/ 102870 h 202596"/>
                  <a:gd name="connsiteX6" fmla="*/ 118681 w 118681"/>
                  <a:gd name="connsiteY6" fmla="*/ 48101 h 202596"/>
                  <a:gd name="connsiteX7" fmla="*/ 118681 w 118681"/>
                  <a:gd name="connsiteY7" fmla="*/ 2477 h 202596"/>
                  <a:gd name="connsiteX8" fmla="*/ 101060 w 118681"/>
                  <a:gd name="connsiteY8" fmla="*/ 0 h 202596"/>
                  <a:gd name="connsiteX9" fmla="*/ 45053 w 118681"/>
                  <a:gd name="connsiteY9" fmla="*/ 28004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1" h="202596">
                    <a:moveTo>
                      <a:pt x="45053" y="28004"/>
                    </a:moveTo>
                    <a:lnTo>
                      <a:pt x="45053" y="2477"/>
                    </a:lnTo>
                    <a:lnTo>
                      <a:pt x="0" y="2477"/>
                    </a:lnTo>
                    <a:lnTo>
                      <a:pt x="0" y="202597"/>
                    </a:lnTo>
                    <a:lnTo>
                      <a:pt x="48673" y="202597"/>
                    </a:lnTo>
                    <a:lnTo>
                      <a:pt x="48673" y="102870"/>
                    </a:lnTo>
                    <a:cubicBezTo>
                      <a:pt x="48673" y="61150"/>
                      <a:pt x="77914" y="41434"/>
                      <a:pt x="118681" y="48101"/>
                    </a:cubicBezTo>
                    <a:lnTo>
                      <a:pt x="118681" y="2477"/>
                    </a:lnTo>
                    <a:cubicBezTo>
                      <a:pt x="113824" y="1238"/>
                      <a:pt x="107728" y="0"/>
                      <a:pt x="101060" y="0"/>
                    </a:cubicBezTo>
                    <a:cubicBezTo>
                      <a:pt x="78486" y="0"/>
                      <a:pt x="58388" y="9811"/>
                      <a:pt x="45053" y="28004"/>
                    </a:cubicBezTo>
                    <a:close/>
                  </a:path>
                </a:pathLst>
              </a:custGeom>
              <a:grpFill/>
              <a:ln w="9525" cap="flat">
                <a:noFill/>
                <a:prstDash val="solid"/>
                <a:miter/>
              </a:ln>
            </p:spPr>
            <p:txBody>
              <a:bodyPr rtlCol="0" anchor="ctr"/>
              <a:lstStyle/>
              <a:p>
                <a:endParaRPr lang="en-AU" dirty="0"/>
              </a:p>
            </p:txBody>
          </p:sp>
        </p:grpSp>
      </p:grpSp>
      <p:sp>
        <p:nvSpPr>
          <p:cNvPr id="28" name="Quadro 17">
            <a:extLst>
              <a:ext uri="{FF2B5EF4-FFF2-40B4-BE49-F238E27FC236}">
                <a16:creationId xmlns:a16="http://schemas.microsoft.com/office/drawing/2014/main" id="{AC3798DB-C52D-4A0C-B6B8-504D7C0B23B5}"/>
              </a:ext>
            </a:extLst>
          </p:cNvPr>
          <p:cNvSpPr/>
          <p:nvPr userDrawn="1"/>
        </p:nvSpPr>
        <p:spPr>
          <a:xfrm>
            <a:off x="0" y="0"/>
            <a:ext cx="12192000" cy="6858000"/>
          </a:xfrm>
          <a:prstGeom prst="frame">
            <a:avLst>
              <a:gd name="adj1" fmla="val 1816"/>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47" name="Title 1">
            <a:extLst>
              <a:ext uri="{FF2B5EF4-FFF2-40B4-BE49-F238E27FC236}">
                <a16:creationId xmlns:a16="http://schemas.microsoft.com/office/drawing/2014/main" id="{FF494902-52BE-4B5D-82C9-DC36B13BD8EA}"/>
              </a:ext>
            </a:extLst>
          </p:cNvPr>
          <p:cNvSpPr>
            <a:spLocks noGrp="1"/>
          </p:cNvSpPr>
          <p:nvPr>
            <p:ph type="title" hasCustomPrompt="1"/>
          </p:nvPr>
        </p:nvSpPr>
        <p:spPr>
          <a:xfrm>
            <a:off x="1070918" y="2931645"/>
            <a:ext cx="3932234" cy="2092625"/>
          </a:xfrm>
        </p:spPr>
        <p:txBody>
          <a:bodyPr wrap="square" lIns="90000" tIns="46800" rIns="90000" bIns="46800" anchor="t" anchorCtr="0">
            <a:spAutoFit/>
          </a:bodyPr>
          <a:lstStyle>
            <a:lvl1pPr>
              <a:lnSpc>
                <a:spcPct val="80000"/>
              </a:lnSpc>
              <a:defRPr sz="5400">
                <a:solidFill>
                  <a:srgbClr val="C86BA8"/>
                </a:solidFill>
              </a:defRPr>
            </a:lvl1pPr>
          </a:lstStyle>
          <a:p>
            <a:r>
              <a:rPr lang="en-AU" noProof="0" dirty="0"/>
              <a:t>Insert</a:t>
            </a:r>
            <a:br>
              <a:rPr lang="en-US" dirty="0"/>
            </a:br>
            <a:r>
              <a:rPr lang="en-AU" noProof="0" dirty="0"/>
              <a:t>headline</a:t>
            </a:r>
            <a:br>
              <a:rPr lang="en-US" dirty="0"/>
            </a:br>
            <a:r>
              <a:rPr lang="en-AU" noProof="0" dirty="0"/>
              <a:t>here</a:t>
            </a:r>
          </a:p>
        </p:txBody>
      </p:sp>
      <p:sp>
        <p:nvSpPr>
          <p:cNvPr id="48" name="Text Placeholder 2">
            <a:extLst>
              <a:ext uri="{FF2B5EF4-FFF2-40B4-BE49-F238E27FC236}">
                <a16:creationId xmlns:a16="http://schemas.microsoft.com/office/drawing/2014/main" id="{E10F6CF3-3CF7-4C8E-A35A-0E96C5596A0E}"/>
              </a:ext>
            </a:extLst>
          </p:cNvPr>
          <p:cNvSpPr>
            <a:spLocks noGrp="1"/>
          </p:cNvSpPr>
          <p:nvPr>
            <p:ph type="body" idx="14" hasCustomPrompt="1"/>
          </p:nvPr>
        </p:nvSpPr>
        <p:spPr>
          <a:xfrm>
            <a:off x="1070918" y="1716502"/>
            <a:ext cx="1935896" cy="1424109"/>
          </a:xfrm>
          <a:prstGeom prst="rect">
            <a:avLst/>
          </a:prstGeom>
        </p:spPr>
        <p:txBody>
          <a:bodyPr wrap="square" lIns="90000" tIns="46800" rIns="90000" bIns="46800" anchor="b">
            <a:spAutoFit/>
          </a:bodyPr>
          <a:lstStyle>
            <a:lvl1pPr marL="0" indent="0" algn="l" defTabSz="914400" rtl="0" eaLnBrk="1" latinLnBrk="0" hangingPunct="1">
              <a:lnSpc>
                <a:spcPct val="90000"/>
              </a:lnSpc>
              <a:spcBef>
                <a:spcPts val="600"/>
              </a:spcBef>
              <a:buNone/>
              <a:defRPr lang="en-US" sz="9600" kern="1200" dirty="0">
                <a:ln w="12700">
                  <a:noFill/>
                </a:ln>
                <a:solidFill>
                  <a:srgbClr val="C86BA8"/>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00</a:t>
            </a:r>
          </a:p>
        </p:txBody>
      </p:sp>
      <p:sp>
        <p:nvSpPr>
          <p:cNvPr id="25" name="Footer Placeholder 5">
            <a:extLst>
              <a:ext uri="{FF2B5EF4-FFF2-40B4-BE49-F238E27FC236}">
                <a16:creationId xmlns:a16="http://schemas.microsoft.com/office/drawing/2014/main" id="{D9A724B9-19CB-4648-8034-BA2F596D1E9B}"/>
              </a:ext>
            </a:extLst>
          </p:cNvPr>
          <p:cNvSpPr>
            <a:spLocks noGrp="1"/>
          </p:cNvSpPr>
          <p:nvPr>
            <p:ph type="ftr" sz="quarter" idx="11"/>
          </p:nvPr>
        </p:nvSpPr>
        <p:spPr>
          <a:xfrm>
            <a:off x="738193" y="6318221"/>
            <a:ext cx="1124064" cy="215444"/>
          </a:xfrm>
        </p:spPr>
        <p:txBody>
          <a:bodyPr/>
          <a:lstStyle>
            <a:lvl1pPr>
              <a:defRPr>
                <a:solidFill>
                  <a:schemeClr val="bg1"/>
                </a:solidFill>
              </a:defRPr>
            </a:lvl1pPr>
          </a:lstStyle>
          <a:p>
            <a:r>
              <a:rPr lang="en-AU" dirty="0"/>
              <a:t>©GenesisCare 2021</a:t>
            </a:r>
          </a:p>
        </p:txBody>
      </p:sp>
      <p:sp>
        <p:nvSpPr>
          <p:cNvPr id="26" name="Slide Number Placeholder 6">
            <a:extLst>
              <a:ext uri="{FF2B5EF4-FFF2-40B4-BE49-F238E27FC236}">
                <a16:creationId xmlns:a16="http://schemas.microsoft.com/office/drawing/2014/main" id="{69EE2FB1-5C87-4F91-9FA3-3861A61DA6CE}"/>
              </a:ext>
            </a:extLst>
          </p:cNvPr>
          <p:cNvSpPr>
            <a:spLocks noGrp="1"/>
          </p:cNvSpPr>
          <p:nvPr>
            <p:ph type="sldNum" sz="quarter" idx="12"/>
          </p:nvPr>
        </p:nvSpPr>
        <p:spPr>
          <a:xfrm>
            <a:off x="1939496" y="6318221"/>
            <a:ext cx="312830" cy="215444"/>
          </a:xfrm>
        </p:spPr>
        <p:txBody>
          <a:bodyPr/>
          <a:lstStyle>
            <a:lvl1pPr>
              <a:defRPr>
                <a:solidFill>
                  <a:schemeClr val="bg1"/>
                </a:solidFill>
              </a:defRPr>
            </a:lvl1pPr>
          </a:lstStyle>
          <a:p>
            <a:fld id="{FAB6D39D-1210-4F97-8D6B-D4136F467DEA}" type="slidenum">
              <a:rPr lang="en-AU" smtClean="0"/>
              <a:pPr/>
              <a:t>‹#›</a:t>
            </a:fld>
            <a:endParaRPr lang="en-AU" dirty="0"/>
          </a:p>
        </p:txBody>
      </p:sp>
    </p:spTree>
    <p:extLst>
      <p:ext uri="{BB962C8B-B14F-4D97-AF65-F5344CB8AC3E}">
        <p14:creationId xmlns:p14="http://schemas.microsoft.com/office/powerpoint/2010/main" val="322221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No Image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4CE304-EA14-4348-A54F-6B9E363910DC}"/>
              </a:ext>
            </a:extLst>
          </p:cNvPr>
          <p:cNvSpPr/>
          <p:nvPr userDrawn="1"/>
        </p:nvSpPr>
        <p:spPr>
          <a:xfrm>
            <a:off x="0" y="0"/>
            <a:ext cx="12192000" cy="68580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AutoShape 8">
            <a:extLst>
              <a:ext uri="{FF2B5EF4-FFF2-40B4-BE49-F238E27FC236}">
                <a16:creationId xmlns:a16="http://schemas.microsoft.com/office/drawing/2014/main" id="{DF47BC1B-DD0D-4B6F-B8FD-A99E85D1885E}"/>
              </a:ext>
            </a:extLst>
          </p:cNvPr>
          <p:cNvSpPr>
            <a:spLocks noChangeAspect="1" noChangeArrowheads="1" noTextEdit="1"/>
          </p:cNvSpPr>
          <p:nvPr userDrawn="1"/>
        </p:nvSpPr>
        <p:spPr bwMode="auto">
          <a:xfrm>
            <a:off x="7979718" y="4325937"/>
            <a:ext cx="3341688"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pt-BR" dirty="0">
              <a:solidFill>
                <a:prstClr val="white"/>
              </a:solidFill>
              <a:latin typeface="GenesisCare Sans Light" panose="00000400000000000000" pitchFamily="2" charset="0"/>
            </a:endParaRPr>
          </a:p>
        </p:txBody>
      </p:sp>
      <p:grpSp>
        <p:nvGrpSpPr>
          <p:cNvPr id="55" name="Graphic 8">
            <a:extLst>
              <a:ext uri="{FF2B5EF4-FFF2-40B4-BE49-F238E27FC236}">
                <a16:creationId xmlns:a16="http://schemas.microsoft.com/office/drawing/2014/main" id="{4A074210-8EB7-484F-B624-784EB6A1C4E5}"/>
              </a:ext>
            </a:extLst>
          </p:cNvPr>
          <p:cNvGrpSpPr/>
          <p:nvPr userDrawn="1"/>
        </p:nvGrpSpPr>
        <p:grpSpPr>
          <a:xfrm>
            <a:off x="10564599" y="6103433"/>
            <a:ext cx="1188338" cy="365001"/>
            <a:chOff x="4714875" y="3005137"/>
            <a:chExt cx="2759011" cy="847438"/>
          </a:xfrm>
          <a:solidFill>
            <a:schemeClr val="bg1"/>
          </a:solidFill>
        </p:grpSpPr>
        <p:sp>
          <p:nvSpPr>
            <p:cNvPr id="56" name="Freeform: Shape 55">
              <a:extLst>
                <a:ext uri="{FF2B5EF4-FFF2-40B4-BE49-F238E27FC236}">
                  <a16:creationId xmlns:a16="http://schemas.microsoft.com/office/drawing/2014/main" id="{9A7A9566-4038-4350-8FFF-4DD30F07113A}"/>
                </a:ext>
              </a:extLst>
            </p:cNvPr>
            <p:cNvSpPr/>
            <p:nvPr/>
          </p:nvSpPr>
          <p:spPr>
            <a:xfrm>
              <a:off x="4714875" y="3005137"/>
              <a:ext cx="759618" cy="845343"/>
            </a:xfrm>
            <a:custGeom>
              <a:avLst/>
              <a:gdLst>
                <a:gd name="connsiteX0" fmla="*/ 660178 w 759618"/>
                <a:gd name="connsiteY0" fmla="*/ 0 h 845343"/>
                <a:gd name="connsiteX1" fmla="*/ 446056 w 759618"/>
                <a:gd name="connsiteY1" fmla="*/ 142494 h 845343"/>
                <a:gd name="connsiteX2" fmla="*/ 231934 w 759618"/>
                <a:gd name="connsiteY2" fmla="*/ 0 h 845343"/>
                <a:gd name="connsiteX3" fmla="*/ 0 w 759618"/>
                <a:gd name="connsiteY3" fmla="*/ 231839 h 845343"/>
                <a:gd name="connsiteX4" fmla="*/ 185738 w 759618"/>
                <a:gd name="connsiteY4" fmla="*/ 459010 h 845343"/>
                <a:gd name="connsiteX5" fmla="*/ 185738 w 759618"/>
                <a:gd name="connsiteY5" fmla="*/ 463677 h 845343"/>
                <a:gd name="connsiteX6" fmla="*/ 54959 w 759618"/>
                <a:gd name="connsiteY6" fmla="*/ 463677 h 845343"/>
                <a:gd name="connsiteX7" fmla="*/ 0 w 759618"/>
                <a:gd name="connsiteY7" fmla="*/ 613505 h 845343"/>
                <a:gd name="connsiteX8" fmla="*/ 231934 w 759618"/>
                <a:gd name="connsiteY8" fmla="*/ 845344 h 845343"/>
                <a:gd name="connsiteX9" fmla="*/ 463868 w 759618"/>
                <a:gd name="connsiteY9" fmla="*/ 613505 h 845343"/>
                <a:gd name="connsiteX10" fmla="*/ 363569 w 759618"/>
                <a:gd name="connsiteY10" fmla="*/ 422624 h 845343"/>
                <a:gd name="connsiteX11" fmla="*/ 445961 w 759618"/>
                <a:gd name="connsiteY11" fmla="*/ 321088 h 845343"/>
                <a:gd name="connsiteX12" fmla="*/ 660083 w 759618"/>
                <a:gd name="connsiteY12" fmla="*/ 463582 h 845343"/>
                <a:gd name="connsiteX13" fmla="*/ 759619 w 759618"/>
                <a:gd name="connsiteY13" fmla="*/ 441198 h 845343"/>
                <a:gd name="connsiteX14" fmla="*/ 759619 w 759618"/>
                <a:gd name="connsiteY14" fmla="*/ 22384 h 845343"/>
                <a:gd name="connsiteX15" fmla="*/ 660178 w 759618"/>
                <a:gd name="connsiteY15" fmla="*/ 0 h 8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9618" h="845343">
                  <a:moveTo>
                    <a:pt x="660178" y="0"/>
                  </a:moveTo>
                  <a:cubicBezTo>
                    <a:pt x="563785" y="0"/>
                    <a:pt x="481108" y="58769"/>
                    <a:pt x="446056" y="142494"/>
                  </a:cubicBezTo>
                  <a:cubicBezTo>
                    <a:pt x="411099" y="58769"/>
                    <a:pt x="328422" y="0"/>
                    <a:pt x="231934" y="0"/>
                  </a:cubicBezTo>
                  <a:cubicBezTo>
                    <a:pt x="103823" y="0"/>
                    <a:pt x="0" y="103823"/>
                    <a:pt x="0" y="231839"/>
                  </a:cubicBezTo>
                  <a:cubicBezTo>
                    <a:pt x="0" y="344043"/>
                    <a:pt x="79724" y="437579"/>
                    <a:pt x="185738" y="459010"/>
                  </a:cubicBezTo>
                  <a:lnTo>
                    <a:pt x="185738" y="463677"/>
                  </a:lnTo>
                  <a:lnTo>
                    <a:pt x="54959" y="463677"/>
                  </a:lnTo>
                  <a:cubicBezTo>
                    <a:pt x="20669" y="504063"/>
                    <a:pt x="0" y="556355"/>
                    <a:pt x="0" y="613505"/>
                  </a:cubicBezTo>
                  <a:cubicBezTo>
                    <a:pt x="0" y="741521"/>
                    <a:pt x="103823" y="845344"/>
                    <a:pt x="231934" y="845344"/>
                  </a:cubicBezTo>
                  <a:cubicBezTo>
                    <a:pt x="360045" y="845344"/>
                    <a:pt x="463868" y="741521"/>
                    <a:pt x="463868" y="613505"/>
                  </a:cubicBezTo>
                  <a:cubicBezTo>
                    <a:pt x="463868" y="534353"/>
                    <a:pt x="424148" y="464439"/>
                    <a:pt x="363569" y="422624"/>
                  </a:cubicBezTo>
                  <a:cubicBezTo>
                    <a:pt x="399860" y="397574"/>
                    <a:pt x="428720" y="362331"/>
                    <a:pt x="445961" y="321088"/>
                  </a:cubicBezTo>
                  <a:cubicBezTo>
                    <a:pt x="481013" y="404717"/>
                    <a:pt x="563690" y="463582"/>
                    <a:pt x="660083" y="463582"/>
                  </a:cubicBezTo>
                  <a:cubicBezTo>
                    <a:pt x="695706" y="463582"/>
                    <a:pt x="729425" y="455581"/>
                    <a:pt x="759619" y="441198"/>
                  </a:cubicBezTo>
                  <a:lnTo>
                    <a:pt x="759619" y="22384"/>
                  </a:lnTo>
                  <a:cubicBezTo>
                    <a:pt x="729520" y="8001"/>
                    <a:pt x="695801" y="0"/>
                    <a:pt x="660178" y="0"/>
                  </a:cubicBezTo>
                  <a:close/>
                </a:path>
              </a:pathLst>
            </a:custGeom>
            <a:grpFill/>
            <a:ln w="9525" cap="flat">
              <a:noFill/>
              <a:prstDash val="solid"/>
              <a:miter/>
            </a:ln>
          </p:spPr>
          <p:txBody>
            <a:bodyPr rtlCol="0" anchor="ctr"/>
            <a:lstStyle/>
            <a:p>
              <a:endParaRPr lang="en-AU" dirty="0"/>
            </a:p>
          </p:txBody>
        </p:sp>
        <p:grpSp>
          <p:nvGrpSpPr>
            <p:cNvPr id="57" name="Graphic 8">
              <a:extLst>
                <a:ext uri="{FF2B5EF4-FFF2-40B4-BE49-F238E27FC236}">
                  <a16:creationId xmlns:a16="http://schemas.microsoft.com/office/drawing/2014/main" id="{ACBB16F4-2B84-4300-B0F7-C358CA8805FC}"/>
                </a:ext>
              </a:extLst>
            </p:cNvPr>
            <p:cNvGrpSpPr/>
            <p:nvPr/>
          </p:nvGrpSpPr>
          <p:grpSpPr>
            <a:xfrm>
              <a:off x="5276564" y="3551872"/>
              <a:ext cx="2197322" cy="300703"/>
              <a:chOff x="5276564" y="3551872"/>
              <a:chExt cx="2197322" cy="300703"/>
            </a:xfrm>
            <a:grpFill/>
          </p:grpSpPr>
          <p:sp>
            <p:nvSpPr>
              <p:cNvPr id="58" name="Freeform: Shape 57">
                <a:extLst>
                  <a:ext uri="{FF2B5EF4-FFF2-40B4-BE49-F238E27FC236}">
                    <a16:creationId xmlns:a16="http://schemas.microsoft.com/office/drawing/2014/main" id="{B78602DB-4B92-4E7C-8777-25033F311FF6}"/>
                  </a:ext>
                </a:extLst>
              </p:cNvPr>
              <p:cNvSpPr/>
              <p:nvPr/>
            </p:nvSpPr>
            <p:spPr>
              <a:xfrm>
                <a:off x="6204966" y="3643121"/>
                <a:ext cx="158210" cy="209359"/>
              </a:xfrm>
              <a:custGeom>
                <a:avLst/>
                <a:gdLst>
                  <a:gd name="connsiteX0" fmla="*/ 112014 w 158210"/>
                  <a:gd name="connsiteY0" fmla="*/ 90868 h 209359"/>
                  <a:gd name="connsiteX1" fmla="*/ 82677 w 158210"/>
                  <a:gd name="connsiteY1" fmla="*/ 78772 h 209359"/>
                  <a:gd name="connsiteX2" fmla="*/ 58960 w 158210"/>
                  <a:gd name="connsiteY2" fmla="*/ 57817 h 209359"/>
                  <a:gd name="connsiteX3" fmla="*/ 82677 w 158210"/>
                  <a:gd name="connsiteY3" fmla="*/ 40767 h 209359"/>
                  <a:gd name="connsiteX4" fmla="*/ 130112 w 158210"/>
                  <a:gd name="connsiteY4" fmla="*/ 60198 h 209359"/>
                  <a:gd name="connsiteX5" fmla="*/ 155067 w 158210"/>
                  <a:gd name="connsiteY5" fmla="*/ 30385 h 209359"/>
                  <a:gd name="connsiteX6" fmla="*/ 85058 w 158210"/>
                  <a:gd name="connsiteY6" fmla="*/ 0 h 209359"/>
                  <a:gd name="connsiteX7" fmla="*/ 12668 w 158210"/>
                  <a:gd name="connsiteY7" fmla="*/ 59055 h 209359"/>
                  <a:gd name="connsiteX8" fmla="*/ 54959 w 158210"/>
                  <a:gd name="connsiteY8" fmla="*/ 114395 h 209359"/>
                  <a:gd name="connsiteX9" fmla="*/ 87535 w 158210"/>
                  <a:gd name="connsiteY9" fmla="*/ 127825 h 209359"/>
                  <a:gd name="connsiteX10" fmla="*/ 110680 w 158210"/>
                  <a:gd name="connsiteY10" fmla="*/ 150304 h 209359"/>
                  <a:gd name="connsiteX11" fmla="*/ 83344 w 158210"/>
                  <a:gd name="connsiteY11" fmla="*/ 168592 h 209359"/>
                  <a:gd name="connsiteX12" fmla="*/ 26194 w 158210"/>
                  <a:gd name="connsiteY12" fmla="*/ 140589 h 209359"/>
                  <a:gd name="connsiteX13" fmla="*/ 0 w 158210"/>
                  <a:gd name="connsiteY13" fmla="*/ 170402 h 209359"/>
                  <a:gd name="connsiteX14" fmla="*/ 81534 w 158210"/>
                  <a:gd name="connsiteY14" fmla="*/ 209359 h 209359"/>
                  <a:gd name="connsiteX15" fmla="*/ 158210 w 158210"/>
                  <a:gd name="connsiteY15" fmla="*/ 146685 h 209359"/>
                  <a:gd name="connsiteX16" fmla="*/ 112014 w 158210"/>
                  <a:gd name="connsiteY16" fmla="*/ 90868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210" h="209359">
                    <a:moveTo>
                      <a:pt x="112014" y="90868"/>
                    </a:moveTo>
                    <a:lnTo>
                      <a:pt x="82677" y="78772"/>
                    </a:lnTo>
                    <a:cubicBezTo>
                      <a:pt x="65627" y="71723"/>
                      <a:pt x="58960" y="65722"/>
                      <a:pt x="58960" y="57817"/>
                    </a:cubicBezTo>
                    <a:cubicBezTo>
                      <a:pt x="58960" y="48673"/>
                      <a:pt x="67437" y="40767"/>
                      <a:pt x="82677" y="40767"/>
                    </a:cubicBezTo>
                    <a:cubicBezTo>
                      <a:pt x="100298" y="40767"/>
                      <a:pt x="115538" y="48101"/>
                      <a:pt x="130112" y="60198"/>
                    </a:cubicBezTo>
                    <a:lnTo>
                      <a:pt x="155067" y="30385"/>
                    </a:lnTo>
                    <a:cubicBezTo>
                      <a:pt x="136779" y="10287"/>
                      <a:pt x="114300" y="0"/>
                      <a:pt x="85058" y="0"/>
                    </a:cubicBezTo>
                    <a:cubicBezTo>
                      <a:pt x="44863" y="0"/>
                      <a:pt x="12668" y="20669"/>
                      <a:pt x="12668" y="59055"/>
                    </a:cubicBezTo>
                    <a:cubicBezTo>
                      <a:pt x="12668" y="91916"/>
                      <a:pt x="35147" y="106299"/>
                      <a:pt x="54959" y="114395"/>
                    </a:cubicBezTo>
                    <a:lnTo>
                      <a:pt x="87535" y="127825"/>
                    </a:lnTo>
                    <a:cubicBezTo>
                      <a:pt x="104489" y="134779"/>
                      <a:pt x="110680" y="139541"/>
                      <a:pt x="110680" y="150304"/>
                    </a:cubicBezTo>
                    <a:cubicBezTo>
                      <a:pt x="110680" y="159544"/>
                      <a:pt x="102679" y="168592"/>
                      <a:pt x="83344" y="168592"/>
                    </a:cubicBezTo>
                    <a:cubicBezTo>
                      <a:pt x="61436" y="168592"/>
                      <a:pt x="39433" y="156400"/>
                      <a:pt x="26194" y="140589"/>
                    </a:cubicBezTo>
                    <a:lnTo>
                      <a:pt x="0" y="170402"/>
                    </a:lnTo>
                    <a:cubicBezTo>
                      <a:pt x="18288" y="196596"/>
                      <a:pt x="48101" y="209359"/>
                      <a:pt x="81534" y="209359"/>
                    </a:cubicBezTo>
                    <a:cubicBezTo>
                      <a:pt x="124682" y="209359"/>
                      <a:pt x="158210" y="188690"/>
                      <a:pt x="158210" y="146685"/>
                    </a:cubicBezTo>
                    <a:cubicBezTo>
                      <a:pt x="158115" y="117443"/>
                      <a:pt x="138589" y="101727"/>
                      <a:pt x="112014" y="90868"/>
                    </a:cubicBezTo>
                    <a:close/>
                  </a:path>
                </a:pathLst>
              </a:custGeom>
              <a:grpFill/>
              <a:ln w="9525" cap="flat">
                <a:noFill/>
                <a:prstDash val="solid"/>
                <a:miter/>
              </a:ln>
            </p:spPr>
            <p:txBody>
              <a:bodyPr rtlCol="0" anchor="ctr"/>
              <a:lstStyle/>
              <a:p>
                <a:endParaRPr lang="en-AU" dirty="0"/>
              </a:p>
            </p:txBody>
          </p:sp>
          <p:sp>
            <p:nvSpPr>
              <p:cNvPr id="59" name="Freeform: Shape 58">
                <a:extLst>
                  <a:ext uri="{FF2B5EF4-FFF2-40B4-BE49-F238E27FC236}">
                    <a16:creationId xmlns:a16="http://schemas.microsoft.com/office/drawing/2014/main" id="{27CF0AB3-276D-48F4-B7B1-5065CCCB583A}"/>
                  </a:ext>
                </a:extLst>
              </p:cNvPr>
              <p:cNvSpPr/>
              <p:nvPr/>
            </p:nvSpPr>
            <p:spPr>
              <a:xfrm>
                <a:off x="6909911" y="3643216"/>
                <a:ext cx="210502" cy="209359"/>
              </a:xfrm>
              <a:custGeom>
                <a:avLst/>
                <a:gdLst>
                  <a:gd name="connsiteX0" fmla="*/ 160592 w 210502"/>
                  <a:gd name="connsiteY0" fmla="*/ 24289 h 209359"/>
                  <a:gd name="connsiteX1" fmla="*/ 97917 w 210502"/>
                  <a:gd name="connsiteY1" fmla="*/ 0 h 209359"/>
                  <a:gd name="connsiteX2" fmla="*/ 0 w 210502"/>
                  <a:gd name="connsiteY2" fmla="*/ 104680 h 209359"/>
                  <a:gd name="connsiteX3" fmla="*/ 97346 w 210502"/>
                  <a:gd name="connsiteY3" fmla="*/ 209360 h 209359"/>
                  <a:gd name="connsiteX4" fmla="*/ 165449 w 210502"/>
                  <a:gd name="connsiteY4" fmla="*/ 177737 h 209359"/>
                  <a:gd name="connsiteX5" fmla="*/ 165449 w 210502"/>
                  <a:gd name="connsiteY5" fmla="*/ 204502 h 209359"/>
                  <a:gd name="connsiteX6" fmla="*/ 210503 w 210502"/>
                  <a:gd name="connsiteY6" fmla="*/ 204502 h 209359"/>
                  <a:gd name="connsiteX7" fmla="*/ 210503 w 210502"/>
                  <a:gd name="connsiteY7" fmla="*/ 4191 h 209359"/>
                  <a:gd name="connsiteX8" fmla="*/ 160592 w 210502"/>
                  <a:gd name="connsiteY8" fmla="*/ 4191 h 209359"/>
                  <a:gd name="connsiteX9" fmla="*/ 160592 w 210502"/>
                  <a:gd name="connsiteY9" fmla="*/ 24289 h 209359"/>
                  <a:gd name="connsiteX10" fmla="*/ 106490 w 210502"/>
                  <a:gd name="connsiteY10" fmla="*/ 165354 h 209359"/>
                  <a:gd name="connsiteX11" fmla="*/ 49911 w 210502"/>
                  <a:gd name="connsiteY11" fmla="*/ 104489 h 209359"/>
                  <a:gd name="connsiteX12" fmla="*/ 106490 w 210502"/>
                  <a:gd name="connsiteY12" fmla="*/ 43625 h 209359"/>
                  <a:gd name="connsiteX13" fmla="*/ 162496 w 210502"/>
                  <a:gd name="connsiteY13" fmla="*/ 104489 h 209359"/>
                  <a:gd name="connsiteX14" fmla="*/ 106490 w 210502"/>
                  <a:gd name="connsiteY14" fmla="*/ 165354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0502" h="209359">
                    <a:moveTo>
                      <a:pt x="160592" y="24289"/>
                    </a:moveTo>
                    <a:cubicBezTo>
                      <a:pt x="143542" y="7239"/>
                      <a:pt x="122873" y="0"/>
                      <a:pt x="97917" y="0"/>
                    </a:cubicBezTo>
                    <a:cubicBezTo>
                      <a:pt x="40100" y="0"/>
                      <a:pt x="0" y="46863"/>
                      <a:pt x="0" y="104680"/>
                    </a:cubicBezTo>
                    <a:cubicBezTo>
                      <a:pt x="0" y="161830"/>
                      <a:pt x="37719" y="209360"/>
                      <a:pt x="97346" y="209360"/>
                    </a:cubicBezTo>
                    <a:cubicBezTo>
                      <a:pt x="127159" y="209360"/>
                      <a:pt x="148495" y="200882"/>
                      <a:pt x="165449" y="177737"/>
                    </a:cubicBezTo>
                    <a:lnTo>
                      <a:pt x="165449" y="204502"/>
                    </a:lnTo>
                    <a:lnTo>
                      <a:pt x="210503" y="204502"/>
                    </a:lnTo>
                    <a:lnTo>
                      <a:pt x="210503" y="4191"/>
                    </a:lnTo>
                    <a:lnTo>
                      <a:pt x="160592" y="4191"/>
                    </a:lnTo>
                    <a:lnTo>
                      <a:pt x="160592" y="24289"/>
                    </a:lnTo>
                    <a:close/>
                    <a:moveTo>
                      <a:pt x="106490" y="165354"/>
                    </a:moveTo>
                    <a:cubicBezTo>
                      <a:pt x="74867" y="165354"/>
                      <a:pt x="49911" y="141065"/>
                      <a:pt x="49911" y="104489"/>
                    </a:cubicBezTo>
                    <a:cubicBezTo>
                      <a:pt x="49911" y="68580"/>
                      <a:pt x="73628" y="43625"/>
                      <a:pt x="106490" y="43625"/>
                    </a:cubicBezTo>
                    <a:cubicBezTo>
                      <a:pt x="140113" y="43625"/>
                      <a:pt x="162496" y="70199"/>
                      <a:pt x="162496" y="104489"/>
                    </a:cubicBezTo>
                    <a:cubicBezTo>
                      <a:pt x="162401" y="139351"/>
                      <a:pt x="140684" y="165354"/>
                      <a:pt x="106490" y="165354"/>
                    </a:cubicBezTo>
                    <a:close/>
                  </a:path>
                </a:pathLst>
              </a:custGeom>
              <a:grpFill/>
              <a:ln w="9525" cap="flat">
                <a:noFill/>
                <a:prstDash val="solid"/>
                <a:miter/>
              </a:ln>
            </p:spPr>
            <p:txBody>
              <a:bodyPr rtlCol="0" anchor="ctr"/>
              <a:lstStyle/>
              <a:p>
                <a:endParaRPr lang="en-AU" dirty="0"/>
              </a:p>
            </p:txBody>
          </p:sp>
          <p:sp>
            <p:nvSpPr>
              <p:cNvPr id="60" name="Freeform: Shape 59">
                <a:extLst>
                  <a:ext uri="{FF2B5EF4-FFF2-40B4-BE49-F238E27FC236}">
                    <a16:creationId xmlns:a16="http://schemas.microsoft.com/office/drawing/2014/main" id="{7B65A99A-07A9-416C-A096-5E050AF38023}"/>
                  </a:ext>
                </a:extLst>
              </p:cNvPr>
              <p:cNvSpPr/>
              <p:nvPr/>
            </p:nvSpPr>
            <p:spPr>
              <a:xfrm>
                <a:off x="6380130" y="3551872"/>
                <a:ext cx="63912" cy="62007"/>
              </a:xfrm>
              <a:custGeom>
                <a:avLst/>
                <a:gdLst>
                  <a:gd name="connsiteX0" fmla="*/ 31623 w 63912"/>
                  <a:gd name="connsiteY0" fmla="*/ 0 h 62007"/>
                  <a:gd name="connsiteX1" fmla="*/ 0 w 63912"/>
                  <a:gd name="connsiteY1" fmla="*/ 31623 h 62007"/>
                  <a:gd name="connsiteX2" fmla="*/ 31623 w 63912"/>
                  <a:gd name="connsiteY2" fmla="*/ 62008 h 62007"/>
                  <a:gd name="connsiteX3" fmla="*/ 63913 w 63912"/>
                  <a:gd name="connsiteY3" fmla="*/ 31623 h 62007"/>
                  <a:gd name="connsiteX4" fmla="*/ 31623 w 63912"/>
                  <a:gd name="connsiteY4" fmla="*/ 0 h 62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12" h="62007">
                    <a:moveTo>
                      <a:pt x="31623" y="0"/>
                    </a:moveTo>
                    <a:cubicBezTo>
                      <a:pt x="13335" y="0"/>
                      <a:pt x="0" y="14002"/>
                      <a:pt x="0" y="31623"/>
                    </a:cubicBezTo>
                    <a:cubicBezTo>
                      <a:pt x="0" y="49244"/>
                      <a:pt x="14002" y="62008"/>
                      <a:pt x="31623" y="62008"/>
                    </a:cubicBezTo>
                    <a:cubicBezTo>
                      <a:pt x="49911" y="62008"/>
                      <a:pt x="63913" y="49816"/>
                      <a:pt x="63913" y="31623"/>
                    </a:cubicBezTo>
                    <a:cubicBezTo>
                      <a:pt x="63913" y="13430"/>
                      <a:pt x="49816" y="0"/>
                      <a:pt x="31623" y="0"/>
                    </a:cubicBezTo>
                    <a:close/>
                  </a:path>
                </a:pathLst>
              </a:custGeom>
              <a:grpFill/>
              <a:ln w="9525" cap="flat">
                <a:noFill/>
                <a:prstDash val="solid"/>
                <a:miter/>
              </a:ln>
            </p:spPr>
            <p:txBody>
              <a:bodyPr rtlCol="0" anchor="ctr"/>
              <a:lstStyle/>
              <a:p>
                <a:endParaRPr lang="en-AU" dirty="0"/>
              </a:p>
            </p:txBody>
          </p:sp>
          <p:sp>
            <p:nvSpPr>
              <p:cNvPr id="61" name="Freeform: Shape 60">
                <a:extLst>
                  <a:ext uri="{FF2B5EF4-FFF2-40B4-BE49-F238E27FC236}">
                    <a16:creationId xmlns:a16="http://schemas.microsoft.com/office/drawing/2014/main" id="{075EB051-7650-43DC-8742-232BEAEC955E}"/>
                  </a:ext>
                </a:extLst>
              </p:cNvPr>
              <p:cNvSpPr/>
              <p:nvPr/>
            </p:nvSpPr>
            <p:spPr>
              <a:xfrm>
                <a:off x="6387369" y="3647407"/>
                <a:ext cx="48672" cy="200120"/>
              </a:xfrm>
              <a:custGeom>
                <a:avLst/>
                <a:gdLst>
                  <a:gd name="connsiteX0" fmla="*/ 0 w 48672"/>
                  <a:gd name="connsiteY0" fmla="*/ 0 h 200120"/>
                  <a:gd name="connsiteX1" fmla="*/ 48673 w 48672"/>
                  <a:gd name="connsiteY1" fmla="*/ 0 h 200120"/>
                  <a:gd name="connsiteX2" fmla="*/ 48673 w 48672"/>
                  <a:gd name="connsiteY2" fmla="*/ 200120 h 200120"/>
                  <a:gd name="connsiteX3" fmla="*/ 0 w 48672"/>
                  <a:gd name="connsiteY3" fmla="*/ 200120 h 200120"/>
                </a:gdLst>
                <a:ahLst/>
                <a:cxnLst>
                  <a:cxn ang="0">
                    <a:pos x="connsiteX0" y="connsiteY0"/>
                  </a:cxn>
                  <a:cxn ang="0">
                    <a:pos x="connsiteX1" y="connsiteY1"/>
                  </a:cxn>
                  <a:cxn ang="0">
                    <a:pos x="connsiteX2" y="connsiteY2"/>
                  </a:cxn>
                  <a:cxn ang="0">
                    <a:pos x="connsiteX3" y="connsiteY3"/>
                  </a:cxn>
                </a:cxnLst>
                <a:rect l="l" t="t" r="r" b="b"/>
                <a:pathLst>
                  <a:path w="48672" h="200120">
                    <a:moveTo>
                      <a:pt x="0" y="0"/>
                    </a:moveTo>
                    <a:lnTo>
                      <a:pt x="48673" y="0"/>
                    </a:lnTo>
                    <a:lnTo>
                      <a:pt x="48673" y="200120"/>
                    </a:lnTo>
                    <a:lnTo>
                      <a:pt x="0" y="200120"/>
                    </a:lnTo>
                    <a:close/>
                  </a:path>
                </a:pathLst>
              </a:custGeom>
              <a:grpFill/>
              <a:ln w="9525" cap="flat">
                <a:noFill/>
                <a:prstDash val="solid"/>
                <a:miter/>
              </a:ln>
            </p:spPr>
            <p:txBody>
              <a:bodyPr rtlCol="0" anchor="ctr"/>
              <a:lstStyle/>
              <a:p>
                <a:endParaRPr lang="en-AU" dirty="0"/>
              </a:p>
            </p:txBody>
          </p:sp>
          <p:sp>
            <p:nvSpPr>
              <p:cNvPr id="62" name="Freeform: Shape 61">
                <a:extLst>
                  <a:ext uri="{FF2B5EF4-FFF2-40B4-BE49-F238E27FC236}">
                    <a16:creationId xmlns:a16="http://schemas.microsoft.com/office/drawing/2014/main" id="{D929A03C-9B12-4664-BEDE-E22BD13DFF69}"/>
                  </a:ext>
                </a:extLst>
              </p:cNvPr>
              <p:cNvSpPr/>
              <p:nvPr/>
            </p:nvSpPr>
            <p:spPr>
              <a:xfrm>
                <a:off x="5792343" y="3643121"/>
                <a:ext cx="179546" cy="204406"/>
              </a:xfrm>
              <a:custGeom>
                <a:avLst/>
                <a:gdLst>
                  <a:gd name="connsiteX0" fmla="*/ 104108 w 179546"/>
                  <a:gd name="connsiteY0" fmla="*/ 0 h 204406"/>
                  <a:gd name="connsiteX1" fmla="*/ 45053 w 179546"/>
                  <a:gd name="connsiteY1" fmla="*/ 23717 h 204406"/>
                  <a:gd name="connsiteX2" fmla="*/ 45053 w 179546"/>
                  <a:gd name="connsiteY2" fmla="*/ 4286 h 204406"/>
                  <a:gd name="connsiteX3" fmla="*/ 0 w 179546"/>
                  <a:gd name="connsiteY3" fmla="*/ 4286 h 204406"/>
                  <a:gd name="connsiteX4" fmla="*/ 0 w 179546"/>
                  <a:gd name="connsiteY4" fmla="*/ 204406 h 204406"/>
                  <a:gd name="connsiteX5" fmla="*/ 48673 w 179546"/>
                  <a:gd name="connsiteY5" fmla="*/ 204406 h 204406"/>
                  <a:gd name="connsiteX6" fmla="*/ 48673 w 179546"/>
                  <a:gd name="connsiteY6" fmla="*/ 85153 h 204406"/>
                  <a:gd name="connsiteX7" fmla="*/ 90678 w 179546"/>
                  <a:gd name="connsiteY7" fmla="*/ 43815 h 204406"/>
                  <a:gd name="connsiteX8" fmla="*/ 130873 w 179546"/>
                  <a:gd name="connsiteY8" fmla="*/ 85153 h 204406"/>
                  <a:gd name="connsiteX9" fmla="*/ 130873 w 179546"/>
                  <a:gd name="connsiteY9" fmla="*/ 204406 h 204406"/>
                  <a:gd name="connsiteX10" fmla="*/ 179546 w 179546"/>
                  <a:gd name="connsiteY10" fmla="*/ 204406 h 204406"/>
                  <a:gd name="connsiteX11" fmla="*/ 179546 w 179546"/>
                  <a:gd name="connsiteY11" fmla="*/ 80296 h 204406"/>
                  <a:gd name="connsiteX12" fmla="*/ 104108 w 179546"/>
                  <a:gd name="connsiteY12" fmla="*/ 0 h 20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546" h="204406">
                    <a:moveTo>
                      <a:pt x="104108" y="0"/>
                    </a:moveTo>
                    <a:cubicBezTo>
                      <a:pt x="80391" y="0"/>
                      <a:pt x="61531" y="7334"/>
                      <a:pt x="45053" y="23717"/>
                    </a:cubicBezTo>
                    <a:lnTo>
                      <a:pt x="45053" y="4286"/>
                    </a:lnTo>
                    <a:lnTo>
                      <a:pt x="0" y="4286"/>
                    </a:lnTo>
                    <a:lnTo>
                      <a:pt x="0" y="204406"/>
                    </a:lnTo>
                    <a:lnTo>
                      <a:pt x="48673" y="204406"/>
                    </a:lnTo>
                    <a:lnTo>
                      <a:pt x="48673" y="85153"/>
                    </a:lnTo>
                    <a:cubicBezTo>
                      <a:pt x="48673" y="60198"/>
                      <a:pt x="65722" y="43815"/>
                      <a:pt x="90678" y="43815"/>
                    </a:cubicBezTo>
                    <a:cubicBezTo>
                      <a:pt x="115633" y="43815"/>
                      <a:pt x="130873" y="62103"/>
                      <a:pt x="130873" y="85153"/>
                    </a:cubicBezTo>
                    <a:lnTo>
                      <a:pt x="130873" y="204406"/>
                    </a:lnTo>
                    <a:lnTo>
                      <a:pt x="179546" y="204406"/>
                    </a:lnTo>
                    <a:lnTo>
                      <a:pt x="179546" y="80296"/>
                    </a:lnTo>
                    <a:cubicBezTo>
                      <a:pt x="179546" y="34671"/>
                      <a:pt x="153352" y="0"/>
                      <a:pt x="104108" y="0"/>
                    </a:cubicBezTo>
                    <a:close/>
                  </a:path>
                </a:pathLst>
              </a:custGeom>
              <a:grpFill/>
              <a:ln w="9525" cap="flat">
                <a:noFill/>
                <a:prstDash val="solid"/>
                <a:miter/>
              </a:ln>
            </p:spPr>
            <p:txBody>
              <a:bodyPr rtlCol="0" anchor="ctr"/>
              <a:lstStyle/>
              <a:p>
                <a:endParaRPr lang="en-AU" dirty="0"/>
              </a:p>
            </p:txBody>
          </p:sp>
          <p:sp>
            <p:nvSpPr>
              <p:cNvPr id="63" name="Freeform: Shape 62">
                <a:extLst>
                  <a:ext uri="{FF2B5EF4-FFF2-40B4-BE49-F238E27FC236}">
                    <a16:creationId xmlns:a16="http://schemas.microsoft.com/office/drawing/2014/main" id="{4CB7FE2B-077E-4A89-BFB4-F6BBA179D5BA}"/>
                  </a:ext>
                </a:extLst>
              </p:cNvPr>
              <p:cNvSpPr/>
              <p:nvPr/>
            </p:nvSpPr>
            <p:spPr>
              <a:xfrm>
                <a:off x="5569743" y="3643121"/>
                <a:ext cx="195929" cy="209359"/>
              </a:xfrm>
              <a:custGeom>
                <a:avLst/>
                <a:gdLst>
                  <a:gd name="connsiteX0" fmla="*/ 103442 w 195929"/>
                  <a:gd name="connsiteY0" fmla="*/ 0 h 209359"/>
                  <a:gd name="connsiteX1" fmla="*/ 0 w 195929"/>
                  <a:gd name="connsiteY1" fmla="*/ 104680 h 209359"/>
                  <a:gd name="connsiteX2" fmla="*/ 108299 w 195929"/>
                  <a:gd name="connsiteY2" fmla="*/ 209359 h 209359"/>
                  <a:gd name="connsiteX3" fmla="*/ 188595 w 195929"/>
                  <a:gd name="connsiteY3" fmla="*/ 178308 h 209359"/>
                  <a:gd name="connsiteX4" fmla="*/ 166116 w 195929"/>
                  <a:gd name="connsiteY4" fmla="*/ 145447 h 209359"/>
                  <a:gd name="connsiteX5" fmla="*/ 110109 w 195929"/>
                  <a:gd name="connsiteY5" fmla="*/ 166783 h 209359"/>
                  <a:gd name="connsiteX6" fmla="*/ 48101 w 195929"/>
                  <a:gd name="connsiteY6" fmla="*/ 120586 h 209359"/>
                  <a:gd name="connsiteX7" fmla="*/ 192310 w 195929"/>
                  <a:gd name="connsiteY7" fmla="*/ 120586 h 209359"/>
                  <a:gd name="connsiteX8" fmla="*/ 195929 w 195929"/>
                  <a:gd name="connsiteY8" fmla="*/ 92011 h 209359"/>
                  <a:gd name="connsiteX9" fmla="*/ 103442 w 195929"/>
                  <a:gd name="connsiteY9" fmla="*/ 0 h 209359"/>
                  <a:gd name="connsiteX10" fmla="*/ 49340 w 195929"/>
                  <a:gd name="connsiteY10" fmla="*/ 84582 h 209359"/>
                  <a:gd name="connsiteX11" fmla="*/ 102298 w 195929"/>
                  <a:gd name="connsiteY11" fmla="*/ 40195 h 209359"/>
                  <a:gd name="connsiteX12" fmla="*/ 149162 w 195929"/>
                  <a:gd name="connsiteY12" fmla="*/ 84582 h 209359"/>
                  <a:gd name="connsiteX13" fmla="*/ 49340 w 195929"/>
                  <a:gd name="connsiteY13" fmla="*/ 84582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03442" y="0"/>
                    </a:moveTo>
                    <a:cubicBezTo>
                      <a:pt x="47435" y="0"/>
                      <a:pt x="0" y="43815"/>
                      <a:pt x="0" y="104680"/>
                    </a:cubicBezTo>
                    <a:cubicBezTo>
                      <a:pt x="0" y="166116"/>
                      <a:pt x="46863" y="209359"/>
                      <a:pt x="108299" y="209359"/>
                    </a:cubicBezTo>
                    <a:cubicBezTo>
                      <a:pt x="127730" y="209359"/>
                      <a:pt x="160592" y="203263"/>
                      <a:pt x="188595" y="178308"/>
                    </a:cubicBezTo>
                    <a:lnTo>
                      <a:pt x="166116" y="145447"/>
                    </a:lnTo>
                    <a:cubicBezTo>
                      <a:pt x="150876" y="158210"/>
                      <a:pt x="129635" y="166783"/>
                      <a:pt x="110109" y="166783"/>
                    </a:cubicBezTo>
                    <a:cubicBezTo>
                      <a:pt x="78486" y="166783"/>
                      <a:pt x="56007" y="150400"/>
                      <a:pt x="48101" y="120586"/>
                    </a:cubicBezTo>
                    <a:lnTo>
                      <a:pt x="192310" y="120586"/>
                    </a:lnTo>
                    <a:cubicBezTo>
                      <a:pt x="194786" y="113919"/>
                      <a:pt x="195929" y="104203"/>
                      <a:pt x="195929" y="92011"/>
                    </a:cubicBezTo>
                    <a:cubicBezTo>
                      <a:pt x="195929" y="40195"/>
                      <a:pt x="158782" y="0"/>
                      <a:pt x="103442" y="0"/>
                    </a:cubicBezTo>
                    <a:close/>
                    <a:moveTo>
                      <a:pt x="49340" y="84582"/>
                    </a:moveTo>
                    <a:cubicBezTo>
                      <a:pt x="55435" y="57817"/>
                      <a:pt x="75533" y="40195"/>
                      <a:pt x="102298" y="40195"/>
                    </a:cubicBezTo>
                    <a:cubicBezTo>
                      <a:pt x="127254" y="40195"/>
                      <a:pt x="147923" y="56007"/>
                      <a:pt x="149162" y="84582"/>
                    </a:cubicBezTo>
                    <a:lnTo>
                      <a:pt x="49340" y="84582"/>
                    </a:lnTo>
                    <a:close/>
                  </a:path>
                </a:pathLst>
              </a:custGeom>
              <a:grpFill/>
              <a:ln w="9525" cap="flat">
                <a:noFill/>
                <a:prstDash val="solid"/>
                <a:miter/>
              </a:ln>
            </p:spPr>
            <p:txBody>
              <a:bodyPr rtlCol="0" anchor="ctr"/>
              <a:lstStyle/>
              <a:p>
                <a:endParaRPr lang="en-AU" dirty="0"/>
              </a:p>
            </p:txBody>
          </p:sp>
          <p:sp>
            <p:nvSpPr>
              <p:cNvPr id="64" name="Freeform: Shape 63">
                <a:extLst>
                  <a:ext uri="{FF2B5EF4-FFF2-40B4-BE49-F238E27FC236}">
                    <a16:creationId xmlns:a16="http://schemas.microsoft.com/office/drawing/2014/main" id="{EF38573C-343A-477D-96DF-5345A80EFA0D}"/>
                  </a:ext>
                </a:extLst>
              </p:cNvPr>
              <p:cNvSpPr/>
              <p:nvPr/>
            </p:nvSpPr>
            <p:spPr>
              <a:xfrm>
                <a:off x="5996178" y="3643121"/>
                <a:ext cx="195929" cy="209359"/>
              </a:xfrm>
              <a:custGeom>
                <a:avLst/>
                <a:gdLst>
                  <a:gd name="connsiteX0" fmla="*/ 103442 w 195929"/>
                  <a:gd name="connsiteY0" fmla="*/ 0 h 209359"/>
                  <a:gd name="connsiteX1" fmla="*/ 0 w 195929"/>
                  <a:gd name="connsiteY1" fmla="*/ 104680 h 209359"/>
                  <a:gd name="connsiteX2" fmla="*/ 108299 w 195929"/>
                  <a:gd name="connsiteY2" fmla="*/ 209359 h 209359"/>
                  <a:gd name="connsiteX3" fmla="*/ 188595 w 195929"/>
                  <a:gd name="connsiteY3" fmla="*/ 178308 h 209359"/>
                  <a:gd name="connsiteX4" fmla="*/ 166116 w 195929"/>
                  <a:gd name="connsiteY4" fmla="*/ 145447 h 209359"/>
                  <a:gd name="connsiteX5" fmla="*/ 110109 w 195929"/>
                  <a:gd name="connsiteY5" fmla="*/ 166783 h 209359"/>
                  <a:gd name="connsiteX6" fmla="*/ 48101 w 195929"/>
                  <a:gd name="connsiteY6" fmla="*/ 120586 h 209359"/>
                  <a:gd name="connsiteX7" fmla="*/ 192310 w 195929"/>
                  <a:gd name="connsiteY7" fmla="*/ 120586 h 209359"/>
                  <a:gd name="connsiteX8" fmla="*/ 195929 w 195929"/>
                  <a:gd name="connsiteY8" fmla="*/ 92011 h 209359"/>
                  <a:gd name="connsiteX9" fmla="*/ 103442 w 195929"/>
                  <a:gd name="connsiteY9" fmla="*/ 0 h 209359"/>
                  <a:gd name="connsiteX10" fmla="*/ 49339 w 195929"/>
                  <a:gd name="connsiteY10" fmla="*/ 84582 h 209359"/>
                  <a:gd name="connsiteX11" fmla="*/ 102298 w 195929"/>
                  <a:gd name="connsiteY11" fmla="*/ 40195 h 209359"/>
                  <a:gd name="connsiteX12" fmla="*/ 149161 w 195929"/>
                  <a:gd name="connsiteY12" fmla="*/ 84582 h 209359"/>
                  <a:gd name="connsiteX13" fmla="*/ 49339 w 195929"/>
                  <a:gd name="connsiteY13" fmla="*/ 84582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03442" y="0"/>
                    </a:moveTo>
                    <a:cubicBezTo>
                      <a:pt x="47434" y="0"/>
                      <a:pt x="0" y="43815"/>
                      <a:pt x="0" y="104680"/>
                    </a:cubicBezTo>
                    <a:cubicBezTo>
                      <a:pt x="0" y="166116"/>
                      <a:pt x="46863" y="209359"/>
                      <a:pt x="108299" y="209359"/>
                    </a:cubicBezTo>
                    <a:cubicBezTo>
                      <a:pt x="127730" y="209359"/>
                      <a:pt x="160592" y="203263"/>
                      <a:pt x="188595" y="178308"/>
                    </a:cubicBezTo>
                    <a:lnTo>
                      <a:pt x="166116" y="145447"/>
                    </a:lnTo>
                    <a:cubicBezTo>
                      <a:pt x="150876" y="158210"/>
                      <a:pt x="129635" y="166783"/>
                      <a:pt x="110109" y="166783"/>
                    </a:cubicBezTo>
                    <a:cubicBezTo>
                      <a:pt x="78486" y="166783"/>
                      <a:pt x="56007" y="150400"/>
                      <a:pt x="48101" y="120586"/>
                    </a:cubicBezTo>
                    <a:lnTo>
                      <a:pt x="192310" y="120586"/>
                    </a:lnTo>
                    <a:cubicBezTo>
                      <a:pt x="194786" y="113919"/>
                      <a:pt x="195929" y="104203"/>
                      <a:pt x="195929" y="92011"/>
                    </a:cubicBezTo>
                    <a:cubicBezTo>
                      <a:pt x="195929" y="40195"/>
                      <a:pt x="158877" y="0"/>
                      <a:pt x="103442" y="0"/>
                    </a:cubicBezTo>
                    <a:close/>
                    <a:moveTo>
                      <a:pt x="49339" y="84582"/>
                    </a:moveTo>
                    <a:cubicBezTo>
                      <a:pt x="55435" y="57817"/>
                      <a:pt x="75533" y="40195"/>
                      <a:pt x="102298" y="40195"/>
                    </a:cubicBezTo>
                    <a:cubicBezTo>
                      <a:pt x="127254" y="40195"/>
                      <a:pt x="147923" y="56007"/>
                      <a:pt x="149161" y="84582"/>
                    </a:cubicBezTo>
                    <a:lnTo>
                      <a:pt x="49339" y="84582"/>
                    </a:lnTo>
                    <a:close/>
                  </a:path>
                </a:pathLst>
              </a:custGeom>
              <a:grpFill/>
              <a:ln w="9525" cap="flat">
                <a:noFill/>
                <a:prstDash val="solid"/>
                <a:miter/>
              </a:ln>
            </p:spPr>
            <p:txBody>
              <a:bodyPr rtlCol="0" anchor="ctr"/>
              <a:lstStyle/>
              <a:p>
                <a:endParaRPr lang="en-AU" dirty="0"/>
              </a:p>
            </p:txBody>
          </p:sp>
          <p:sp>
            <p:nvSpPr>
              <p:cNvPr id="65" name="Freeform: Shape 64">
                <a:extLst>
                  <a:ext uri="{FF2B5EF4-FFF2-40B4-BE49-F238E27FC236}">
                    <a16:creationId xmlns:a16="http://schemas.microsoft.com/office/drawing/2014/main" id="{28AECAED-A50A-456E-9942-2EAA8EBA949C}"/>
                  </a:ext>
                </a:extLst>
              </p:cNvPr>
              <p:cNvSpPr/>
              <p:nvPr/>
            </p:nvSpPr>
            <p:spPr>
              <a:xfrm>
                <a:off x="7277957" y="3643216"/>
                <a:ext cx="195929" cy="209359"/>
              </a:xfrm>
              <a:custGeom>
                <a:avLst/>
                <a:gdLst>
                  <a:gd name="connsiteX0" fmla="*/ 195929 w 195929"/>
                  <a:gd name="connsiteY0" fmla="*/ 91821 h 209359"/>
                  <a:gd name="connsiteX1" fmla="*/ 103442 w 195929"/>
                  <a:gd name="connsiteY1" fmla="*/ 0 h 209359"/>
                  <a:gd name="connsiteX2" fmla="*/ 0 w 195929"/>
                  <a:gd name="connsiteY2" fmla="*/ 104680 h 209359"/>
                  <a:gd name="connsiteX3" fmla="*/ 108299 w 195929"/>
                  <a:gd name="connsiteY3" fmla="*/ 209360 h 209359"/>
                  <a:gd name="connsiteX4" fmla="*/ 188595 w 195929"/>
                  <a:gd name="connsiteY4" fmla="*/ 178308 h 209359"/>
                  <a:gd name="connsiteX5" fmla="*/ 166116 w 195929"/>
                  <a:gd name="connsiteY5" fmla="*/ 145447 h 209359"/>
                  <a:gd name="connsiteX6" fmla="*/ 110109 w 195929"/>
                  <a:gd name="connsiteY6" fmla="*/ 166783 h 209359"/>
                  <a:gd name="connsiteX7" fmla="*/ 48101 w 195929"/>
                  <a:gd name="connsiteY7" fmla="*/ 120587 h 209359"/>
                  <a:gd name="connsiteX8" fmla="*/ 192310 w 195929"/>
                  <a:gd name="connsiteY8" fmla="*/ 120587 h 209359"/>
                  <a:gd name="connsiteX9" fmla="*/ 195929 w 195929"/>
                  <a:gd name="connsiteY9" fmla="*/ 91821 h 209359"/>
                  <a:gd name="connsiteX10" fmla="*/ 49339 w 195929"/>
                  <a:gd name="connsiteY10" fmla="*/ 84487 h 209359"/>
                  <a:gd name="connsiteX11" fmla="*/ 102298 w 195929"/>
                  <a:gd name="connsiteY11" fmla="*/ 40100 h 209359"/>
                  <a:gd name="connsiteX12" fmla="*/ 149162 w 195929"/>
                  <a:gd name="connsiteY12" fmla="*/ 84487 h 209359"/>
                  <a:gd name="connsiteX13" fmla="*/ 49339 w 195929"/>
                  <a:gd name="connsiteY13" fmla="*/ 84487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95929" y="91821"/>
                    </a:moveTo>
                    <a:cubicBezTo>
                      <a:pt x="195929" y="40100"/>
                      <a:pt x="158782" y="0"/>
                      <a:pt x="103442" y="0"/>
                    </a:cubicBezTo>
                    <a:cubicBezTo>
                      <a:pt x="47435" y="0"/>
                      <a:pt x="0" y="43815"/>
                      <a:pt x="0" y="104680"/>
                    </a:cubicBezTo>
                    <a:cubicBezTo>
                      <a:pt x="0" y="166116"/>
                      <a:pt x="46863" y="209360"/>
                      <a:pt x="108299" y="209360"/>
                    </a:cubicBezTo>
                    <a:cubicBezTo>
                      <a:pt x="127730" y="209360"/>
                      <a:pt x="160592" y="203264"/>
                      <a:pt x="188595" y="178308"/>
                    </a:cubicBezTo>
                    <a:lnTo>
                      <a:pt x="166116" y="145447"/>
                    </a:lnTo>
                    <a:cubicBezTo>
                      <a:pt x="150876" y="158210"/>
                      <a:pt x="129635" y="166783"/>
                      <a:pt x="110109" y="166783"/>
                    </a:cubicBezTo>
                    <a:cubicBezTo>
                      <a:pt x="78486" y="166783"/>
                      <a:pt x="56007" y="150400"/>
                      <a:pt x="48101" y="120587"/>
                    </a:cubicBezTo>
                    <a:lnTo>
                      <a:pt x="192310" y="120587"/>
                    </a:lnTo>
                    <a:cubicBezTo>
                      <a:pt x="194691" y="113729"/>
                      <a:pt x="195929" y="103918"/>
                      <a:pt x="195929" y="91821"/>
                    </a:cubicBezTo>
                    <a:close/>
                    <a:moveTo>
                      <a:pt x="49339" y="84487"/>
                    </a:moveTo>
                    <a:cubicBezTo>
                      <a:pt x="55436" y="57722"/>
                      <a:pt x="75533" y="40100"/>
                      <a:pt x="102298" y="40100"/>
                    </a:cubicBezTo>
                    <a:cubicBezTo>
                      <a:pt x="127254" y="40100"/>
                      <a:pt x="147923" y="55912"/>
                      <a:pt x="149162" y="84487"/>
                    </a:cubicBezTo>
                    <a:lnTo>
                      <a:pt x="49339" y="84487"/>
                    </a:lnTo>
                    <a:close/>
                  </a:path>
                </a:pathLst>
              </a:custGeom>
              <a:grpFill/>
              <a:ln w="9525" cap="flat">
                <a:noFill/>
                <a:prstDash val="solid"/>
                <a:miter/>
              </a:ln>
            </p:spPr>
            <p:txBody>
              <a:bodyPr rtlCol="0" anchor="ctr"/>
              <a:lstStyle/>
              <a:p>
                <a:endParaRPr lang="en-AU" dirty="0"/>
              </a:p>
            </p:txBody>
          </p:sp>
          <p:sp>
            <p:nvSpPr>
              <p:cNvPr id="66" name="Freeform: Shape 65">
                <a:extLst>
                  <a:ext uri="{FF2B5EF4-FFF2-40B4-BE49-F238E27FC236}">
                    <a16:creationId xmlns:a16="http://schemas.microsoft.com/office/drawing/2014/main" id="{30627F6C-6809-4B06-BC9E-A843C1FBF4F3}"/>
                  </a:ext>
                </a:extLst>
              </p:cNvPr>
              <p:cNvSpPr/>
              <p:nvPr/>
            </p:nvSpPr>
            <p:spPr>
              <a:xfrm>
                <a:off x="6461379" y="3643121"/>
                <a:ext cx="158210" cy="209359"/>
              </a:xfrm>
              <a:custGeom>
                <a:avLst/>
                <a:gdLst>
                  <a:gd name="connsiteX0" fmla="*/ 112014 w 158210"/>
                  <a:gd name="connsiteY0" fmla="*/ 90868 h 209359"/>
                  <a:gd name="connsiteX1" fmla="*/ 82677 w 158210"/>
                  <a:gd name="connsiteY1" fmla="*/ 78772 h 209359"/>
                  <a:gd name="connsiteX2" fmla="*/ 58960 w 158210"/>
                  <a:gd name="connsiteY2" fmla="*/ 57817 h 209359"/>
                  <a:gd name="connsiteX3" fmla="*/ 82677 w 158210"/>
                  <a:gd name="connsiteY3" fmla="*/ 40767 h 209359"/>
                  <a:gd name="connsiteX4" fmla="*/ 130112 w 158210"/>
                  <a:gd name="connsiteY4" fmla="*/ 60198 h 209359"/>
                  <a:gd name="connsiteX5" fmla="*/ 155067 w 158210"/>
                  <a:gd name="connsiteY5" fmla="*/ 30385 h 209359"/>
                  <a:gd name="connsiteX6" fmla="*/ 85058 w 158210"/>
                  <a:gd name="connsiteY6" fmla="*/ 0 h 209359"/>
                  <a:gd name="connsiteX7" fmla="*/ 12668 w 158210"/>
                  <a:gd name="connsiteY7" fmla="*/ 59055 h 209359"/>
                  <a:gd name="connsiteX8" fmla="*/ 54959 w 158210"/>
                  <a:gd name="connsiteY8" fmla="*/ 114395 h 209359"/>
                  <a:gd name="connsiteX9" fmla="*/ 87535 w 158210"/>
                  <a:gd name="connsiteY9" fmla="*/ 127825 h 209359"/>
                  <a:gd name="connsiteX10" fmla="*/ 110680 w 158210"/>
                  <a:gd name="connsiteY10" fmla="*/ 150304 h 209359"/>
                  <a:gd name="connsiteX11" fmla="*/ 83344 w 158210"/>
                  <a:gd name="connsiteY11" fmla="*/ 168592 h 209359"/>
                  <a:gd name="connsiteX12" fmla="*/ 26194 w 158210"/>
                  <a:gd name="connsiteY12" fmla="*/ 140589 h 209359"/>
                  <a:gd name="connsiteX13" fmla="*/ 0 w 158210"/>
                  <a:gd name="connsiteY13" fmla="*/ 170402 h 209359"/>
                  <a:gd name="connsiteX14" fmla="*/ 81534 w 158210"/>
                  <a:gd name="connsiteY14" fmla="*/ 209359 h 209359"/>
                  <a:gd name="connsiteX15" fmla="*/ 158210 w 158210"/>
                  <a:gd name="connsiteY15" fmla="*/ 146685 h 209359"/>
                  <a:gd name="connsiteX16" fmla="*/ 112014 w 158210"/>
                  <a:gd name="connsiteY16" fmla="*/ 90868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210" h="209359">
                    <a:moveTo>
                      <a:pt x="112014" y="90868"/>
                    </a:moveTo>
                    <a:lnTo>
                      <a:pt x="82677" y="78772"/>
                    </a:lnTo>
                    <a:cubicBezTo>
                      <a:pt x="65627" y="71723"/>
                      <a:pt x="58960" y="65722"/>
                      <a:pt x="58960" y="57817"/>
                    </a:cubicBezTo>
                    <a:cubicBezTo>
                      <a:pt x="58960" y="48673"/>
                      <a:pt x="67437" y="40767"/>
                      <a:pt x="82677" y="40767"/>
                    </a:cubicBezTo>
                    <a:cubicBezTo>
                      <a:pt x="100298" y="40767"/>
                      <a:pt x="115538" y="48101"/>
                      <a:pt x="130112" y="60198"/>
                    </a:cubicBezTo>
                    <a:lnTo>
                      <a:pt x="155067" y="30385"/>
                    </a:lnTo>
                    <a:cubicBezTo>
                      <a:pt x="136779" y="10287"/>
                      <a:pt x="114300" y="0"/>
                      <a:pt x="85058" y="0"/>
                    </a:cubicBezTo>
                    <a:cubicBezTo>
                      <a:pt x="44863" y="0"/>
                      <a:pt x="12668" y="20669"/>
                      <a:pt x="12668" y="59055"/>
                    </a:cubicBezTo>
                    <a:cubicBezTo>
                      <a:pt x="12668" y="91916"/>
                      <a:pt x="35147" y="106299"/>
                      <a:pt x="54959" y="114395"/>
                    </a:cubicBezTo>
                    <a:lnTo>
                      <a:pt x="87535" y="127825"/>
                    </a:lnTo>
                    <a:cubicBezTo>
                      <a:pt x="104489" y="134779"/>
                      <a:pt x="110680" y="139541"/>
                      <a:pt x="110680" y="150304"/>
                    </a:cubicBezTo>
                    <a:cubicBezTo>
                      <a:pt x="110680" y="159544"/>
                      <a:pt x="102679" y="168592"/>
                      <a:pt x="83344" y="168592"/>
                    </a:cubicBezTo>
                    <a:cubicBezTo>
                      <a:pt x="61436" y="168592"/>
                      <a:pt x="39433" y="156400"/>
                      <a:pt x="26194" y="140589"/>
                    </a:cubicBezTo>
                    <a:lnTo>
                      <a:pt x="0" y="170402"/>
                    </a:lnTo>
                    <a:cubicBezTo>
                      <a:pt x="18288" y="196596"/>
                      <a:pt x="48101" y="209359"/>
                      <a:pt x="81534" y="209359"/>
                    </a:cubicBezTo>
                    <a:cubicBezTo>
                      <a:pt x="124682" y="209359"/>
                      <a:pt x="158210" y="188690"/>
                      <a:pt x="158210" y="146685"/>
                    </a:cubicBezTo>
                    <a:cubicBezTo>
                      <a:pt x="158115" y="117443"/>
                      <a:pt x="138493" y="101727"/>
                      <a:pt x="112014" y="90868"/>
                    </a:cubicBezTo>
                    <a:close/>
                  </a:path>
                </a:pathLst>
              </a:custGeom>
              <a:grpFill/>
              <a:ln w="9525" cap="flat">
                <a:noFill/>
                <a:prstDash val="solid"/>
                <a:miter/>
              </a:ln>
            </p:spPr>
            <p:txBody>
              <a:bodyPr rtlCol="0" anchor="ctr"/>
              <a:lstStyle/>
              <a:p>
                <a:endParaRPr lang="en-AU" dirty="0"/>
              </a:p>
            </p:txBody>
          </p:sp>
          <p:sp>
            <p:nvSpPr>
              <p:cNvPr id="67" name="Freeform: Shape 66">
                <a:extLst>
                  <a:ext uri="{FF2B5EF4-FFF2-40B4-BE49-F238E27FC236}">
                    <a16:creationId xmlns:a16="http://schemas.microsoft.com/office/drawing/2014/main" id="{88A649B7-6556-486C-BF14-542E1B6CD5BF}"/>
                  </a:ext>
                </a:extLst>
              </p:cNvPr>
              <p:cNvSpPr/>
              <p:nvPr/>
            </p:nvSpPr>
            <p:spPr>
              <a:xfrm>
                <a:off x="5276564" y="3573779"/>
                <a:ext cx="270129" cy="278701"/>
              </a:xfrm>
              <a:custGeom>
                <a:avLst/>
                <a:gdLst>
                  <a:gd name="connsiteX0" fmla="*/ 142304 w 270129"/>
                  <a:gd name="connsiteY0" fmla="*/ 172212 h 278701"/>
                  <a:gd name="connsiteX1" fmla="*/ 220694 w 270129"/>
                  <a:gd name="connsiteY1" fmla="*/ 172212 h 278701"/>
                  <a:gd name="connsiteX2" fmla="*/ 220694 w 270129"/>
                  <a:gd name="connsiteY2" fmla="*/ 200692 h 278701"/>
                  <a:gd name="connsiteX3" fmla="*/ 145352 w 270129"/>
                  <a:gd name="connsiteY3" fmla="*/ 233648 h 278701"/>
                  <a:gd name="connsiteX4" fmla="*/ 50578 w 270129"/>
                  <a:gd name="connsiteY4" fmla="*/ 139351 h 278701"/>
                  <a:gd name="connsiteX5" fmla="*/ 142304 w 270129"/>
                  <a:gd name="connsiteY5" fmla="*/ 45625 h 278701"/>
                  <a:gd name="connsiteX6" fmla="*/ 218218 w 270129"/>
                  <a:gd name="connsiteY6" fmla="*/ 85916 h 278701"/>
                  <a:gd name="connsiteX7" fmla="*/ 256127 w 270129"/>
                  <a:gd name="connsiteY7" fmla="*/ 59055 h 278701"/>
                  <a:gd name="connsiteX8" fmla="*/ 143542 w 270129"/>
                  <a:gd name="connsiteY8" fmla="*/ 0 h 278701"/>
                  <a:gd name="connsiteX9" fmla="*/ 0 w 270129"/>
                  <a:gd name="connsiteY9" fmla="*/ 139351 h 278701"/>
                  <a:gd name="connsiteX10" fmla="*/ 143542 w 270129"/>
                  <a:gd name="connsiteY10" fmla="*/ 278701 h 278701"/>
                  <a:gd name="connsiteX11" fmla="*/ 270129 w 270129"/>
                  <a:gd name="connsiteY11" fmla="*/ 207455 h 278701"/>
                  <a:gd name="connsiteX12" fmla="*/ 270129 w 270129"/>
                  <a:gd name="connsiteY12" fmla="*/ 129064 h 278701"/>
                  <a:gd name="connsiteX13" fmla="*/ 142304 w 270129"/>
                  <a:gd name="connsiteY13" fmla="*/ 129064 h 278701"/>
                  <a:gd name="connsiteX14" fmla="*/ 142304 w 270129"/>
                  <a:gd name="connsiteY14" fmla="*/ 172212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0129" h="278701">
                    <a:moveTo>
                      <a:pt x="142304" y="172212"/>
                    </a:moveTo>
                    <a:lnTo>
                      <a:pt x="220694" y="172212"/>
                    </a:lnTo>
                    <a:lnTo>
                      <a:pt x="220694" y="200692"/>
                    </a:lnTo>
                    <a:cubicBezTo>
                      <a:pt x="203740" y="221933"/>
                      <a:pt x="173355" y="233648"/>
                      <a:pt x="145352" y="233648"/>
                    </a:cubicBezTo>
                    <a:cubicBezTo>
                      <a:pt x="89344" y="233648"/>
                      <a:pt x="50578" y="195358"/>
                      <a:pt x="50578" y="139351"/>
                    </a:cubicBezTo>
                    <a:cubicBezTo>
                      <a:pt x="50578" y="86392"/>
                      <a:pt x="85058" y="45625"/>
                      <a:pt x="142304" y="45625"/>
                    </a:cubicBezTo>
                    <a:cubicBezTo>
                      <a:pt x="175165" y="45625"/>
                      <a:pt x="196882" y="59150"/>
                      <a:pt x="218218" y="85916"/>
                    </a:cubicBezTo>
                    <a:lnTo>
                      <a:pt x="256127" y="59055"/>
                    </a:lnTo>
                    <a:cubicBezTo>
                      <a:pt x="228409" y="19717"/>
                      <a:pt x="188881" y="0"/>
                      <a:pt x="143542" y="0"/>
                    </a:cubicBezTo>
                    <a:cubicBezTo>
                      <a:pt x="65056" y="0"/>
                      <a:pt x="0" y="57817"/>
                      <a:pt x="0" y="139351"/>
                    </a:cubicBezTo>
                    <a:cubicBezTo>
                      <a:pt x="0" y="219647"/>
                      <a:pt x="63913" y="278701"/>
                      <a:pt x="143542" y="278701"/>
                    </a:cubicBezTo>
                    <a:cubicBezTo>
                      <a:pt x="194024" y="278701"/>
                      <a:pt x="242697" y="253651"/>
                      <a:pt x="270129" y="207455"/>
                    </a:cubicBezTo>
                    <a:lnTo>
                      <a:pt x="270129" y="129064"/>
                    </a:lnTo>
                    <a:lnTo>
                      <a:pt x="142304" y="129064"/>
                    </a:lnTo>
                    <a:lnTo>
                      <a:pt x="142304" y="172212"/>
                    </a:lnTo>
                    <a:close/>
                  </a:path>
                </a:pathLst>
              </a:custGeom>
              <a:grpFill/>
              <a:ln w="9525" cap="flat">
                <a:noFill/>
                <a:prstDash val="solid"/>
                <a:miter/>
              </a:ln>
            </p:spPr>
            <p:txBody>
              <a:bodyPr rtlCol="0" anchor="ctr"/>
              <a:lstStyle/>
              <a:p>
                <a:endParaRPr lang="en-AU" dirty="0"/>
              </a:p>
            </p:txBody>
          </p:sp>
          <p:sp>
            <p:nvSpPr>
              <p:cNvPr id="68" name="Freeform: Shape 67">
                <a:extLst>
                  <a:ext uri="{FF2B5EF4-FFF2-40B4-BE49-F238E27FC236}">
                    <a16:creationId xmlns:a16="http://schemas.microsoft.com/office/drawing/2014/main" id="{B997DF93-C51A-4A60-B023-AA44932D8CB1}"/>
                  </a:ext>
                </a:extLst>
              </p:cNvPr>
              <p:cNvSpPr/>
              <p:nvPr/>
            </p:nvSpPr>
            <p:spPr>
              <a:xfrm>
                <a:off x="6637972" y="3573779"/>
                <a:ext cx="259746" cy="278701"/>
              </a:xfrm>
              <a:custGeom>
                <a:avLst/>
                <a:gdLst>
                  <a:gd name="connsiteX0" fmla="*/ 142970 w 259746"/>
                  <a:gd name="connsiteY0" fmla="*/ 45625 h 278701"/>
                  <a:gd name="connsiteX1" fmla="*/ 222028 w 259746"/>
                  <a:gd name="connsiteY1" fmla="*/ 91249 h 278701"/>
                  <a:gd name="connsiteX2" fmla="*/ 259747 w 259746"/>
                  <a:gd name="connsiteY2" fmla="*/ 64484 h 278701"/>
                  <a:gd name="connsiteX3" fmla="*/ 142970 w 259746"/>
                  <a:gd name="connsiteY3" fmla="*/ 0 h 278701"/>
                  <a:gd name="connsiteX4" fmla="*/ 0 w 259746"/>
                  <a:gd name="connsiteY4" fmla="*/ 139351 h 278701"/>
                  <a:gd name="connsiteX5" fmla="*/ 142970 w 259746"/>
                  <a:gd name="connsiteY5" fmla="*/ 278701 h 278701"/>
                  <a:gd name="connsiteX6" fmla="*/ 259747 w 259746"/>
                  <a:gd name="connsiteY6" fmla="*/ 214789 h 278701"/>
                  <a:gd name="connsiteX7" fmla="*/ 222028 w 259746"/>
                  <a:gd name="connsiteY7" fmla="*/ 187452 h 278701"/>
                  <a:gd name="connsiteX8" fmla="*/ 142970 w 259746"/>
                  <a:gd name="connsiteY8" fmla="*/ 233077 h 278701"/>
                  <a:gd name="connsiteX9" fmla="*/ 51149 w 259746"/>
                  <a:gd name="connsiteY9" fmla="*/ 139351 h 278701"/>
                  <a:gd name="connsiteX10" fmla="*/ 142970 w 259746"/>
                  <a:gd name="connsiteY10" fmla="*/ 45625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746" h="278701">
                    <a:moveTo>
                      <a:pt x="142970" y="45625"/>
                    </a:moveTo>
                    <a:cubicBezTo>
                      <a:pt x="176403" y="45625"/>
                      <a:pt x="199549" y="60007"/>
                      <a:pt x="222028" y="91249"/>
                    </a:cubicBezTo>
                    <a:lnTo>
                      <a:pt x="259747" y="64484"/>
                    </a:lnTo>
                    <a:cubicBezTo>
                      <a:pt x="234791" y="24289"/>
                      <a:pt x="194024" y="0"/>
                      <a:pt x="142970" y="0"/>
                    </a:cubicBezTo>
                    <a:cubicBezTo>
                      <a:pt x="62103" y="0"/>
                      <a:pt x="0" y="60865"/>
                      <a:pt x="0" y="139351"/>
                    </a:cubicBezTo>
                    <a:cubicBezTo>
                      <a:pt x="0" y="216599"/>
                      <a:pt x="60198" y="278701"/>
                      <a:pt x="142970" y="278701"/>
                    </a:cubicBezTo>
                    <a:cubicBezTo>
                      <a:pt x="192215" y="278701"/>
                      <a:pt x="234220" y="256222"/>
                      <a:pt x="259747" y="214789"/>
                    </a:cubicBezTo>
                    <a:lnTo>
                      <a:pt x="222028" y="187452"/>
                    </a:lnTo>
                    <a:cubicBezTo>
                      <a:pt x="202597" y="216694"/>
                      <a:pt x="178213" y="233077"/>
                      <a:pt x="142970" y="233077"/>
                    </a:cubicBezTo>
                    <a:cubicBezTo>
                      <a:pt x="89440" y="233077"/>
                      <a:pt x="51149" y="191738"/>
                      <a:pt x="51149" y="139351"/>
                    </a:cubicBezTo>
                    <a:cubicBezTo>
                      <a:pt x="51149" y="88868"/>
                      <a:pt x="87630" y="45625"/>
                      <a:pt x="142970" y="45625"/>
                    </a:cubicBezTo>
                    <a:close/>
                  </a:path>
                </a:pathLst>
              </a:custGeom>
              <a:grpFill/>
              <a:ln w="9525" cap="flat">
                <a:noFill/>
                <a:prstDash val="solid"/>
                <a:miter/>
              </a:ln>
            </p:spPr>
            <p:txBody>
              <a:bodyPr rtlCol="0" anchor="ctr"/>
              <a:lstStyle/>
              <a:p>
                <a:endParaRPr lang="en-AU" dirty="0"/>
              </a:p>
            </p:txBody>
          </p:sp>
          <p:sp>
            <p:nvSpPr>
              <p:cNvPr id="69" name="Freeform: Shape 68">
                <a:extLst>
                  <a:ext uri="{FF2B5EF4-FFF2-40B4-BE49-F238E27FC236}">
                    <a16:creationId xmlns:a16="http://schemas.microsoft.com/office/drawing/2014/main" id="{E60A1612-A1F1-4F66-8ACB-08EA13E51F44}"/>
                  </a:ext>
                </a:extLst>
              </p:cNvPr>
              <p:cNvSpPr/>
              <p:nvPr/>
            </p:nvSpPr>
            <p:spPr>
              <a:xfrm>
                <a:off x="7156323" y="3644931"/>
                <a:ext cx="118681" cy="202596"/>
              </a:xfrm>
              <a:custGeom>
                <a:avLst/>
                <a:gdLst>
                  <a:gd name="connsiteX0" fmla="*/ 45053 w 118681"/>
                  <a:gd name="connsiteY0" fmla="*/ 28004 h 202596"/>
                  <a:gd name="connsiteX1" fmla="*/ 45053 w 118681"/>
                  <a:gd name="connsiteY1" fmla="*/ 2477 h 202596"/>
                  <a:gd name="connsiteX2" fmla="*/ 0 w 118681"/>
                  <a:gd name="connsiteY2" fmla="*/ 2477 h 202596"/>
                  <a:gd name="connsiteX3" fmla="*/ 0 w 118681"/>
                  <a:gd name="connsiteY3" fmla="*/ 202597 h 202596"/>
                  <a:gd name="connsiteX4" fmla="*/ 48673 w 118681"/>
                  <a:gd name="connsiteY4" fmla="*/ 202597 h 202596"/>
                  <a:gd name="connsiteX5" fmla="*/ 48673 w 118681"/>
                  <a:gd name="connsiteY5" fmla="*/ 102870 h 202596"/>
                  <a:gd name="connsiteX6" fmla="*/ 118681 w 118681"/>
                  <a:gd name="connsiteY6" fmla="*/ 48101 h 202596"/>
                  <a:gd name="connsiteX7" fmla="*/ 118681 w 118681"/>
                  <a:gd name="connsiteY7" fmla="*/ 2477 h 202596"/>
                  <a:gd name="connsiteX8" fmla="*/ 101060 w 118681"/>
                  <a:gd name="connsiteY8" fmla="*/ 0 h 202596"/>
                  <a:gd name="connsiteX9" fmla="*/ 45053 w 118681"/>
                  <a:gd name="connsiteY9" fmla="*/ 28004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1" h="202596">
                    <a:moveTo>
                      <a:pt x="45053" y="28004"/>
                    </a:moveTo>
                    <a:lnTo>
                      <a:pt x="45053" y="2477"/>
                    </a:lnTo>
                    <a:lnTo>
                      <a:pt x="0" y="2477"/>
                    </a:lnTo>
                    <a:lnTo>
                      <a:pt x="0" y="202597"/>
                    </a:lnTo>
                    <a:lnTo>
                      <a:pt x="48673" y="202597"/>
                    </a:lnTo>
                    <a:lnTo>
                      <a:pt x="48673" y="102870"/>
                    </a:lnTo>
                    <a:cubicBezTo>
                      <a:pt x="48673" y="61150"/>
                      <a:pt x="77914" y="41434"/>
                      <a:pt x="118681" y="48101"/>
                    </a:cubicBezTo>
                    <a:lnTo>
                      <a:pt x="118681" y="2477"/>
                    </a:lnTo>
                    <a:cubicBezTo>
                      <a:pt x="113824" y="1238"/>
                      <a:pt x="107728" y="0"/>
                      <a:pt x="101060" y="0"/>
                    </a:cubicBezTo>
                    <a:cubicBezTo>
                      <a:pt x="78486" y="0"/>
                      <a:pt x="58388" y="9811"/>
                      <a:pt x="45053" y="28004"/>
                    </a:cubicBezTo>
                    <a:close/>
                  </a:path>
                </a:pathLst>
              </a:custGeom>
              <a:grpFill/>
              <a:ln w="9525" cap="flat">
                <a:noFill/>
                <a:prstDash val="solid"/>
                <a:miter/>
              </a:ln>
            </p:spPr>
            <p:txBody>
              <a:bodyPr rtlCol="0" anchor="ctr"/>
              <a:lstStyle/>
              <a:p>
                <a:endParaRPr lang="en-AU" dirty="0"/>
              </a:p>
            </p:txBody>
          </p:sp>
        </p:grpSp>
      </p:grpSp>
      <p:sp>
        <p:nvSpPr>
          <p:cNvPr id="28" name="Quadro 17">
            <a:extLst>
              <a:ext uri="{FF2B5EF4-FFF2-40B4-BE49-F238E27FC236}">
                <a16:creationId xmlns:a16="http://schemas.microsoft.com/office/drawing/2014/main" id="{AC3798DB-C52D-4A0C-B6B8-504D7C0B23B5}"/>
              </a:ext>
            </a:extLst>
          </p:cNvPr>
          <p:cNvSpPr/>
          <p:nvPr userDrawn="1"/>
        </p:nvSpPr>
        <p:spPr>
          <a:xfrm>
            <a:off x="0" y="0"/>
            <a:ext cx="12192000" cy="6858000"/>
          </a:xfrm>
          <a:prstGeom prst="frame">
            <a:avLst>
              <a:gd name="adj1" fmla="val 1816"/>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47" name="Title 1">
            <a:extLst>
              <a:ext uri="{FF2B5EF4-FFF2-40B4-BE49-F238E27FC236}">
                <a16:creationId xmlns:a16="http://schemas.microsoft.com/office/drawing/2014/main" id="{FF494902-52BE-4B5D-82C9-DC36B13BD8EA}"/>
              </a:ext>
            </a:extLst>
          </p:cNvPr>
          <p:cNvSpPr>
            <a:spLocks noGrp="1"/>
          </p:cNvSpPr>
          <p:nvPr>
            <p:ph type="title" hasCustomPrompt="1"/>
          </p:nvPr>
        </p:nvSpPr>
        <p:spPr>
          <a:xfrm>
            <a:off x="1070918" y="2931645"/>
            <a:ext cx="3932234" cy="2092625"/>
          </a:xfrm>
        </p:spPr>
        <p:txBody>
          <a:bodyPr wrap="square" lIns="90000" tIns="46800" rIns="90000" bIns="46800" anchor="t" anchorCtr="0">
            <a:spAutoFit/>
          </a:bodyPr>
          <a:lstStyle>
            <a:lvl1pPr>
              <a:lnSpc>
                <a:spcPct val="80000"/>
              </a:lnSpc>
              <a:defRPr sz="5400">
                <a:solidFill>
                  <a:srgbClr val="808080"/>
                </a:solidFill>
              </a:defRPr>
            </a:lvl1pPr>
          </a:lstStyle>
          <a:p>
            <a:r>
              <a:rPr lang="en-AU" noProof="0" dirty="0"/>
              <a:t>Insert</a:t>
            </a:r>
            <a:br>
              <a:rPr lang="en-US" dirty="0"/>
            </a:br>
            <a:r>
              <a:rPr lang="en-AU" noProof="0" dirty="0"/>
              <a:t>headline</a:t>
            </a:r>
            <a:br>
              <a:rPr lang="en-US" dirty="0"/>
            </a:br>
            <a:r>
              <a:rPr lang="en-AU" noProof="0" dirty="0"/>
              <a:t>here</a:t>
            </a:r>
          </a:p>
        </p:txBody>
      </p:sp>
      <p:sp>
        <p:nvSpPr>
          <p:cNvPr id="48" name="Text Placeholder 2">
            <a:extLst>
              <a:ext uri="{FF2B5EF4-FFF2-40B4-BE49-F238E27FC236}">
                <a16:creationId xmlns:a16="http://schemas.microsoft.com/office/drawing/2014/main" id="{E10F6CF3-3CF7-4C8E-A35A-0E96C5596A0E}"/>
              </a:ext>
            </a:extLst>
          </p:cNvPr>
          <p:cNvSpPr>
            <a:spLocks noGrp="1"/>
          </p:cNvSpPr>
          <p:nvPr>
            <p:ph type="body" idx="14" hasCustomPrompt="1"/>
          </p:nvPr>
        </p:nvSpPr>
        <p:spPr>
          <a:xfrm>
            <a:off x="1070918" y="1716502"/>
            <a:ext cx="1935896" cy="1424109"/>
          </a:xfrm>
          <a:prstGeom prst="rect">
            <a:avLst/>
          </a:prstGeom>
        </p:spPr>
        <p:txBody>
          <a:bodyPr wrap="square" lIns="90000" tIns="46800" rIns="90000" bIns="46800" anchor="b">
            <a:spAutoFit/>
          </a:bodyPr>
          <a:lstStyle>
            <a:lvl1pPr marL="0" indent="0" algn="l" defTabSz="914400" rtl="0" eaLnBrk="1" latinLnBrk="0" hangingPunct="1">
              <a:lnSpc>
                <a:spcPct val="90000"/>
              </a:lnSpc>
              <a:spcBef>
                <a:spcPts val="600"/>
              </a:spcBef>
              <a:buNone/>
              <a:defRPr lang="en-US" sz="9600" kern="1200" dirty="0">
                <a:ln w="12700">
                  <a:noFill/>
                </a:ln>
                <a:solidFill>
                  <a:srgbClr val="808080"/>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00</a:t>
            </a:r>
          </a:p>
        </p:txBody>
      </p:sp>
      <p:sp>
        <p:nvSpPr>
          <p:cNvPr id="25" name="Footer Placeholder 5">
            <a:extLst>
              <a:ext uri="{FF2B5EF4-FFF2-40B4-BE49-F238E27FC236}">
                <a16:creationId xmlns:a16="http://schemas.microsoft.com/office/drawing/2014/main" id="{D9A724B9-19CB-4648-8034-BA2F596D1E9B}"/>
              </a:ext>
            </a:extLst>
          </p:cNvPr>
          <p:cNvSpPr>
            <a:spLocks noGrp="1"/>
          </p:cNvSpPr>
          <p:nvPr>
            <p:ph type="ftr" sz="quarter" idx="11"/>
          </p:nvPr>
        </p:nvSpPr>
        <p:spPr>
          <a:xfrm>
            <a:off x="738193" y="6318221"/>
            <a:ext cx="1124064" cy="215444"/>
          </a:xfrm>
        </p:spPr>
        <p:txBody>
          <a:bodyPr/>
          <a:lstStyle>
            <a:lvl1pPr>
              <a:defRPr>
                <a:solidFill>
                  <a:schemeClr val="bg1"/>
                </a:solidFill>
              </a:defRPr>
            </a:lvl1pPr>
          </a:lstStyle>
          <a:p>
            <a:r>
              <a:rPr lang="en-AU" dirty="0"/>
              <a:t>©GenesisCare 2021</a:t>
            </a:r>
          </a:p>
        </p:txBody>
      </p:sp>
      <p:sp>
        <p:nvSpPr>
          <p:cNvPr id="26" name="Slide Number Placeholder 6">
            <a:extLst>
              <a:ext uri="{FF2B5EF4-FFF2-40B4-BE49-F238E27FC236}">
                <a16:creationId xmlns:a16="http://schemas.microsoft.com/office/drawing/2014/main" id="{69EE2FB1-5C87-4F91-9FA3-3861A61DA6CE}"/>
              </a:ext>
            </a:extLst>
          </p:cNvPr>
          <p:cNvSpPr>
            <a:spLocks noGrp="1"/>
          </p:cNvSpPr>
          <p:nvPr>
            <p:ph type="sldNum" sz="quarter" idx="12"/>
          </p:nvPr>
        </p:nvSpPr>
        <p:spPr>
          <a:xfrm>
            <a:off x="1939496" y="6318221"/>
            <a:ext cx="312830" cy="215444"/>
          </a:xfrm>
        </p:spPr>
        <p:txBody>
          <a:bodyPr/>
          <a:lstStyle>
            <a:lvl1pPr>
              <a:defRPr>
                <a:solidFill>
                  <a:schemeClr val="bg1"/>
                </a:solidFill>
              </a:defRPr>
            </a:lvl1pPr>
          </a:lstStyle>
          <a:p>
            <a:fld id="{FAB6D39D-1210-4F97-8D6B-D4136F467DEA}" type="slidenum">
              <a:rPr lang="en-AU" smtClean="0"/>
              <a:pPr/>
              <a:t>‹#›</a:t>
            </a:fld>
            <a:endParaRPr lang="en-AU" dirty="0"/>
          </a:p>
        </p:txBody>
      </p:sp>
    </p:spTree>
    <p:extLst>
      <p:ext uri="{BB962C8B-B14F-4D97-AF65-F5344CB8AC3E}">
        <p14:creationId xmlns:p14="http://schemas.microsoft.com/office/powerpoint/2010/main" val="16699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Quote With Image Green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43B571-5FE6-4F94-B00C-1FAEFDB33423}"/>
              </a:ext>
            </a:extLst>
          </p:cNvPr>
          <p:cNvSpPr/>
          <p:nvPr userDrawn="1"/>
        </p:nvSpPr>
        <p:spPr>
          <a:xfrm>
            <a:off x="124542" y="124541"/>
            <a:ext cx="11942916" cy="6598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6" name="Picture Placeholder 45">
            <a:extLst>
              <a:ext uri="{FF2B5EF4-FFF2-40B4-BE49-F238E27FC236}">
                <a16:creationId xmlns:a16="http://schemas.microsoft.com/office/drawing/2014/main" id="{89B28F8D-2BB2-493B-B2C1-49EF73B64860}"/>
              </a:ext>
            </a:extLst>
          </p:cNvPr>
          <p:cNvSpPr>
            <a:spLocks noGrp="1"/>
          </p:cNvSpPr>
          <p:nvPr>
            <p:ph type="pic" sz="quarter" idx="13"/>
          </p:nvPr>
        </p:nvSpPr>
        <p:spPr>
          <a:xfrm>
            <a:off x="124542" y="124541"/>
            <a:ext cx="11942918" cy="6598988"/>
          </a:xfrm>
          <a:custGeom>
            <a:avLst/>
            <a:gdLst>
              <a:gd name="connsiteX0" fmla="*/ 11431352 w 11942918"/>
              <a:gd name="connsiteY0" fmla="*/ 6272511 h 6598988"/>
              <a:gd name="connsiteX1" fmla="*/ 11455474 w 11942918"/>
              <a:gd name="connsiteY1" fmla="*/ 6298726 h 6598988"/>
              <a:gd name="connsiteX2" fmla="*/ 11431352 w 11942918"/>
              <a:gd name="connsiteY2" fmla="*/ 6324941 h 6598988"/>
              <a:gd name="connsiteX3" fmla="*/ 11406982 w 11942918"/>
              <a:gd name="connsiteY3" fmla="*/ 6298726 h 6598988"/>
              <a:gd name="connsiteX4" fmla="*/ 11431352 w 11942918"/>
              <a:gd name="connsiteY4" fmla="*/ 6272511 h 6598988"/>
              <a:gd name="connsiteX5" fmla="*/ 11588068 w 11942918"/>
              <a:gd name="connsiteY5" fmla="*/ 6270993 h 6598988"/>
              <a:gd name="connsiteX6" fmla="*/ 11608253 w 11942918"/>
              <a:gd name="connsiteY6" fmla="*/ 6290111 h 6598988"/>
              <a:gd name="connsiteX7" fmla="*/ 11565258 w 11942918"/>
              <a:gd name="connsiteY7" fmla="*/ 6290111 h 6598988"/>
              <a:gd name="connsiteX8" fmla="*/ 11588068 w 11942918"/>
              <a:gd name="connsiteY8" fmla="*/ 6270993 h 6598988"/>
              <a:gd name="connsiteX9" fmla="*/ 11035991 w 11942918"/>
              <a:gd name="connsiteY9" fmla="*/ 6270993 h 6598988"/>
              <a:gd name="connsiteX10" fmla="*/ 11056175 w 11942918"/>
              <a:gd name="connsiteY10" fmla="*/ 6290111 h 6598988"/>
              <a:gd name="connsiteX11" fmla="*/ 11013181 w 11942918"/>
              <a:gd name="connsiteY11" fmla="*/ 6290111 h 6598988"/>
              <a:gd name="connsiteX12" fmla="*/ 11035991 w 11942918"/>
              <a:gd name="connsiteY12" fmla="*/ 6270993 h 6598988"/>
              <a:gd name="connsiteX13" fmla="*/ 10852321 w 11942918"/>
              <a:gd name="connsiteY13" fmla="*/ 6270993 h 6598988"/>
              <a:gd name="connsiteX14" fmla="*/ 10872506 w 11942918"/>
              <a:gd name="connsiteY14" fmla="*/ 6290111 h 6598988"/>
              <a:gd name="connsiteX15" fmla="*/ 10829511 w 11942918"/>
              <a:gd name="connsiteY15" fmla="*/ 6290111 h 6598988"/>
              <a:gd name="connsiteX16" fmla="*/ 10852321 w 11942918"/>
              <a:gd name="connsiteY16" fmla="*/ 6270993 h 6598988"/>
              <a:gd name="connsiteX17" fmla="*/ 11160421 w 11942918"/>
              <a:gd name="connsiteY17" fmla="*/ 6255526 h 6598988"/>
              <a:gd name="connsiteX18" fmla="*/ 11160421 w 11942918"/>
              <a:gd name="connsiteY18" fmla="*/ 6341720 h 6598988"/>
              <a:gd name="connsiteX19" fmla="*/ 11181385 w 11942918"/>
              <a:gd name="connsiteY19" fmla="*/ 6341720 h 6598988"/>
              <a:gd name="connsiteX20" fmla="*/ 11181385 w 11942918"/>
              <a:gd name="connsiteY20" fmla="*/ 6255526 h 6598988"/>
              <a:gd name="connsiteX21" fmla="*/ 11535145 w 11942918"/>
              <a:gd name="connsiteY21" fmla="*/ 6254460 h 6598988"/>
              <a:gd name="connsiteX22" fmla="*/ 11511023 w 11942918"/>
              <a:gd name="connsiteY22" fmla="*/ 6266522 h 6598988"/>
              <a:gd name="connsiteX23" fmla="*/ 11511023 w 11942918"/>
              <a:gd name="connsiteY23" fmla="*/ 6255527 h 6598988"/>
              <a:gd name="connsiteX24" fmla="*/ 11491618 w 11942918"/>
              <a:gd name="connsiteY24" fmla="*/ 6255527 h 6598988"/>
              <a:gd name="connsiteX25" fmla="*/ 11491618 w 11942918"/>
              <a:gd name="connsiteY25" fmla="*/ 6341721 h 6598988"/>
              <a:gd name="connsiteX26" fmla="*/ 11512582 w 11942918"/>
              <a:gd name="connsiteY26" fmla="*/ 6341721 h 6598988"/>
              <a:gd name="connsiteX27" fmla="*/ 11512582 w 11942918"/>
              <a:gd name="connsiteY27" fmla="*/ 6298767 h 6598988"/>
              <a:gd name="connsiteX28" fmla="*/ 11542735 w 11942918"/>
              <a:gd name="connsiteY28" fmla="*/ 6275178 h 6598988"/>
              <a:gd name="connsiteX29" fmla="*/ 11542735 w 11942918"/>
              <a:gd name="connsiteY29" fmla="*/ 6255527 h 6598988"/>
              <a:gd name="connsiteX30" fmla="*/ 11535145 w 11942918"/>
              <a:gd name="connsiteY30" fmla="*/ 6254460 h 6598988"/>
              <a:gd name="connsiteX31" fmla="*/ 11588561 w 11942918"/>
              <a:gd name="connsiteY31" fmla="*/ 6253721 h 6598988"/>
              <a:gd name="connsiteX32" fmla="*/ 11544007 w 11942918"/>
              <a:gd name="connsiteY32" fmla="*/ 6298808 h 6598988"/>
              <a:gd name="connsiteX33" fmla="*/ 11590653 w 11942918"/>
              <a:gd name="connsiteY33" fmla="*/ 6343895 h 6598988"/>
              <a:gd name="connsiteX34" fmla="*/ 11625237 w 11942918"/>
              <a:gd name="connsiteY34" fmla="*/ 6330520 h 6598988"/>
              <a:gd name="connsiteX35" fmla="*/ 11615555 w 11942918"/>
              <a:gd name="connsiteY35" fmla="*/ 6316367 h 6598988"/>
              <a:gd name="connsiteX36" fmla="*/ 11591432 w 11942918"/>
              <a:gd name="connsiteY36" fmla="*/ 6325556 h 6598988"/>
              <a:gd name="connsiteX37" fmla="*/ 11564725 w 11942918"/>
              <a:gd name="connsiteY37" fmla="*/ 6305659 h 6598988"/>
              <a:gd name="connsiteX38" fmla="*/ 11626837 w 11942918"/>
              <a:gd name="connsiteY38" fmla="*/ 6305659 h 6598988"/>
              <a:gd name="connsiteX39" fmla="*/ 11628396 w 11942918"/>
              <a:gd name="connsiteY39" fmla="*/ 6293269 h 6598988"/>
              <a:gd name="connsiteX40" fmla="*/ 11588561 w 11942918"/>
              <a:gd name="connsiteY40" fmla="*/ 6253721 h 6598988"/>
              <a:gd name="connsiteX41" fmla="*/ 11427659 w 11942918"/>
              <a:gd name="connsiteY41" fmla="*/ 6253721 h 6598988"/>
              <a:gd name="connsiteX42" fmla="*/ 11385485 w 11942918"/>
              <a:gd name="connsiteY42" fmla="*/ 6298808 h 6598988"/>
              <a:gd name="connsiteX43" fmla="*/ 11427413 w 11942918"/>
              <a:gd name="connsiteY43" fmla="*/ 6343895 h 6598988"/>
              <a:gd name="connsiteX44" fmla="*/ 11456746 w 11942918"/>
              <a:gd name="connsiteY44" fmla="*/ 6330274 h 6598988"/>
              <a:gd name="connsiteX45" fmla="*/ 11456746 w 11942918"/>
              <a:gd name="connsiteY45" fmla="*/ 6341802 h 6598988"/>
              <a:gd name="connsiteX46" fmla="*/ 11476151 w 11942918"/>
              <a:gd name="connsiteY46" fmla="*/ 6341802 h 6598988"/>
              <a:gd name="connsiteX47" fmla="*/ 11476151 w 11942918"/>
              <a:gd name="connsiteY47" fmla="*/ 6255526 h 6598988"/>
              <a:gd name="connsiteX48" fmla="*/ 11454654 w 11942918"/>
              <a:gd name="connsiteY48" fmla="*/ 6255526 h 6598988"/>
              <a:gd name="connsiteX49" fmla="*/ 11454654 w 11942918"/>
              <a:gd name="connsiteY49" fmla="*/ 6264183 h 6598988"/>
              <a:gd name="connsiteX50" fmla="*/ 11427659 w 11942918"/>
              <a:gd name="connsiteY50" fmla="*/ 6253721 h 6598988"/>
              <a:gd name="connsiteX51" fmla="*/ 11228934 w 11942918"/>
              <a:gd name="connsiteY51" fmla="*/ 6253680 h 6598988"/>
              <a:gd name="connsiteX52" fmla="*/ 11197754 w 11942918"/>
              <a:gd name="connsiteY52" fmla="*/ 6279116 h 6598988"/>
              <a:gd name="connsiteX53" fmla="*/ 11215970 w 11942918"/>
              <a:gd name="connsiteY53" fmla="*/ 6302951 h 6598988"/>
              <a:gd name="connsiteX54" fmla="*/ 11230000 w 11942918"/>
              <a:gd name="connsiteY54" fmla="*/ 6308736 h 6598988"/>
              <a:gd name="connsiteX55" fmla="*/ 11239969 w 11942918"/>
              <a:gd name="connsiteY55" fmla="*/ 6318418 h 6598988"/>
              <a:gd name="connsiteX56" fmla="*/ 11228195 w 11942918"/>
              <a:gd name="connsiteY56" fmla="*/ 6326294 h 6598988"/>
              <a:gd name="connsiteX57" fmla="*/ 11203580 w 11942918"/>
              <a:gd name="connsiteY57" fmla="*/ 6314233 h 6598988"/>
              <a:gd name="connsiteX58" fmla="*/ 11192298 w 11942918"/>
              <a:gd name="connsiteY58" fmla="*/ 6327074 h 6598988"/>
              <a:gd name="connsiteX59" fmla="*/ 11227416 w 11942918"/>
              <a:gd name="connsiteY59" fmla="*/ 6343853 h 6598988"/>
              <a:gd name="connsiteX60" fmla="*/ 11260441 w 11942918"/>
              <a:gd name="connsiteY60" fmla="*/ 6316859 h 6598988"/>
              <a:gd name="connsiteX61" fmla="*/ 11240544 w 11942918"/>
              <a:gd name="connsiteY61" fmla="*/ 6292818 h 6598988"/>
              <a:gd name="connsiteX62" fmla="*/ 11227908 w 11942918"/>
              <a:gd name="connsiteY62" fmla="*/ 6287608 h 6598988"/>
              <a:gd name="connsiteX63" fmla="*/ 11217693 w 11942918"/>
              <a:gd name="connsiteY63" fmla="*/ 6278583 h 6598988"/>
              <a:gd name="connsiteX64" fmla="*/ 11227908 w 11942918"/>
              <a:gd name="connsiteY64" fmla="*/ 6271239 h 6598988"/>
              <a:gd name="connsiteX65" fmla="*/ 11248339 w 11942918"/>
              <a:gd name="connsiteY65" fmla="*/ 6279608 h 6598988"/>
              <a:gd name="connsiteX66" fmla="*/ 11259087 w 11942918"/>
              <a:gd name="connsiteY66" fmla="*/ 6266767 h 6598988"/>
              <a:gd name="connsiteX67" fmla="*/ 11228934 w 11942918"/>
              <a:gd name="connsiteY67" fmla="*/ 6253680 h 6598988"/>
              <a:gd name="connsiteX68" fmla="*/ 11118493 w 11942918"/>
              <a:gd name="connsiteY68" fmla="*/ 6253680 h 6598988"/>
              <a:gd name="connsiteX69" fmla="*/ 11087313 w 11942918"/>
              <a:gd name="connsiteY69" fmla="*/ 6279116 h 6598988"/>
              <a:gd name="connsiteX70" fmla="*/ 11105529 w 11942918"/>
              <a:gd name="connsiteY70" fmla="*/ 6302951 h 6598988"/>
              <a:gd name="connsiteX71" fmla="*/ 11119559 w 11942918"/>
              <a:gd name="connsiteY71" fmla="*/ 6308736 h 6598988"/>
              <a:gd name="connsiteX72" fmla="*/ 11129528 w 11942918"/>
              <a:gd name="connsiteY72" fmla="*/ 6318418 h 6598988"/>
              <a:gd name="connsiteX73" fmla="*/ 11117754 w 11942918"/>
              <a:gd name="connsiteY73" fmla="*/ 6326294 h 6598988"/>
              <a:gd name="connsiteX74" fmla="*/ 11093139 w 11942918"/>
              <a:gd name="connsiteY74" fmla="*/ 6314233 h 6598988"/>
              <a:gd name="connsiteX75" fmla="*/ 11081857 w 11942918"/>
              <a:gd name="connsiteY75" fmla="*/ 6327074 h 6598988"/>
              <a:gd name="connsiteX76" fmla="*/ 11116975 w 11942918"/>
              <a:gd name="connsiteY76" fmla="*/ 6343853 h 6598988"/>
              <a:gd name="connsiteX77" fmla="*/ 11150000 w 11942918"/>
              <a:gd name="connsiteY77" fmla="*/ 6316859 h 6598988"/>
              <a:gd name="connsiteX78" fmla="*/ 11130103 w 11942918"/>
              <a:gd name="connsiteY78" fmla="*/ 6292818 h 6598988"/>
              <a:gd name="connsiteX79" fmla="*/ 11117467 w 11942918"/>
              <a:gd name="connsiteY79" fmla="*/ 6287608 h 6598988"/>
              <a:gd name="connsiteX80" fmla="*/ 11107252 w 11942918"/>
              <a:gd name="connsiteY80" fmla="*/ 6278583 h 6598988"/>
              <a:gd name="connsiteX81" fmla="*/ 11117467 w 11942918"/>
              <a:gd name="connsiteY81" fmla="*/ 6271239 h 6598988"/>
              <a:gd name="connsiteX82" fmla="*/ 11137898 w 11942918"/>
              <a:gd name="connsiteY82" fmla="*/ 6279608 h 6598988"/>
              <a:gd name="connsiteX83" fmla="*/ 11148646 w 11942918"/>
              <a:gd name="connsiteY83" fmla="*/ 6266767 h 6598988"/>
              <a:gd name="connsiteX84" fmla="*/ 11118493 w 11942918"/>
              <a:gd name="connsiteY84" fmla="*/ 6253680 h 6598988"/>
              <a:gd name="connsiteX85" fmla="*/ 11036484 w 11942918"/>
              <a:gd name="connsiteY85" fmla="*/ 6253680 h 6598988"/>
              <a:gd name="connsiteX86" fmla="*/ 10991930 w 11942918"/>
              <a:gd name="connsiteY86" fmla="*/ 6298767 h 6598988"/>
              <a:gd name="connsiteX87" fmla="*/ 11038576 w 11942918"/>
              <a:gd name="connsiteY87" fmla="*/ 6343853 h 6598988"/>
              <a:gd name="connsiteX88" fmla="*/ 11073160 w 11942918"/>
              <a:gd name="connsiteY88" fmla="*/ 6330479 h 6598988"/>
              <a:gd name="connsiteX89" fmla="*/ 11063478 w 11942918"/>
              <a:gd name="connsiteY89" fmla="*/ 6316326 h 6598988"/>
              <a:gd name="connsiteX90" fmla="*/ 11039355 w 11942918"/>
              <a:gd name="connsiteY90" fmla="*/ 6325515 h 6598988"/>
              <a:gd name="connsiteX91" fmla="*/ 11012648 w 11942918"/>
              <a:gd name="connsiteY91" fmla="*/ 6305618 h 6598988"/>
              <a:gd name="connsiteX92" fmla="*/ 11074760 w 11942918"/>
              <a:gd name="connsiteY92" fmla="*/ 6305618 h 6598988"/>
              <a:gd name="connsiteX93" fmla="*/ 11076319 w 11942918"/>
              <a:gd name="connsiteY93" fmla="*/ 6293310 h 6598988"/>
              <a:gd name="connsiteX94" fmla="*/ 11036484 w 11942918"/>
              <a:gd name="connsiteY94" fmla="*/ 6253680 h 6598988"/>
              <a:gd name="connsiteX95" fmla="*/ 10948977 w 11942918"/>
              <a:gd name="connsiteY95" fmla="*/ 6253680 h 6598988"/>
              <a:gd name="connsiteX96" fmla="*/ 10923541 w 11942918"/>
              <a:gd name="connsiteY96" fmla="*/ 6263895 h 6598988"/>
              <a:gd name="connsiteX97" fmla="*/ 10923541 w 11942918"/>
              <a:gd name="connsiteY97" fmla="*/ 6255526 h 6598988"/>
              <a:gd name="connsiteX98" fmla="*/ 10904136 w 11942918"/>
              <a:gd name="connsiteY98" fmla="*/ 6255526 h 6598988"/>
              <a:gd name="connsiteX99" fmla="*/ 10904136 w 11942918"/>
              <a:gd name="connsiteY99" fmla="*/ 6341720 h 6598988"/>
              <a:gd name="connsiteX100" fmla="*/ 10925100 w 11942918"/>
              <a:gd name="connsiteY100" fmla="*/ 6341720 h 6598988"/>
              <a:gd name="connsiteX101" fmla="*/ 10925100 w 11942918"/>
              <a:gd name="connsiteY101" fmla="*/ 6290357 h 6598988"/>
              <a:gd name="connsiteX102" fmla="*/ 10943192 w 11942918"/>
              <a:gd name="connsiteY102" fmla="*/ 6272552 h 6598988"/>
              <a:gd name="connsiteX103" fmla="*/ 10960505 w 11942918"/>
              <a:gd name="connsiteY103" fmla="*/ 6290357 h 6598988"/>
              <a:gd name="connsiteX104" fmla="*/ 10960505 w 11942918"/>
              <a:gd name="connsiteY104" fmla="*/ 6341720 h 6598988"/>
              <a:gd name="connsiteX105" fmla="*/ 10981469 w 11942918"/>
              <a:gd name="connsiteY105" fmla="*/ 6341720 h 6598988"/>
              <a:gd name="connsiteX106" fmla="*/ 10981469 w 11942918"/>
              <a:gd name="connsiteY106" fmla="*/ 6288265 h 6598988"/>
              <a:gd name="connsiteX107" fmla="*/ 10948977 w 11942918"/>
              <a:gd name="connsiteY107" fmla="*/ 6253680 h 6598988"/>
              <a:gd name="connsiteX108" fmla="*/ 10852814 w 11942918"/>
              <a:gd name="connsiteY108" fmla="*/ 6253680 h 6598988"/>
              <a:gd name="connsiteX109" fmla="*/ 10808260 w 11942918"/>
              <a:gd name="connsiteY109" fmla="*/ 6298767 h 6598988"/>
              <a:gd name="connsiteX110" fmla="*/ 10854906 w 11942918"/>
              <a:gd name="connsiteY110" fmla="*/ 6343853 h 6598988"/>
              <a:gd name="connsiteX111" fmla="*/ 10889490 w 11942918"/>
              <a:gd name="connsiteY111" fmla="*/ 6330479 h 6598988"/>
              <a:gd name="connsiteX112" fmla="*/ 10879808 w 11942918"/>
              <a:gd name="connsiteY112" fmla="*/ 6316326 h 6598988"/>
              <a:gd name="connsiteX113" fmla="*/ 10855685 w 11942918"/>
              <a:gd name="connsiteY113" fmla="*/ 6325515 h 6598988"/>
              <a:gd name="connsiteX114" fmla="*/ 10828978 w 11942918"/>
              <a:gd name="connsiteY114" fmla="*/ 6305618 h 6598988"/>
              <a:gd name="connsiteX115" fmla="*/ 10891090 w 11942918"/>
              <a:gd name="connsiteY115" fmla="*/ 6305618 h 6598988"/>
              <a:gd name="connsiteX116" fmla="*/ 10892649 w 11942918"/>
              <a:gd name="connsiteY116" fmla="*/ 6293310 h 6598988"/>
              <a:gd name="connsiteX117" fmla="*/ 10852814 w 11942918"/>
              <a:gd name="connsiteY117" fmla="*/ 6253680 h 6598988"/>
              <a:gd name="connsiteX118" fmla="*/ 11329937 w 11942918"/>
              <a:gd name="connsiteY118" fmla="*/ 6223814 h 6598988"/>
              <a:gd name="connsiteX119" fmla="*/ 11268358 w 11942918"/>
              <a:gd name="connsiteY119" fmla="*/ 6283834 h 6598988"/>
              <a:gd name="connsiteX120" fmla="*/ 11329937 w 11942918"/>
              <a:gd name="connsiteY120" fmla="*/ 6343854 h 6598988"/>
              <a:gd name="connsiteX121" fmla="*/ 11380234 w 11942918"/>
              <a:gd name="connsiteY121" fmla="*/ 6316327 h 6598988"/>
              <a:gd name="connsiteX122" fmla="*/ 11363988 w 11942918"/>
              <a:gd name="connsiteY122" fmla="*/ 6304552 h 6598988"/>
              <a:gd name="connsiteX123" fmla="*/ 11329937 w 11942918"/>
              <a:gd name="connsiteY123" fmla="*/ 6324203 h 6598988"/>
              <a:gd name="connsiteX124" fmla="*/ 11290389 w 11942918"/>
              <a:gd name="connsiteY124" fmla="*/ 6283834 h 6598988"/>
              <a:gd name="connsiteX125" fmla="*/ 11329937 w 11942918"/>
              <a:gd name="connsiteY125" fmla="*/ 6243466 h 6598988"/>
              <a:gd name="connsiteX126" fmla="*/ 11363988 w 11942918"/>
              <a:gd name="connsiteY126" fmla="*/ 6263116 h 6598988"/>
              <a:gd name="connsiteX127" fmla="*/ 11380234 w 11942918"/>
              <a:gd name="connsiteY127" fmla="*/ 6251588 h 6598988"/>
              <a:gd name="connsiteX128" fmla="*/ 11329937 w 11942918"/>
              <a:gd name="connsiteY128" fmla="*/ 6223814 h 6598988"/>
              <a:gd name="connsiteX129" fmla="*/ 10743809 w 11942918"/>
              <a:gd name="connsiteY129" fmla="*/ 6223814 h 6598988"/>
              <a:gd name="connsiteX130" fmla="*/ 10681984 w 11942918"/>
              <a:gd name="connsiteY130" fmla="*/ 6283834 h 6598988"/>
              <a:gd name="connsiteX131" fmla="*/ 10743809 w 11942918"/>
              <a:gd name="connsiteY131" fmla="*/ 6343854 h 6598988"/>
              <a:gd name="connsiteX132" fmla="*/ 10798332 w 11942918"/>
              <a:gd name="connsiteY132" fmla="*/ 6313168 h 6598988"/>
              <a:gd name="connsiteX133" fmla="*/ 10798332 w 11942918"/>
              <a:gd name="connsiteY133" fmla="*/ 6279404 h 6598988"/>
              <a:gd name="connsiteX134" fmla="*/ 10743276 w 11942918"/>
              <a:gd name="connsiteY134" fmla="*/ 6279404 h 6598988"/>
              <a:gd name="connsiteX135" fmla="*/ 10743276 w 11942918"/>
              <a:gd name="connsiteY135" fmla="*/ 6297988 h 6598988"/>
              <a:gd name="connsiteX136" fmla="*/ 10777040 w 11942918"/>
              <a:gd name="connsiteY136" fmla="*/ 6297988 h 6598988"/>
              <a:gd name="connsiteX137" fmla="*/ 10777040 w 11942918"/>
              <a:gd name="connsiteY137" fmla="*/ 6310255 h 6598988"/>
              <a:gd name="connsiteX138" fmla="*/ 10744589 w 11942918"/>
              <a:gd name="connsiteY138" fmla="*/ 6324449 h 6598988"/>
              <a:gd name="connsiteX139" fmla="*/ 10703769 w 11942918"/>
              <a:gd name="connsiteY139" fmla="*/ 6283834 h 6598988"/>
              <a:gd name="connsiteX140" fmla="*/ 10743276 w 11942918"/>
              <a:gd name="connsiteY140" fmla="*/ 6243466 h 6598988"/>
              <a:gd name="connsiteX141" fmla="*/ 10775973 w 11942918"/>
              <a:gd name="connsiteY141" fmla="*/ 6260819 h 6598988"/>
              <a:gd name="connsiteX142" fmla="*/ 10792301 w 11942918"/>
              <a:gd name="connsiteY142" fmla="*/ 6249250 h 6598988"/>
              <a:gd name="connsiteX143" fmla="*/ 10743809 w 11942918"/>
              <a:gd name="connsiteY143" fmla="*/ 6223814 h 6598988"/>
              <a:gd name="connsiteX144" fmla="*/ 11170924 w 11942918"/>
              <a:gd name="connsiteY144" fmla="*/ 6214378 h 6598988"/>
              <a:gd name="connsiteX145" fmla="*/ 11157303 w 11942918"/>
              <a:gd name="connsiteY145" fmla="*/ 6227999 h 6598988"/>
              <a:gd name="connsiteX146" fmla="*/ 11170924 w 11942918"/>
              <a:gd name="connsiteY146" fmla="*/ 6241086 h 6598988"/>
              <a:gd name="connsiteX147" fmla="*/ 11184831 w 11942918"/>
              <a:gd name="connsiteY147" fmla="*/ 6227999 h 6598988"/>
              <a:gd name="connsiteX148" fmla="*/ 11170924 w 11942918"/>
              <a:gd name="connsiteY148" fmla="*/ 6214378 h 6598988"/>
              <a:gd name="connsiteX149" fmla="*/ 10539955 w 11942918"/>
              <a:gd name="connsiteY149" fmla="*/ 5978893 h 6598988"/>
              <a:gd name="connsiteX150" fmla="*/ 10440058 w 11942918"/>
              <a:gd name="connsiteY150" fmla="*/ 6078749 h 6598988"/>
              <a:gd name="connsiteX151" fmla="*/ 10520057 w 11942918"/>
              <a:gd name="connsiteY151" fmla="*/ 6176594 h 6598988"/>
              <a:gd name="connsiteX152" fmla="*/ 10520057 w 11942918"/>
              <a:gd name="connsiteY152" fmla="*/ 6178604 h 6598988"/>
              <a:gd name="connsiteX153" fmla="*/ 10463729 w 11942918"/>
              <a:gd name="connsiteY153" fmla="*/ 6178604 h 6598988"/>
              <a:gd name="connsiteX154" fmla="*/ 10440058 w 11942918"/>
              <a:gd name="connsiteY154" fmla="*/ 6243137 h 6598988"/>
              <a:gd name="connsiteX155" fmla="*/ 10539955 w 11942918"/>
              <a:gd name="connsiteY155" fmla="*/ 6342993 h 6598988"/>
              <a:gd name="connsiteX156" fmla="*/ 10639851 w 11942918"/>
              <a:gd name="connsiteY156" fmla="*/ 6243137 h 6598988"/>
              <a:gd name="connsiteX157" fmla="*/ 10596651 w 11942918"/>
              <a:gd name="connsiteY157" fmla="*/ 6160922 h 6598988"/>
              <a:gd name="connsiteX158" fmla="*/ 10632138 w 11942918"/>
              <a:gd name="connsiteY158" fmla="*/ 6117190 h 6598988"/>
              <a:gd name="connsiteX159" fmla="*/ 10724363 w 11942918"/>
              <a:gd name="connsiteY159" fmla="*/ 6178563 h 6598988"/>
              <a:gd name="connsiteX160" fmla="*/ 10767234 w 11942918"/>
              <a:gd name="connsiteY160" fmla="*/ 6168922 h 6598988"/>
              <a:gd name="connsiteX161" fmla="*/ 10767234 w 11942918"/>
              <a:gd name="connsiteY161" fmla="*/ 5988534 h 6598988"/>
              <a:gd name="connsiteX162" fmla="*/ 10724404 w 11942918"/>
              <a:gd name="connsiteY162" fmla="*/ 5978893 h 6598988"/>
              <a:gd name="connsiteX163" fmla="*/ 10632179 w 11942918"/>
              <a:gd name="connsiteY163" fmla="*/ 6040267 h 6598988"/>
              <a:gd name="connsiteX164" fmla="*/ 10539955 w 11942918"/>
              <a:gd name="connsiteY164" fmla="*/ 5978893 h 6598988"/>
              <a:gd name="connsiteX165" fmla="*/ 0 w 11942918"/>
              <a:gd name="connsiteY165" fmla="*/ 0 h 6598988"/>
              <a:gd name="connsiteX166" fmla="*/ 11942918 w 11942918"/>
              <a:gd name="connsiteY166" fmla="*/ 0 h 6598988"/>
              <a:gd name="connsiteX167" fmla="*/ 11942918 w 11942918"/>
              <a:gd name="connsiteY167" fmla="*/ 6598988 h 6598988"/>
              <a:gd name="connsiteX168" fmla="*/ 0 w 11942918"/>
              <a:gd name="connsiteY168" fmla="*/ 6598988 h 65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1942918" h="6598988">
                <a:moveTo>
                  <a:pt x="11431352" y="6272511"/>
                </a:moveTo>
                <a:cubicBezTo>
                  <a:pt x="11445834" y="6272511"/>
                  <a:pt x="11455474" y="6283957"/>
                  <a:pt x="11455474" y="6298726"/>
                </a:cubicBezTo>
                <a:cubicBezTo>
                  <a:pt x="11455433" y="6313741"/>
                  <a:pt x="11446079" y="6324941"/>
                  <a:pt x="11431352" y="6324941"/>
                </a:cubicBezTo>
                <a:cubicBezTo>
                  <a:pt x="11417731" y="6324941"/>
                  <a:pt x="11406982" y="6314479"/>
                  <a:pt x="11406982" y="6298726"/>
                </a:cubicBezTo>
                <a:cubicBezTo>
                  <a:pt x="11406982" y="6283259"/>
                  <a:pt x="11417198" y="6272511"/>
                  <a:pt x="11431352" y="6272511"/>
                </a:cubicBezTo>
                <a:close/>
                <a:moveTo>
                  <a:pt x="11588068" y="6270993"/>
                </a:moveTo>
                <a:cubicBezTo>
                  <a:pt x="11598817" y="6270993"/>
                  <a:pt x="11607719" y="6277803"/>
                  <a:pt x="11608253" y="6290111"/>
                </a:cubicBezTo>
                <a:lnTo>
                  <a:pt x="11565258" y="6290111"/>
                </a:lnTo>
                <a:cubicBezTo>
                  <a:pt x="11567884" y="6278583"/>
                  <a:pt x="11576540" y="6270993"/>
                  <a:pt x="11588068" y="6270993"/>
                </a:cubicBezTo>
                <a:close/>
                <a:moveTo>
                  <a:pt x="11035991" y="6270993"/>
                </a:moveTo>
                <a:cubicBezTo>
                  <a:pt x="11046740" y="6270993"/>
                  <a:pt x="11055642" y="6277803"/>
                  <a:pt x="11056175" y="6290111"/>
                </a:cubicBezTo>
                <a:lnTo>
                  <a:pt x="11013181" y="6290111"/>
                </a:lnTo>
                <a:cubicBezTo>
                  <a:pt x="11015807" y="6278583"/>
                  <a:pt x="11024463" y="6270993"/>
                  <a:pt x="11035991" y="6270993"/>
                </a:cubicBezTo>
                <a:close/>
                <a:moveTo>
                  <a:pt x="10852321" y="6270993"/>
                </a:moveTo>
                <a:cubicBezTo>
                  <a:pt x="10863070" y="6270993"/>
                  <a:pt x="10871972" y="6277803"/>
                  <a:pt x="10872506" y="6290111"/>
                </a:cubicBezTo>
                <a:lnTo>
                  <a:pt x="10829511" y="6290111"/>
                </a:lnTo>
                <a:cubicBezTo>
                  <a:pt x="10832137" y="6278583"/>
                  <a:pt x="10840793" y="6270993"/>
                  <a:pt x="10852321" y="6270993"/>
                </a:cubicBezTo>
                <a:close/>
                <a:moveTo>
                  <a:pt x="11160421" y="6255526"/>
                </a:moveTo>
                <a:lnTo>
                  <a:pt x="11160421" y="6341720"/>
                </a:lnTo>
                <a:lnTo>
                  <a:pt x="11181385" y="6341720"/>
                </a:lnTo>
                <a:lnTo>
                  <a:pt x="11181385" y="6255526"/>
                </a:lnTo>
                <a:close/>
                <a:moveTo>
                  <a:pt x="11535145" y="6254460"/>
                </a:moveTo>
                <a:cubicBezTo>
                  <a:pt x="11525423" y="6254460"/>
                  <a:pt x="11516766" y="6258686"/>
                  <a:pt x="11511023" y="6266522"/>
                </a:cubicBezTo>
                <a:lnTo>
                  <a:pt x="11511023" y="6255527"/>
                </a:lnTo>
                <a:lnTo>
                  <a:pt x="11491618" y="6255527"/>
                </a:lnTo>
                <a:lnTo>
                  <a:pt x="11491618" y="6341721"/>
                </a:lnTo>
                <a:lnTo>
                  <a:pt x="11512582" y="6341721"/>
                </a:lnTo>
                <a:lnTo>
                  <a:pt x="11512582" y="6298767"/>
                </a:lnTo>
                <a:cubicBezTo>
                  <a:pt x="11512582" y="6280798"/>
                  <a:pt x="11525176" y="6272306"/>
                  <a:pt x="11542735" y="6275178"/>
                </a:cubicBezTo>
                <a:lnTo>
                  <a:pt x="11542735" y="6255527"/>
                </a:lnTo>
                <a:cubicBezTo>
                  <a:pt x="11540643" y="6254993"/>
                  <a:pt x="11538017" y="6254460"/>
                  <a:pt x="11535145" y="6254460"/>
                </a:cubicBezTo>
                <a:close/>
                <a:moveTo>
                  <a:pt x="11588561" y="6253721"/>
                </a:moveTo>
                <a:cubicBezTo>
                  <a:pt x="11564438" y="6253721"/>
                  <a:pt x="11544007" y="6272593"/>
                  <a:pt x="11544007" y="6298808"/>
                </a:cubicBezTo>
                <a:cubicBezTo>
                  <a:pt x="11544007" y="6325269"/>
                  <a:pt x="11564191" y="6343895"/>
                  <a:pt x="11590653" y="6343895"/>
                </a:cubicBezTo>
                <a:cubicBezTo>
                  <a:pt x="11599022" y="6343895"/>
                  <a:pt x="11613176" y="6341269"/>
                  <a:pt x="11625237" y="6330520"/>
                </a:cubicBezTo>
                <a:lnTo>
                  <a:pt x="11615555" y="6316367"/>
                </a:lnTo>
                <a:cubicBezTo>
                  <a:pt x="11608991" y="6321864"/>
                  <a:pt x="11599842" y="6325556"/>
                  <a:pt x="11591432" y="6325556"/>
                </a:cubicBezTo>
                <a:cubicBezTo>
                  <a:pt x="11577812" y="6325556"/>
                  <a:pt x="11568130" y="6318500"/>
                  <a:pt x="11564725" y="6305659"/>
                </a:cubicBezTo>
                <a:lnTo>
                  <a:pt x="11626837" y="6305659"/>
                </a:lnTo>
                <a:cubicBezTo>
                  <a:pt x="11627863" y="6302705"/>
                  <a:pt x="11628396" y="6298480"/>
                  <a:pt x="11628396" y="6293269"/>
                </a:cubicBezTo>
                <a:cubicBezTo>
                  <a:pt x="11628396" y="6270993"/>
                  <a:pt x="11612396" y="6253721"/>
                  <a:pt x="11588561" y="6253721"/>
                </a:cubicBezTo>
                <a:close/>
                <a:moveTo>
                  <a:pt x="11427659" y="6253721"/>
                </a:moveTo>
                <a:cubicBezTo>
                  <a:pt x="11402757" y="6253721"/>
                  <a:pt x="11385485" y="6273906"/>
                  <a:pt x="11385485" y="6298808"/>
                </a:cubicBezTo>
                <a:cubicBezTo>
                  <a:pt x="11385485" y="6323423"/>
                  <a:pt x="11401731" y="6343895"/>
                  <a:pt x="11427413" y="6343895"/>
                </a:cubicBezTo>
                <a:cubicBezTo>
                  <a:pt x="11440254" y="6343895"/>
                  <a:pt x="11449444" y="6340243"/>
                  <a:pt x="11456746" y="6330274"/>
                </a:cubicBezTo>
                <a:lnTo>
                  <a:pt x="11456746" y="6341802"/>
                </a:lnTo>
                <a:lnTo>
                  <a:pt x="11476151" y="6341802"/>
                </a:lnTo>
                <a:lnTo>
                  <a:pt x="11476151" y="6255526"/>
                </a:lnTo>
                <a:lnTo>
                  <a:pt x="11454654" y="6255526"/>
                </a:lnTo>
                <a:lnTo>
                  <a:pt x="11454654" y="6264183"/>
                </a:lnTo>
                <a:cubicBezTo>
                  <a:pt x="11447310" y="6256839"/>
                  <a:pt x="11438408" y="6253721"/>
                  <a:pt x="11427659" y="6253721"/>
                </a:cubicBezTo>
                <a:close/>
                <a:moveTo>
                  <a:pt x="11228934" y="6253680"/>
                </a:moveTo>
                <a:cubicBezTo>
                  <a:pt x="11211621" y="6253680"/>
                  <a:pt x="11197754" y="6262583"/>
                  <a:pt x="11197754" y="6279116"/>
                </a:cubicBezTo>
                <a:cubicBezTo>
                  <a:pt x="11197754" y="6293269"/>
                  <a:pt x="11207436" y="6299464"/>
                  <a:pt x="11215970" y="6302951"/>
                </a:cubicBezTo>
                <a:lnTo>
                  <a:pt x="11230000" y="6308736"/>
                </a:lnTo>
                <a:cubicBezTo>
                  <a:pt x="11237303" y="6311731"/>
                  <a:pt x="11239969" y="6313782"/>
                  <a:pt x="11239969" y="6318418"/>
                </a:cubicBezTo>
                <a:cubicBezTo>
                  <a:pt x="11239969" y="6322397"/>
                  <a:pt x="11236523" y="6326294"/>
                  <a:pt x="11228195" y="6326294"/>
                </a:cubicBezTo>
                <a:cubicBezTo>
                  <a:pt x="11218759" y="6326294"/>
                  <a:pt x="11209282" y="6321043"/>
                  <a:pt x="11203580" y="6314233"/>
                </a:cubicBezTo>
                <a:lnTo>
                  <a:pt x="11192298" y="6327074"/>
                </a:lnTo>
                <a:cubicBezTo>
                  <a:pt x="11200175" y="6338356"/>
                  <a:pt x="11213016" y="6343853"/>
                  <a:pt x="11227416" y="6343853"/>
                </a:cubicBezTo>
                <a:cubicBezTo>
                  <a:pt x="11246000" y="6343853"/>
                  <a:pt x="11260441" y="6334951"/>
                  <a:pt x="11260441" y="6316859"/>
                </a:cubicBezTo>
                <a:cubicBezTo>
                  <a:pt x="11260400" y="6304264"/>
                  <a:pt x="11251949" y="6297495"/>
                  <a:pt x="11240544" y="6292818"/>
                </a:cubicBezTo>
                <a:lnTo>
                  <a:pt x="11227908" y="6287608"/>
                </a:lnTo>
                <a:cubicBezTo>
                  <a:pt x="11220564" y="6284572"/>
                  <a:pt x="11217693" y="6281987"/>
                  <a:pt x="11217693" y="6278583"/>
                </a:cubicBezTo>
                <a:cubicBezTo>
                  <a:pt x="11217693" y="6274644"/>
                  <a:pt x="11221344" y="6271239"/>
                  <a:pt x="11227908" y="6271239"/>
                </a:cubicBezTo>
                <a:cubicBezTo>
                  <a:pt x="11235498" y="6271239"/>
                  <a:pt x="11242062" y="6274398"/>
                  <a:pt x="11248339" y="6279608"/>
                </a:cubicBezTo>
                <a:lnTo>
                  <a:pt x="11259087" y="6266767"/>
                </a:lnTo>
                <a:cubicBezTo>
                  <a:pt x="11251210" y="6258111"/>
                  <a:pt x="11241528" y="6253680"/>
                  <a:pt x="11228934" y="6253680"/>
                </a:cubicBezTo>
                <a:close/>
                <a:moveTo>
                  <a:pt x="11118493" y="6253680"/>
                </a:moveTo>
                <a:cubicBezTo>
                  <a:pt x="11101180" y="6253680"/>
                  <a:pt x="11087313" y="6262583"/>
                  <a:pt x="11087313" y="6279116"/>
                </a:cubicBezTo>
                <a:cubicBezTo>
                  <a:pt x="11087313" y="6293269"/>
                  <a:pt x="11096995" y="6299464"/>
                  <a:pt x="11105529" y="6302951"/>
                </a:cubicBezTo>
                <a:lnTo>
                  <a:pt x="11119559" y="6308736"/>
                </a:lnTo>
                <a:cubicBezTo>
                  <a:pt x="11126862" y="6311731"/>
                  <a:pt x="11129528" y="6313782"/>
                  <a:pt x="11129528" y="6318418"/>
                </a:cubicBezTo>
                <a:cubicBezTo>
                  <a:pt x="11129528" y="6322397"/>
                  <a:pt x="11126082" y="6326294"/>
                  <a:pt x="11117754" y="6326294"/>
                </a:cubicBezTo>
                <a:cubicBezTo>
                  <a:pt x="11108318" y="6326294"/>
                  <a:pt x="11098841" y="6321043"/>
                  <a:pt x="11093139" y="6314233"/>
                </a:cubicBezTo>
                <a:lnTo>
                  <a:pt x="11081857" y="6327074"/>
                </a:lnTo>
                <a:cubicBezTo>
                  <a:pt x="11089734" y="6338356"/>
                  <a:pt x="11102575" y="6343853"/>
                  <a:pt x="11116975" y="6343853"/>
                </a:cubicBezTo>
                <a:cubicBezTo>
                  <a:pt x="11135559" y="6343853"/>
                  <a:pt x="11150000" y="6334951"/>
                  <a:pt x="11150000" y="6316859"/>
                </a:cubicBezTo>
                <a:cubicBezTo>
                  <a:pt x="11149959" y="6304264"/>
                  <a:pt x="11141549" y="6297495"/>
                  <a:pt x="11130103" y="6292818"/>
                </a:cubicBezTo>
                <a:lnTo>
                  <a:pt x="11117467" y="6287608"/>
                </a:lnTo>
                <a:cubicBezTo>
                  <a:pt x="11110123" y="6284572"/>
                  <a:pt x="11107252" y="6281987"/>
                  <a:pt x="11107252" y="6278583"/>
                </a:cubicBezTo>
                <a:cubicBezTo>
                  <a:pt x="11107252" y="6274644"/>
                  <a:pt x="11110903" y="6271239"/>
                  <a:pt x="11117467" y="6271239"/>
                </a:cubicBezTo>
                <a:cubicBezTo>
                  <a:pt x="11125057" y="6271239"/>
                  <a:pt x="11131621" y="6274398"/>
                  <a:pt x="11137898" y="6279608"/>
                </a:cubicBezTo>
                <a:lnTo>
                  <a:pt x="11148646" y="6266767"/>
                </a:lnTo>
                <a:cubicBezTo>
                  <a:pt x="11140769" y="6258111"/>
                  <a:pt x="11131087" y="6253680"/>
                  <a:pt x="11118493" y="6253680"/>
                </a:cubicBezTo>
                <a:close/>
                <a:moveTo>
                  <a:pt x="11036484" y="6253680"/>
                </a:moveTo>
                <a:cubicBezTo>
                  <a:pt x="11012360" y="6253680"/>
                  <a:pt x="10991930" y="6272552"/>
                  <a:pt x="10991930" y="6298767"/>
                </a:cubicBezTo>
                <a:cubicBezTo>
                  <a:pt x="10991930" y="6325228"/>
                  <a:pt x="11012114" y="6343853"/>
                  <a:pt x="11038576" y="6343853"/>
                </a:cubicBezTo>
                <a:cubicBezTo>
                  <a:pt x="11046945" y="6343853"/>
                  <a:pt x="11061099" y="6341228"/>
                  <a:pt x="11073160" y="6330479"/>
                </a:cubicBezTo>
                <a:lnTo>
                  <a:pt x="11063478" y="6316326"/>
                </a:lnTo>
                <a:cubicBezTo>
                  <a:pt x="11056914" y="6321823"/>
                  <a:pt x="11047765" y="6325515"/>
                  <a:pt x="11039355" y="6325515"/>
                </a:cubicBezTo>
                <a:cubicBezTo>
                  <a:pt x="11025735" y="6325515"/>
                  <a:pt x="11016053" y="6318459"/>
                  <a:pt x="11012648" y="6305618"/>
                </a:cubicBezTo>
                <a:lnTo>
                  <a:pt x="11074760" y="6305618"/>
                </a:lnTo>
                <a:cubicBezTo>
                  <a:pt x="11075827" y="6302746"/>
                  <a:pt x="11076319" y="6298562"/>
                  <a:pt x="11076319" y="6293310"/>
                </a:cubicBezTo>
                <a:cubicBezTo>
                  <a:pt x="11076319" y="6270993"/>
                  <a:pt x="11060360" y="6253680"/>
                  <a:pt x="11036484" y="6253680"/>
                </a:cubicBezTo>
                <a:close/>
                <a:moveTo>
                  <a:pt x="10948977" y="6253680"/>
                </a:moveTo>
                <a:cubicBezTo>
                  <a:pt x="10938762" y="6253680"/>
                  <a:pt x="10930638" y="6256839"/>
                  <a:pt x="10923541" y="6263895"/>
                </a:cubicBezTo>
                <a:lnTo>
                  <a:pt x="10923541" y="6255526"/>
                </a:lnTo>
                <a:lnTo>
                  <a:pt x="10904136" y="6255526"/>
                </a:lnTo>
                <a:lnTo>
                  <a:pt x="10904136" y="6341720"/>
                </a:lnTo>
                <a:lnTo>
                  <a:pt x="10925100" y="6341720"/>
                </a:lnTo>
                <a:lnTo>
                  <a:pt x="10925100" y="6290357"/>
                </a:lnTo>
                <a:cubicBezTo>
                  <a:pt x="10925100" y="6279608"/>
                  <a:pt x="10932443" y="6272552"/>
                  <a:pt x="10943192" y="6272552"/>
                </a:cubicBezTo>
                <a:cubicBezTo>
                  <a:pt x="10953941" y="6272552"/>
                  <a:pt x="10960505" y="6280429"/>
                  <a:pt x="10960505" y="6290357"/>
                </a:cubicBezTo>
                <a:lnTo>
                  <a:pt x="10960505" y="6341720"/>
                </a:lnTo>
                <a:lnTo>
                  <a:pt x="10981469" y="6341720"/>
                </a:lnTo>
                <a:lnTo>
                  <a:pt x="10981469" y="6288265"/>
                </a:lnTo>
                <a:cubicBezTo>
                  <a:pt x="10981469" y="6268613"/>
                  <a:pt x="10970187" y="6253680"/>
                  <a:pt x="10948977" y="6253680"/>
                </a:cubicBezTo>
                <a:close/>
                <a:moveTo>
                  <a:pt x="10852814" y="6253680"/>
                </a:moveTo>
                <a:cubicBezTo>
                  <a:pt x="10828691" y="6253680"/>
                  <a:pt x="10808260" y="6272552"/>
                  <a:pt x="10808260" y="6298767"/>
                </a:cubicBezTo>
                <a:cubicBezTo>
                  <a:pt x="10808260" y="6325228"/>
                  <a:pt x="10828444" y="6343853"/>
                  <a:pt x="10854906" y="6343853"/>
                </a:cubicBezTo>
                <a:cubicBezTo>
                  <a:pt x="10863275" y="6343853"/>
                  <a:pt x="10877429" y="6341228"/>
                  <a:pt x="10889490" y="6330479"/>
                </a:cubicBezTo>
                <a:lnTo>
                  <a:pt x="10879808" y="6316326"/>
                </a:lnTo>
                <a:cubicBezTo>
                  <a:pt x="10873244" y="6321823"/>
                  <a:pt x="10864095" y="6325515"/>
                  <a:pt x="10855685" y="6325515"/>
                </a:cubicBezTo>
                <a:cubicBezTo>
                  <a:pt x="10842065" y="6325515"/>
                  <a:pt x="10832383" y="6318459"/>
                  <a:pt x="10828978" y="6305618"/>
                </a:cubicBezTo>
                <a:lnTo>
                  <a:pt x="10891090" y="6305618"/>
                </a:lnTo>
                <a:cubicBezTo>
                  <a:pt x="10892157" y="6302746"/>
                  <a:pt x="10892649" y="6298562"/>
                  <a:pt x="10892649" y="6293310"/>
                </a:cubicBezTo>
                <a:cubicBezTo>
                  <a:pt x="10892649" y="6270993"/>
                  <a:pt x="10876649" y="6253680"/>
                  <a:pt x="10852814" y="6253680"/>
                </a:cubicBezTo>
                <a:close/>
                <a:moveTo>
                  <a:pt x="11329937" y="6223814"/>
                </a:moveTo>
                <a:cubicBezTo>
                  <a:pt x="11295107" y="6223814"/>
                  <a:pt x="11268358" y="6250030"/>
                  <a:pt x="11268358" y="6283834"/>
                </a:cubicBezTo>
                <a:cubicBezTo>
                  <a:pt x="11268358" y="6317106"/>
                  <a:pt x="11294286" y="6343854"/>
                  <a:pt x="11329937" y="6343854"/>
                </a:cubicBezTo>
                <a:cubicBezTo>
                  <a:pt x="11351148" y="6343854"/>
                  <a:pt x="11369240" y="6334172"/>
                  <a:pt x="11380234" y="6316327"/>
                </a:cubicBezTo>
                <a:lnTo>
                  <a:pt x="11363988" y="6304552"/>
                </a:lnTo>
                <a:cubicBezTo>
                  <a:pt x="11355619" y="6317147"/>
                  <a:pt x="11345117" y="6324203"/>
                  <a:pt x="11329937" y="6324203"/>
                </a:cubicBezTo>
                <a:cubicBezTo>
                  <a:pt x="11306881" y="6324203"/>
                  <a:pt x="11290389" y="6306398"/>
                  <a:pt x="11290389" y="6283834"/>
                </a:cubicBezTo>
                <a:cubicBezTo>
                  <a:pt x="11290389" y="6262091"/>
                  <a:pt x="11306101" y="6243466"/>
                  <a:pt x="11329937" y="6243466"/>
                </a:cubicBezTo>
                <a:cubicBezTo>
                  <a:pt x="11344337" y="6243466"/>
                  <a:pt x="11354306" y="6249660"/>
                  <a:pt x="11363988" y="6263116"/>
                </a:cubicBezTo>
                <a:lnTo>
                  <a:pt x="11380234" y="6251588"/>
                </a:lnTo>
                <a:cubicBezTo>
                  <a:pt x="11369486" y="6234276"/>
                  <a:pt x="11351927" y="6223814"/>
                  <a:pt x="11329937" y="6223814"/>
                </a:cubicBezTo>
                <a:close/>
                <a:moveTo>
                  <a:pt x="10743809" y="6223814"/>
                </a:moveTo>
                <a:cubicBezTo>
                  <a:pt x="10710004" y="6223814"/>
                  <a:pt x="10681984" y="6248717"/>
                  <a:pt x="10681984" y="6283834"/>
                </a:cubicBezTo>
                <a:cubicBezTo>
                  <a:pt x="10681984" y="6318419"/>
                  <a:pt x="10709512" y="6343854"/>
                  <a:pt x="10743809" y="6343854"/>
                </a:cubicBezTo>
                <a:cubicBezTo>
                  <a:pt x="10765553" y="6343854"/>
                  <a:pt x="10786517" y="6333065"/>
                  <a:pt x="10798332" y="6313168"/>
                </a:cubicBezTo>
                <a:lnTo>
                  <a:pt x="10798332" y="6279404"/>
                </a:lnTo>
                <a:lnTo>
                  <a:pt x="10743276" y="6279404"/>
                </a:lnTo>
                <a:lnTo>
                  <a:pt x="10743276" y="6297988"/>
                </a:lnTo>
                <a:lnTo>
                  <a:pt x="10777040" y="6297988"/>
                </a:lnTo>
                <a:lnTo>
                  <a:pt x="10777040" y="6310255"/>
                </a:lnTo>
                <a:cubicBezTo>
                  <a:pt x="10769737" y="6319404"/>
                  <a:pt x="10756650" y="6324449"/>
                  <a:pt x="10744589" y="6324449"/>
                </a:cubicBezTo>
                <a:cubicBezTo>
                  <a:pt x="10720466" y="6324449"/>
                  <a:pt x="10703769" y="6307957"/>
                  <a:pt x="10703769" y="6283834"/>
                </a:cubicBezTo>
                <a:cubicBezTo>
                  <a:pt x="10703769" y="6261024"/>
                  <a:pt x="10718620" y="6243466"/>
                  <a:pt x="10743276" y="6243466"/>
                </a:cubicBezTo>
                <a:cubicBezTo>
                  <a:pt x="10757430" y="6243466"/>
                  <a:pt x="10766784" y="6249291"/>
                  <a:pt x="10775973" y="6260819"/>
                </a:cubicBezTo>
                <a:lnTo>
                  <a:pt x="10792301" y="6249250"/>
                </a:lnTo>
                <a:cubicBezTo>
                  <a:pt x="10780363" y="6232307"/>
                  <a:pt x="10763337" y="6223814"/>
                  <a:pt x="10743809" y="6223814"/>
                </a:cubicBezTo>
                <a:close/>
                <a:moveTo>
                  <a:pt x="11170924" y="6214378"/>
                </a:moveTo>
                <a:cubicBezTo>
                  <a:pt x="11163047" y="6214378"/>
                  <a:pt x="11157303" y="6220409"/>
                  <a:pt x="11157303" y="6227999"/>
                </a:cubicBezTo>
                <a:cubicBezTo>
                  <a:pt x="11157303" y="6235588"/>
                  <a:pt x="11163334" y="6241086"/>
                  <a:pt x="11170924" y="6241086"/>
                </a:cubicBezTo>
                <a:cubicBezTo>
                  <a:pt x="11178801" y="6241086"/>
                  <a:pt x="11184831" y="6235834"/>
                  <a:pt x="11184831" y="6227999"/>
                </a:cubicBezTo>
                <a:cubicBezTo>
                  <a:pt x="11184831" y="6220163"/>
                  <a:pt x="11178760" y="6214378"/>
                  <a:pt x="11170924" y="6214378"/>
                </a:cubicBezTo>
                <a:close/>
                <a:moveTo>
                  <a:pt x="10539955" y="5978893"/>
                </a:moveTo>
                <a:cubicBezTo>
                  <a:pt x="10484776" y="5978893"/>
                  <a:pt x="10440058" y="6023611"/>
                  <a:pt x="10440058" y="6078749"/>
                </a:cubicBezTo>
                <a:cubicBezTo>
                  <a:pt x="10440058" y="6127077"/>
                  <a:pt x="10474396" y="6167364"/>
                  <a:pt x="10520057" y="6176594"/>
                </a:cubicBezTo>
                <a:lnTo>
                  <a:pt x="10520057" y="6178604"/>
                </a:lnTo>
                <a:lnTo>
                  <a:pt x="10463729" y="6178604"/>
                </a:lnTo>
                <a:cubicBezTo>
                  <a:pt x="10448960" y="6195999"/>
                  <a:pt x="10440058" y="6218522"/>
                  <a:pt x="10440058" y="6243137"/>
                </a:cubicBezTo>
                <a:cubicBezTo>
                  <a:pt x="10440058" y="6298275"/>
                  <a:pt x="10484776" y="6342993"/>
                  <a:pt x="10539955" y="6342993"/>
                </a:cubicBezTo>
                <a:cubicBezTo>
                  <a:pt x="10595133" y="6342993"/>
                  <a:pt x="10639851" y="6298275"/>
                  <a:pt x="10639851" y="6243137"/>
                </a:cubicBezTo>
                <a:cubicBezTo>
                  <a:pt x="10639851" y="6209045"/>
                  <a:pt x="10622743" y="6178932"/>
                  <a:pt x="10596651" y="6160922"/>
                </a:cubicBezTo>
                <a:cubicBezTo>
                  <a:pt x="10612282" y="6150133"/>
                  <a:pt x="10624713" y="6134953"/>
                  <a:pt x="10632138" y="6117190"/>
                </a:cubicBezTo>
                <a:cubicBezTo>
                  <a:pt x="10647236" y="6153210"/>
                  <a:pt x="10682846" y="6178563"/>
                  <a:pt x="10724363" y="6178563"/>
                </a:cubicBezTo>
                <a:cubicBezTo>
                  <a:pt x="10739706" y="6178563"/>
                  <a:pt x="10754230" y="6175117"/>
                  <a:pt x="10767234" y="6168922"/>
                </a:cubicBezTo>
                <a:lnTo>
                  <a:pt x="10767234" y="5988534"/>
                </a:lnTo>
                <a:cubicBezTo>
                  <a:pt x="10754270" y="5982339"/>
                  <a:pt x="10739747" y="5978893"/>
                  <a:pt x="10724404" y="5978893"/>
                </a:cubicBezTo>
                <a:cubicBezTo>
                  <a:pt x="10682887" y="5978893"/>
                  <a:pt x="10647277" y="6004206"/>
                  <a:pt x="10632179" y="6040267"/>
                </a:cubicBezTo>
                <a:cubicBezTo>
                  <a:pt x="10617123" y="6004206"/>
                  <a:pt x="10581513" y="5978893"/>
                  <a:pt x="10539955" y="5978893"/>
                </a:cubicBezTo>
                <a:close/>
                <a:moveTo>
                  <a:pt x="0" y="0"/>
                </a:moveTo>
                <a:lnTo>
                  <a:pt x="11942918" y="0"/>
                </a:lnTo>
                <a:lnTo>
                  <a:pt x="11942918" y="6598988"/>
                </a:lnTo>
                <a:lnTo>
                  <a:pt x="0" y="6598988"/>
                </a:lnTo>
                <a:close/>
              </a:path>
            </a:pathLst>
          </a:custGeom>
          <a:solidFill>
            <a:schemeClr val="bg1">
              <a:lumMod val="85000"/>
            </a:schemeClr>
          </a:solidFill>
        </p:spPr>
        <p:txBody>
          <a:bodyPr wrap="square">
            <a:noAutofit/>
          </a:bodyPr>
          <a:lstStyle>
            <a:lvl1pPr marL="0" indent="0">
              <a:buNone/>
              <a:defRPr/>
            </a:lvl1pPr>
          </a:lstStyle>
          <a:p>
            <a:r>
              <a:rPr lang="en-US"/>
              <a:t>Click icon to add picture</a:t>
            </a:r>
            <a:endParaRPr lang="en-AU" dirty="0"/>
          </a:p>
        </p:txBody>
      </p:sp>
      <p:sp>
        <p:nvSpPr>
          <p:cNvPr id="20" name="AutoShape 8">
            <a:extLst>
              <a:ext uri="{FF2B5EF4-FFF2-40B4-BE49-F238E27FC236}">
                <a16:creationId xmlns:a16="http://schemas.microsoft.com/office/drawing/2014/main" id="{DF47BC1B-DD0D-4B6F-B8FD-A99E85D1885E}"/>
              </a:ext>
            </a:extLst>
          </p:cNvPr>
          <p:cNvSpPr>
            <a:spLocks noChangeAspect="1" noChangeArrowheads="1" noTextEdit="1"/>
          </p:cNvSpPr>
          <p:nvPr userDrawn="1"/>
        </p:nvSpPr>
        <p:spPr bwMode="auto">
          <a:xfrm>
            <a:off x="7979718" y="4325937"/>
            <a:ext cx="3341688"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pt-BR" dirty="0">
              <a:solidFill>
                <a:prstClr val="white"/>
              </a:solidFill>
              <a:latin typeface="GenesisCare Sans Light" panose="00000400000000000000" pitchFamily="2" charset="0"/>
            </a:endParaRPr>
          </a:p>
        </p:txBody>
      </p:sp>
      <p:sp>
        <p:nvSpPr>
          <p:cNvPr id="29" name="Title 1">
            <a:extLst>
              <a:ext uri="{FF2B5EF4-FFF2-40B4-BE49-F238E27FC236}">
                <a16:creationId xmlns:a16="http://schemas.microsoft.com/office/drawing/2014/main" id="{A5ABCC8A-B2B5-4A9D-9B9A-8FCE66DEF166}"/>
              </a:ext>
            </a:extLst>
          </p:cNvPr>
          <p:cNvSpPr>
            <a:spLocks noGrp="1"/>
          </p:cNvSpPr>
          <p:nvPr>
            <p:ph type="title" hasCustomPrompt="1"/>
          </p:nvPr>
        </p:nvSpPr>
        <p:spPr>
          <a:xfrm>
            <a:off x="754063" y="1979924"/>
            <a:ext cx="3810754" cy="1575945"/>
          </a:xfrm>
        </p:spPr>
        <p:txBody>
          <a:bodyPr wrap="square" lIns="90000" tIns="46800" rIns="90000" bIns="46800" anchor="b" anchorCtr="0">
            <a:spAutoFit/>
          </a:bodyPr>
          <a:lstStyle>
            <a:lvl1pPr>
              <a:lnSpc>
                <a:spcPct val="80000"/>
              </a:lnSpc>
              <a:defRPr sz="6000">
                <a:solidFill>
                  <a:schemeClr val="accent1"/>
                </a:solidFill>
              </a:defRPr>
            </a:lvl1pPr>
          </a:lstStyle>
          <a:p>
            <a:r>
              <a:rPr lang="en-AU" noProof="0" dirty="0"/>
              <a:t>Click </a:t>
            </a:r>
            <a:br>
              <a:rPr lang="en-AU" noProof="0" dirty="0"/>
            </a:br>
            <a:r>
              <a:rPr lang="en-AU" noProof="0" dirty="0"/>
              <a:t>to edit</a:t>
            </a:r>
          </a:p>
        </p:txBody>
      </p:sp>
      <p:sp>
        <p:nvSpPr>
          <p:cNvPr id="30" name="Text Placeholder 2">
            <a:extLst>
              <a:ext uri="{FF2B5EF4-FFF2-40B4-BE49-F238E27FC236}">
                <a16:creationId xmlns:a16="http://schemas.microsoft.com/office/drawing/2014/main" id="{6AB10A6C-EF11-480C-A092-664F07E79EDE}"/>
              </a:ext>
            </a:extLst>
          </p:cNvPr>
          <p:cNvSpPr>
            <a:spLocks noGrp="1"/>
          </p:cNvSpPr>
          <p:nvPr>
            <p:ph type="body" idx="21"/>
          </p:nvPr>
        </p:nvSpPr>
        <p:spPr>
          <a:xfrm>
            <a:off x="754063" y="3568035"/>
            <a:ext cx="3810754" cy="1729522"/>
          </a:xfrm>
          <a:prstGeom prst="rect">
            <a:avLst/>
          </a:prstGeom>
        </p:spPr>
        <p:txBody>
          <a:bodyPr anchor="t">
            <a:noAutofit/>
          </a:bodyPr>
          <a:lstStyle>
            <a:lvl1pPr marL="0" indent="0" algn="l">
              <a:lnSpc>
                <a:spcPct val="100000"/>
              </a:lnSpc>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8" name="Rectangle 7">
            <a:extLst>
              <a:ext uri="{FF2B5EF4-FFF2-40B4-BE49-F238E27FC236}">
                <a16:creationId xmlns:a16="http://schemas.microsoft.com/office/drawing/2014/main" id="{2CBFFFF2-EBF8-40DC-9693-48E898261482}"/>
              </a:ext>
            </a:extLst>
          </p:cNvPr>
          <p:cNvSpPr/>
          <p:nvPr userDrawn="1"/>
        </p:nvSpPr>
        <p:spPr>
          <a:xfrm>
            <a:off x="-1582576" y="0"/>
            <a:ext cx="1440000" cy="9023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Key Message Slide with Image Option #1</a:t>
            </a:r>
            <a:br>
              <a:rPr lang="en-AU" sz="1200" b="1" dirty="0">
                <a:solidFill>
                  <a:schemeClr val="bg1"/>
                </a:solidFill>
              </a:rPr>
            </a:br>
            <a:r>
              <a:rPr lang="en-AU" sz="1200" b="1" dirty="0">
                <a:solidFill>
                  <a:schemeClr val="bg1"/>
                </a:solidFill>
              </a:rPr>
              <a:t>Green logo</a:t>
            </a:r>
            <a:endParaRPr lang="en-AU" sz="1200" dirty="0">
              <a:solidFill>
                <a:schemeClr val="bg1"/>
              </a:solidFill>
            </a:endParaRPr>
          </a:p>
        </p:txBody>
      </p:sp>
      <p:sp>
        <p:nvSpPr>
          <p:cNvPr id="9" name="Rectangle 8">
            <a:extLst>
              <a:ext uri="{FF2B5EF4-FFF2-40B4-BE49-F238E27FC236}">
                <a16:creationId xmlns:a16="http://schemas.microsoft.com/office/drawing/2014/main" id="{E7974FF5-24A4-43D6-BED8-C05F878C80B0}"/>
              </a:ext>
            </a:extLst>
          </p:cNvPr>
          <p:cNvSpPr/>
          <p:nvPr userDrawn="1"/>
        </p:nvSpPr>
        <p:spPr>
          <a:xfrm>
            <a:off x="-1582576" y="1072662"/>
            <a:ext cx="1440000" cy="1581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Instructions –  how to replace the image:</a:t>
            </a:r>
          </a:p>
          <a:p>
            <a:endParaRPr lang="en-AU" sz="1200" dirty="0">
              <a:solidFill>
                <a:schemeClr val="bg1"/>
              </a:solidFill>
            </a:endParaRPr>
          </a:p>
          <a:p>
            <a:r>
              <a:rPr lang="en-AU" sz="1200" dirty="0">
                <a:solidFill>
                  <a:schemeClr val="bg1"/>
                </a:solidFill>
              </a:rPr>
              <a:t>Refer back to slide #1 on this template.</a:t>
            </a:r>
          </a:p>
        </p:txBody>
      </p:sp>
      <p:sp>
        <p:nvSpPr>
          <p:cNvPr id="14" name="Footer Placeholder 4">
            <a:extLst>
              <a:ext uri="{FF2B5EF4-FFF2-40B4-BE49-F238E27FC236}">
                <a16:creationId xmlns:a16="http://schemas.microsoft.com/office/drawing/2014/main" id="{9040CECD-C2CB-45ED-A132-978BAE6946AB}"/>
              </a:ext>
            </a:extLst>
          </p:cNvPr>
          <p:cNvSpPr>
            <a:spLocks noGrp="1"/>
          </p:cNvSpPr>
          <p:nvPr>
            <p:ph type="ftr" sz="quarter" idx="3"/>
          </p:nvPr>
        </p:nvSpPr>
        <p:spPr>
          <a:xfrm>
            <a:off x="738193" y="6318221"/>
            <a:ext cx="1124064"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r>
              <a:rPr lang="en-AU" dirty="0"/>
              <a:t>©GenesisCare 2021</a:t>
            </a:r>
          </a:p>
        </p:txBody>
      </p:sp>
      <p:sp>
        <p:nvSpPr>
          <p:cNvPr id="15" name="Slide Number Placeholder 5">
            <a:extLst>
              <a:ext uri="{FF2B5EF4-FFF2-40B4-BE49-F238E27FC236}">
                <a16:creationId xmlns:a16="http://schemas.microsoft.com/office/drawing/2014/main" id="{E136FD54-00BD-4A3C-B7A3-7C452E59BAA1}"/>
              </a:ext>
            </a:extLst>
          </p:cNvPr>
          <p:cNvSpPr>
            <a:spLocks noGrp="1"/>
          </p:cNvSpPr>
          <p:nvPr>
            <p:ph type="sldNum" sz="quarter" idx="4"/>
          </p:nvPr>
        </p:nvSpPr>
        <p:spPr>
          <a:xfrm>
            <a:off x="1939496" y="6318221"/>
            <a:ext cx="312830"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fld id="{FAB6D39D-1210-4F97-8D6B-D4136F467DEA}" type="slidenum">
              <a:rPr lang="en-AU" smtClean="0"/>
              <a:pPr/>
              <a:t>‹#›</a:t>
            </a:fld>
            <a:endParaRPr lang="en-AU" dirty="0"/>
          </a:p>
        </p:txBody>
      </p:sp>
    </p:spTree>
    <p:extLst>
      <p:ext uri="{BB962C8B-B14F-4D97-AF65-F5344CB8AC3E}">
        <p14:creationId xmlns:p14="http://schemas.microsoft.com/office/powerpoint/2010/main" val="201691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Image White Logo">
    <p:spTree>
      <p:nvGrpSpPr>
        <p:cNvPr id="1" name=""/>
        <p:cNvGrpSpPr/>
        <p:nvPr/>
      </p:nvGrpSpPr>
      <p:grpSpPr>
        <a:xfrm>
          <a:off x="0" y="0"/>
          <a:ext cx="0" cy="0"/>
          <a:chOff x="0" y="0"/>
          <a:chExt cx="0" cy="0"/>
        </a:xfrm>
      </p:grpSpPr>
      <p:sp>
        <p:nvSpPr>
          <p:cNvPr id="46" name="Picture Placeholder 45">
            <a:extLst>
              <a:ext uri="{FF2B5EF4-FFF2-40B4-BE49-F238E27FC236}">
                <a16:creationId xmlns:a16="http://schemas.microsoft.com/office/drawing/2014/main" id="{89B28F8D-2BB2-493B-B2C1-49EF73B64860}"/>
              </a:ext>
            </a:extLst>
          </p:cNvPr>
          <p:cNvSpPr>
            <a:spLocks noGrp="1"/>
          </p:cNvSpPr>
          <p:nvPr>
            <p:ph type="pic" sz="quarter" idx="13"/>
          </p:nvPr>
        </p:nvSpPr>
        <p:spPr>
          <a:xfrm>
            <a:off x="124542" y="124541"/>
            <a:ext cx="11942918" cy="6598988"/>
          </a:xfrm>
          <a:custGeom>
            <a:avLst/>
            <a:gdLst>
              <a:gd name="connsiteX0" fmla="*/ 11431352 w 11942918"/>
              <a:gd name="connsiteY0" fmla="*/ 6272511 h 6598988"/>
              <a:gd name="connsiteX1" fmla="*/ 11455474 w 11942918"/>
              <a:gd name="connsiteY1" fmla="*/ 6298726 h 6598988"/>
              <a:gd name="connsiteX2" fmla="*/ 11431352 w 11942918"/>
              <a:gd name="connsiteY2" fmla="*/ 6324941 h 6598988"/>
              <a:gd name="connsiteX3" fmla="*/ 11406982 w 11942918"/>
              <a:gd name="connsiteY3" fmla="*/ 6298726 h 6598988"/>
              <a:gd name="connsiteX4" fmla="*/ 11431352 w 11942918"/>
              <a:gd name="connsiteY4" fmla="*/ 6272511 h 6598988"/>
              <a:gd name="connsiteX5" fmla="*/ 11588068 w 11942918"/>
              <a:gd name="connsiteY5" fmla="*/ 6270993 h 6598988"/>
              <a:gd name="connsiteX6" fmla="*/ 11608253 w 11942918"/>
              <a:gd name="connsiteY6" fmla="*/ 6290111 h 6598988"/>
              <a:gd name="connsiteX7" fmla="*/ 11565258 w 11942918"/>
              <a:gd name="connsiteY7" fmla="*/ 6290111 h 6598988"/>
              <a:gd name="connsiteX8" fmla="*/ 11588068 w 11942918"/>
              <a:gd name="connsiteY8" fmla="*/ 6270993 h 6598988"/>
              <a:gd name="connsiteX9" fmla="*/ 11035991 w 11942918"/>
              <a:gd name="connsiteY9" fmla="*/ 6270993 h 6598988"/>
              <a:gd name="connsiteX10" fmla="*/ 11056175 w 11942918"/>
              <a:gd name="connsiteY10" fmla="*/ 6290111 h 6598988"/>
              <a:gd name="connsiteX11" fmla="*/ 11013181 w 11942918"/>
              <a:gd name="connsiteY11" fmla="*/ 6290111 h 6598988"/>
              <a:gd name="connsiteX12" fmla="*/ 11035991 w 11942918"/>
              <a:gd name="connsiteY12" fmla="*/ 6270993 h 6598988"/>
              <a:gd name="connsiteX13" fmla="*/ 10852321 w 11942918"/>
              <a:gd name="connsiteY13" fmla="*/ 6270993 h 6598988"/>
              <a:gd name="connsiteX14" fmla="*/ 10872506 w 11942918"/>
              <a:gd name="connsiteY14" fmla="*/ 6290111 h 6598988"/>
              <a:gd name="connsiteX15" fmla="*/ 10829511 w 11942918"/>
              <a:gd name="connsiteY15" fmla="*/ 6290111 h 6598988"/>
              <a:gd name="connsiteX16" fmla="*/ 10852321 w 11942918"/>
              <a:gd name="connsiteY16" fmla="*/ 6270993 h 6598988"/>
              <a:gd name="connsiteX17" fmla="*/ 11160421 w 11942918"/>
              <a:gd name="connsiteY17" fmla="*/ 6255526 h 6598988"/>
              <a:gd name="connsiteX18" fmla="*/ 11160421 w 11942918"/>
              <a:gd name="connsiteY18" fmla="*/ 6341720 h 6598988"/>
              <a:gd name="connsiteX19" fmla="*/ 11181385 w 11942918"/>
              <a:gd name="connsiteY19" fmla="*/ 6341720 h 6598988"/>
              <a:gd name="connsiteX20" fmla="*/ 11181385 w 11942918"/>
              <a:gd name="connsiteY20" fmla="*/ 6255526 h 6598988"/>
              <a:gd name="connsiteX21" fmla="*/ 11535145 w 11942918"/>
              <a:gd name="connsiteY21" fmla="*/ 6254460 h 6598988"/>
              <a:gd name="connsiteX22" fmla="*/ 11511023 w 11942918"/>
              <a:gd name="connsiteY22" fmla="*/ 6266522 h 6598988"/>
              <a:gd name="connsiteX23" fmla="*/ 11511023 w 11942918"/>
              <a:gd name="connsiteY23" fmla="*/ 6255527 h 6598988"/>
              <a:gd name="connsiteX24" fmla="*/ 11491618 w 11942918"/>
              <a:gd name="connsiteY24" fmla="*/ 6255527 h 6598988"/>
              <a:gd name="connsiteX25" fmla="*/ 11491618 w 11942918"/>
              <a:gd name="connsiteY25" fmla="*/ 6341721 h 6598988"/>
              <a:gd name="connsiteX26" fmla="*/ 11512582 w 11942918"/>
              <a:gd name="connsiteY26" fmla="*/ 6341721 h 6598988"/>
              <a:gd name="connsiteX27" fmla="*/ 11512582 w 11942918"/>
              <a:gd name="connsiteY27" fmla="*/ 6298767 h 6598988"/>
              <a:gd name="connsiteX28" fmla="*/ 11542735 w 11942918"/>
              <a:gd name="connsiteY28" fmla="*/ 6275178 h 6598988"/>
              <a:gd name="connsiteX29" fmla="*/ 11542735 w 11942918"/>
              <a:gd name="connsiteY29" fmla="*/ 6255527 h 6598988"/>
              <a:gd name="connsiteX30" fmla="*/ 11535145 w 11942918"/>
              <a:gd name="connsiteY30" fmla="*/ 6254460 h 6598988"/>
              <a:gd name="connsiteX31" fmla="*/ 11588561 w 11942918"/>
              <a:gd name="connsiteY31" fmla="*/ 6253721 h 6598988"/>
              <a:gd name="connsiteX32" fmla="*/ 11544007 w 11942918"/>
              <a:gd name="connsiteY32" fmla="*/ 6298808 h 6598988"/>
              <a:gd name="connsiteX33" fmla="*/ 11590653 w 11942918"/>
              <a:gd name="connsiteY33" fmla="*/ 6343895 h 6598988"/>
              <a:gd name="connsiteX34" fmla="*/ 11625237 w 11942918"/>
              <a:gd name="connsiteY34" fmla="*/ 6330520 h 6598988"/>
              <a:gd name="connsiteX35" fmla="*/ 11615555 w 11942918"/>
              <a:gd name="connsiteY35" fmla="*/ 6316367 h 6598988"/>
              <a:gd name="connsiteX36" fmla="*/ 11591432 w 11942918"/>
              <a:gd name="connsiteY36" fmla="*/ 6325556 h 6598988"/>
              <a:gd name="connsiteX37" fmla="*/ 11564725 w 11942918"/>
              <a:gd name="connsiteY37" fmla="*/ 6305659 h 6598988"/>
              <a:gd name="connsiteX38" fmla="*/ 11626837 w 11942918"/>
              <a:gd name="connsiteY38" fmla="*/ 6305659 h 6598988"/>
              <a:gd name="connsiteX39" fmla="*/ 11628396 w 11942918"/>
              <a:gd name="connsiteY39" fmla="*/ 6293269 h 6598988"/>
              <a:gd name="connsiteX40" fmla="*/ 11588561 w 11942918"/>
              <a:gd name="connsiteY40" fmla="*/ 6253721 h 6598988"/>
              <a:gd name="connsiteX41" fmla="*/ 11427659 w 11942918"/>
              <a:gd name="connsiteY41" fmla="*/ 6253721 h 6598988"/>
              <a:gd name="connsiteX42" fmla="*/ 11385485 w 11942918"/>
              <a:gd name="connsiteY42" fmla="*/ 6298808 h 6598988"/>
              <a:gd name="connsiteX43" fmla="*/ 11427413 w 11942918"/>
              <a:gd name="connsiteY43" fmla="*/ 6343895 h 6598988"/>
              <a:gd name="connsiteX44" fmla="*/ 11456746 w 11942918"/>
              <a:gd name="connsiteY44" fmla="*/ 6330274 h 6598988"/>
              <a:gd name="connsiteX45" fmla="*/ 11456746 w 11942918"/>
              <a:gd name="connsiteY45" fmla="*/ 6341802 h 6598988"/>
              <a:gd name="connsiteX46" fmla="*/ 11476151 w 11942918"/>
              <a:gd name="connsiteY46" fmla="*/ 6341802 h 6598988"/>
              <a:gd name="connsiteX47" fmla="*/ 11476151 w 11942918"/>
              <a:gd name="connsiteY47" fmla="*/ 6255526 h 6598988"/>
              <a:gd name="connsiteX48" fmla="*/ 11454654 w 11942918"/>
              <a:gd name="connsiteY48" fmla="*/ 6255526 h 6598988"/>
              <a:gd name="connsiteX49" fmla="*/ 11454654 w 11942918"/>
              <a:gd name="connsiteY49" fmla="*/ 6264183 h 6598988"/>
              <a:gd name="connsiteX50" fmla="*/ 11427659 w 11942918"/>
              <a:gd name="connsiteY50" fmla="*/ 6253721 h 6598988"/>
              <a:gd name="connsiteX51" fmla="*/ 11228934 w 11942918"/>
              <a:gd name="connsiteY51" fmla="*/ 6253680 h 6598988"/>
              <a:gd name="connsiteX52" fmla="*/ 11197754 w 11942918"/>
              <a:gd name="connsiteY52" fmla="*/ 6279116 h 6598988"/>
              <a:gd name="connsiteX53" fmla="*/ 11215970 w 11942918"/>
              <a:gd name="connsiteY53" fmla="*/ 6302951 h 6598988"/>
              <a:gd name="connsiteX54" fmla="*/ 11230000 w 11942918"/>
              <a:gd name="connsiteY54" fmla="*/ 6308736 h 6598988"/>
              <a:gd name="connsiteX55" fmla="*/ 11239969 w 11942918"/>
              <a:gd name="connsiteY55" fmla="*/ 6318418 h 6598988"/>
              <a:gd name="connsiteX56" fmla="*/ 11228195 w 11942918"/>
              <a:gd name="connsiteY56" fmla="*/ 6326294 h 6598988"/>
              <a:gd name="connsiteX57" fmla="*/ 11203580 w 11942918"/>
              <a:gd name="connsiteY57" fmla="*/ 6314233 h 6598988"/>
              <a:gd name="connsiteX58" fmla="*/ 11192298 w 11942918"/>
              <a:gd name="connsiteY58" fmla="*/ 6327074 h 6598988"/>
              <a:gd name="connsiteX59" fmla="*/ 11227416 w 11942918"/>
              <a:gd name="connsiteY59" fmla="*/ 6343853 h 6598988"/>
              <a:gd name="connsiteX60" fmla="*/ 11260441 w 11942918"/>
              <a:gd name="connsiteY60" fmla="*/ 6316859 h 6598988"/>
              <a:gd name="connsiteX61" fmla="*/ 11240544 w 11942918"/>
              <a:gd name="connsiteY61" fmla="*/ 6292818 h 6598988"/>
              <a:gd name="connsiteX62" fmla="*/ 11227908 w 11942918"/>
              <a:gd name="connsiteY62" fmla="*/ 6287608 h 6598988"/>
              <a:gd name="connsiteX63" fmla="*/ 11217693 w 11942918"/>
              <a:gd name="connsiteY63" fmla="*/ 6278583 h 6598988"/>
              <a:gd name="connsiteX64" fmla="*/ 11227908 w 11942918"/>
              <a:gd name="connsiteY64" fmla="*/ 6271239 h 6598988"/>
              <a:gd name="connsiteX65" fmla="*/ 11248339 w 11942918"/>
              <a:gd name="connsiteY65" fmla="*/ 6279608 h 6598988"/>
              <a:gd name="connsiteX66" fmla="*/ 11259087 w 11942918"/>
              <a:gd name="connsiteY66" fmla="*/ 6266767 h 6598988"/>
              <a:gd name="connsiteX67" fmla="*/ 11228934 w 11942918"/>
              <a:gd name="connsiteY67" fmla="*/ 6253680 h 6598988"/>
              <a:gd name="connsiteX68" fmla="*/ 11118493 w 11942918"/>
              <a:gd name="connsiteY68" fmla="*/ 6253680 h 6598988"/>
              <a:gd name="connsiteX69" fmla="*/ 11087313 w 11942918"/>
              <a:gd name="connsiteY69" fmla="*/ 6279116 h 6598988"/>
              <a:gd name="connsiteX70" fmla="*/ 11105529 w 11942918"/>
              <a:gd name="connsiteY70" fmla="*/ 6302951 h 6598988"/>
              <a:gd name="connsiteX71" fmla="*/ 11119559 w 11942918"/>
              <a:gd name="connsiteY71" fmla="*/ 6308736 h 6598988"/>
              <a:gd name="connsiteX72" fmla="*/ 11129528 w 11942918"/>
              <a:gd name="connsiteY72" fmla="*/ 6318418 h 6598988"/>
              <a:gd name="connsiteX73" fmla="*/ 11117754 w 11942918"/>
              <a:gd name="connsiteY73" fmla="*/ 6326294 h 6598988"/>
              <a:gd name="connsiteX74" fmla="*/ 11093139 w 11942918"/>
              <a:gd name="connsiteY74" fmla="*/ 6314233 h 6598988"/>
              <a:gd name="connsiteX75" fmla="*/ 11081857 w 11942918"/>
              <a:gd name="connsiteY75" fmla="*/ 6327074 h 6598988"/>
              <a:gd name="connsiteX76" fmla="*/ 11116975 w 11942918"/>
              <a:gd name="connsiteY76" fmla="*/ 6343853 h 6598988"/>
              <a:gd name="connsiteX77" fmla="*/ 11150000 w 11942918"/>
              <a:gd name="connsiteY77" fmla="*/ 6316859 h 6598988"/>
              <a:gd name="connsiteX78" fmla="*/ 11130103 w 11942918"/>
              <a:gd name="connsiteY78" fmla="*/ 6292818 h 6598988"/>
              <a:gd name="connsiteX79" fmla="*/ 11117467 w 11942918"/>
              <a:gd name="connsiteY79" fmla="*/ 6287608 h 6598988"/>
              <a:gd name="connsiteX80" fmla="*/ 11107252 w 11942918"/>
              <a:gd name="connsiteY80" fmla="*/ 6278583 h 6598988"/>
              <a:gd name="connsiteX81" fmla="*/ 11117467 w 11942918"/>
              <a:gd name="connsiteY81" fmla="*/ 6271239 h 6598988"/>
              <a:gd name="connsiteX82" fmla="*/ 11137898 w 11942918"/>
              <a:gd name="connsiteY82" fmla="*/ 6279608 h 6598988"/>
              <a:gd name="connsiteX83" fmla="*/ 11148646 w 11942918"/>
              <a:gd name="connsiteY83" fmla="*/ 6266767 h 6598988"/>
              <a:gd name="connsiteX84" fmla="*/ 11118493 w 11942918"/>
              <a:gd name="connsiteY84" fmla="*/ 6253680 h 6598988"/>
              <a:gd name="connsiteX85" fmla="*/ 11036484 w 11942918"/>
              <a:gd name="connsiteY85" fmla="*/ 6253680 h 6598988"/>
              <a:gd name="connsiteX86" fmla="*/ 10991930 w 11942918"/>
              <a:gd name="connsiteY86" fmla="*/ 6298767 h 6598988"/>
              <a:gd name="connsiteX87" fmla="*/ 11038576 w 11942918"/>
              <a:gd name="connsiteY87" fmla="*/ 6343853 h 6598988"/>
              <a:gd name="connsiteX88" fmla="*/ 11073160 w 11942918"/>
              <a:gd name="connsiteY88" fmla="*/ 6330479 h 6598988"/>
              <a:gd name="connsiteX89" fmla="*/ 11063478 w 11942918"/>
              <a:gd name="connsiteY89" fmla="*/ 6316326 h 6598988"/>
              <a:gd name="connsiteX90" fmla="*/ 11039355 w 11942918"/>
              <a:gd name="connsiteY90" fmla="*/ 6325515 h 6598988"/>
              <a:gd name="connsiteX91" fmla="*/ 11012648 w 11942918"/>
              <a:gd name="connsiteY91" fmla="*/ 6305618 h 6598988"/>
              <a:gd name="connsiteX92" fmla="*/ 11074760 w 11942918"/>
              <a:gd name="connsiteY92" fmla="*/ 6305618 h 6598988"/>
              <a:gd name="connsiteX93" fmla="*/ 11076319 w 11942918"/>
              <a:gd name="connsiteY93" fmla="*/ 6293310 h 6598988"/>
              <a:gd name="connsiteX94" fmla="*/ 11036484 w 11942918"/>
              <a:gd name="connsiteY94" fmla="*/ 6253680 h 6598988"/>
              <a:gd name="connsiteX95" fmla="*/ 10948977 w 11942918"/>
              <a:gd name="connsiteY95" fmla="*/ 6253680 h 6598988"/>
              <a:gd name="connsiteX96" fmla="*/ 10923541 w 11942918"/>
              <a:gd name="connsiteY96" fmla="*/ 6263895 h 6598988"/>
              <a:gd name="connsiteX97" fmla="*/ 10923541 w 11942918"/>
              <a:gd name="connsiteY97" fmla="*/ 6255526 h 6598988"/>
              <a:gd name="connsiteX98" fmla="*/ 10904136 w 11942918"/>
              <a:gd name="connsiteY98" fmla="*/ 6255526 h 6598988"/>
              <a:gd name="connsiteX99" fmla="*/ 10904136 w 11942918"/>
              <a:gd name="connsiteY99" fmla="*/ 6341720 h 6598988"/>
              <a:gd name="connsiteX100" fmla="*/ 10925100 w 11942918"/>
              <a:gd name="connsiteY100" fmla="*/ 6341720 h 6598988"/>
              <a:gd name="connsiteX101" fmla="*/ 10925100 w 11942918"/>
              <a:gd name="connsiteY101" fmla="*/ 6290357 h 6598988"/>
              <a:gd name="connsiteX102" fmla="*/ 10943192 w 11942918"/>
              <a:gd name="connsiteY102" fmla="*/ 6272552 h 6598988"/>
              <a:gd name="connsiteX103" fmla="*/ 10960505 w 11942918"/>
              <a:gd name="connsiteY103" fmla="*/ 6290357 h 6598988"/>
              <a:gd name="connsiteX104" fmla="*/ 10960505 w 11942918"/>
              <a:gd name="connsiteY104" fmla="*/ 6341720 h 6598988"/>
              <a:gd name="connsiteX105" fmla="*/ 10981469 w 11942918"/>
              <a:gd name="connsiteY105" fmla="*/ 6341720 h 6598988"/>
              <a:gd name="connsiteX106" fmla="*/ 10981469 w 11942918"/>
              <a:gd name="connsiteY106" fmla="*/ 6288265 h 6598988"/>
              <a:gd name="connsiteX107" fmla="*/ 10948977 w 11942918"/>
              <a:gd name="connsiteY107" fmla="*/ 6253680 h 6598988"/>
              <a:gd name="connsiteX108" fmla="*/ 10852814 w 11942918"/>
              <a:gd name="connsiteY108" fmla="*/ 6253680 h 6598988"/>
              <a:gd name="connsiteX109" fmla="*/ 10808260 w 11942918"/>
              <a:gd name="connsiteY109" fmla="*/ 6298767 h 6598988"/>
              <a:gd name="connsiteX110" fmla="*/ 10854906 w 11942918"/>
              <a:gd name="connsiteY110" fmla="*/ 6343853 h 6598988"/>
              <a:gd name="connsiteX111" fmla="*/ 10889490 w 11942918"/>
              <a:gd name="connsiteY111" fmla="*/ 6330479 h 6598988"/>
              <a:gd name="connsiteX112" fmla="*/ 10879808 w 11942918"/>
              <a:gd name="connsiteY112" fmla="*/ 6316326 h 6598988"/>
              <a:gd name="connsiteX113" fmla="*/ 10855685 w 11942918"/>
              <a:gd name="connsiteY113" fmla="*/ 6325515 h 6598988"/>
              <a:gd name="connsiteX114" fmla="*/ 10828978 w 11942918"/>
              <a:gd name="connsiteY114" fmla="*/ 6305618 h 6598988"/>
              <a:gd name="connsiteX115" fmla="*/ 10891090 w 11942918"/>
              <a:gd name="connsiteY115" fmla="*/ 6305618 h 6598988"/>
              <a:gd name="connsiteX116" fmla="*/ 10892649 w 11942918"/>
              <a:gd name="connsiteY116" fmla="*/ 6293310 h 6598988"/>
              <a:gd name="connsiteX117" fmla="*/ 10852814 w 11942918"/>
              <a:gd name="connsiteY117" fmla="*/ 6253680 h 6598988"/>
              <a:gd name="connsiteX118" fmla="*/ 11329937 w 11942918"/>
              <a:gd name="connsiteY118" fmla="*/ 6223814 h 6598988"/>
              <a:gd name="connsiteX119" fmla="*/ 11268358 w 11942918"/>
              <a:gd name="connsiteY119" fmla="*/ 6283834 h 6598988"/>
              <a:gd name="connsiteX120" fmla="*/ 11329937 w 11942918"/>
              <a:gd name="connsiteY120" fmla="*/ 6343854 h 6598988"/>
              <a:gd name="connsiteX121" fmla="*/ 11380234 w 11942918"/>
              <a:gd name="connsiteY121" fmla="*/ 6316327 h 6598988"/>
              <a:gd name="connsiteX122" fmla="*/ 11363988 w 11942918"/>
              <a:gd name="connsiteY122" fmla="*/ 6304552 h 6598988"/>
              <a:gd name="connsiteX123" fmla="*/ 11329937 w 11942918"/>
              <a:gd name="connsiteY123" fmla="*/ 6324203 h 6598988"/>
              <a:gd name="connsiteX124" fmla="*/ 11290389 w 11942918"/>
              <a:gd name="connsiteY124" fmla="*/ 6283834 h 6598988"/>
              <a:gd name="connsiteX125" fmla="*/ 11329937 w 11942918"/>
              <a:gd name="connsiteY125" fmla="*/ 6243466 h 6598988"/>
              <a:gd name="connsiteX126" fmla="*/ 11363988 w 11942918"/>
              <a:gd name="connsiteY126" fmla="*/ 6263116 h 6598988"/>
              <a:gd name="connsiteX127" fmla="*/ 11380234 w 11942918"/>
              <a:gd name="connsiteY127" fmla="*/ 6251588 h 6598988"/>
              <a:gd name="connsiteX128" fmla="*/ 11329937 w 11942918"/>
              <a:gd name="connsiteY128" fmla="*/ 6223814 h 6598988"/>
              <a:gd name="connsiteX129" fmla="*/ 10743809 w 11942918"/>
              <a:gd name="connsiteY129" fmla="*/ 6223814 h 6598988"/>
              <a:gd name="connsiteX130" fmla="*/ 10681984 w 11942918"/>
              <a:gd name="connsiteY130" fmla="*/ 6283834 h 6598988"/>
              <a:gd name="connsiteX131" fmla="*/ 10743809 w 11942918"/>
              <a:gd name="connsiteY131" fmla="*/ 6343854 h 6598988"/>
              <a:gd name="connsiteX132" fmla="*/ 10798332 w 11942918"/>
              <a:gd name="connsiteY132" fmla="*/ 6313168 h 6598988"/>
              <a:gd name="connsiteX133" fmla="*/ 10798332 w 11942918"/>
              <a:gd name="connsiteY133" fmla="*/ 6279404 h 6598988"/>
              <a:gd name="connsiteX134" fmla="*/ 10743276 w 11942918"/>
              <a:gd name="connsiteY134" fmla="*/ 6279404 h 6598988"/>
              <a:gd name="connsiteX135" fmla="*/ 10743276 w 11942918"/>
              <a:gd name="connsiteY135" fmla="*/ 6297988 h 6598988"/>
              <a:gd name="connsiteX136" fmla="*/ 10777040 w 11942918"/>
              <a:gd name="connsiteY136" fmla="*/ 6297988 h 6598988"/>
              <a:gd name="connsiteX137" fmla="*/ 10777040 w 11942918"/>
              <a:gd name="connsiteY137" fmla="*/ 6310255 h 6598988"/>
              <a:gd name="connsiteX138" fmla="*/ 10744589 w 11942918"/>
              <a:gd name="connsiteY138" fmla="*/ 6324449 h 6598988"/>
              <a:gd name="connsiteX139" fmla="*/ 10703769 w 11942918"/>
              <a:gd name="connsiteY139" fmla="*/ 6283834 h 6598988"/>
              <a:gd name="connsiteX140" fmla="*/ 10743276 w 11942918"/>
              <a:gd name="connsiteY140" fmla="*/ 6243466 h 6598988"/>
              <a:gd name="connsiteX141" fmla="*/ 10775973 w 11942918"/>
              <a:gd name="connsiteY141" fmla="*/ 6260819 h 6598988"/>
              <a:gd name="connsiteX142" fmla="*/ 10792301 w 11942918"/>
              <a:gd name="connsiteY142" fmla="*/ 6249250 h 6598988"/>
              <a:gd name="connsiteX143" fmla="*/ 10743809 w 11942918"/>
              <a:gd name="connsiteY143" fmla="*/ 6223814 h 6598988"/>
              <a:gd name="connsiteX144" fmla="*/ 11170924 w 11942918"/>
              <a:gd name="connsiteY144" fmla="*/ 6214378 h 6598988"/>
              <a:gd name="connsiteX145" fmla="*/ 11157303 w 11942918"/>
              <a:gd name="connsiteY145" fmla="*/ 6227999 h 6598988"/>
              <a:gd name="connsiteX146" fmla="*/ 11170924 w 11942918"/>
              <a:gd name="connsiteY146" fmla="*/ 6241086 h 6598988"/>
              <a:gd name="connsiteX147" fmla="*/ 11184831 w 11942918"/>
              <a:gd name="connsiteY147" fmla="*/ 6227999 h 6598988"/>
              <a:gd name="connsiteX148" fmla="*/ 11170924 w 11942918"/>
              <a:gd name="connsiteY148" fmla="*/ 6214378 h 6598988"/>
              <a:gd name="connsiteX149" fmla="*/ 10539955 w 11942918"/>
              <a:gd name="connsiteY149" fmla="*/ 5978893 h 6598988"/>
              <a:gd name="connsiteX150" fmla="*/ 10440058 w 11942918"/>
              <a:gd name="connsiteY150" fmla="*/ 6078749 h 6598988"/>
              <a:gd name="connsiteX151" fmla="*/ 10520057 w 11942918"/>
              <a:gd name="connsiteY151" fmla="*/ 6176594 h 6598988"/>
              <a:gd name="connsiteX152" fmla="*/ 10520057 w 11942918"/>
              <a:gd name="connsiteY152" fmla="*/ 6178604 h 6598988"/>
              <a:gd name="connsiteX153" fmla="*/ 10463729 w 11942918"/>
              <a:gd name="connsiteY153" fmla="*/ 6178604 h 6598988"/>
              <a:gd name="connsiteX154" fmla="*/ 10440058 w 11942918"/>
              <a:gd name="connsiteY154" fmla="*/ 6243137 h 6598988"/>
              <a:gd name="connsiteX155" fmla="*/ 10539955 w 11942918"/>
              <a:gd name="connsiteY155" fmla="*/ 6342993 h 6598988"/>
              <a:gd name="connsiteX156" fmla="*/ 10639851 w 11942918"/>
              <a:gd name="connsiteY156" fmla="*/ 6243137 h 6598988"/>
              <a:gd name="connsiteX157" fmla="*/ 10596651 w 11942918"/>
              <a:gd name="connsiteY157" fmla="*/ 6160922 h 6598988"/>
              <a:gd name="connsiteX158" fmla="*/ 10632138 w 11942918"/>
              <a:gd name="connsiteY158" fmla="*/ 6117190 h 6598988"/>
              <a:gd name="connsiteX159" fmla="*/ 10724363 w 11942918"/>
              <a:gd name="connsiteY159" fmla="*/ 6178563 h 6598988"/>
              <a:gd name="connsiteX160" fmla="*/ 10767234 w 11942918"/>
              <a:gd name="connsiteY160" fmla="*/ 6168922 h 6598988"/>
              <a:gd name="connsiteX161" fmla="*/ 10767234 w 11942918"/>
              <a:gd name="connsiteY161" fmla="*/ 5988534 h 6598988"/>
              <a:gd name="connsiteX162" fmla="*/ 10724404 w 11942918"/>
              <a:gd name="connsiteY162" fmla="*/ 5978893 h 6598988"/>
              <a:gd name="connsiteX163" fmla="*/ 10632179 w 11942918"/>
              <a:gd name="connsiteY163" fmla="*/ 6040267 h 6598988"/>
              <a:gd name="connsiteX164" fmla="*/ 10539955 w 11942918"/>
              <a:gd name="connsiteY164" fmla="*/ 5978893 h 6598988"/>
              <a:gd name="connsiteX165" fmla="*/ 0 w 11942918"/>
              <a:gd name="connsiteY165" fmla="*/ 0 h 6598988"/>
              <a:gd name="connsiteX166" fmla="*/ 11942918 w 11942918"/>
              <a:gd name="connsiteY166" fmla="*/ 0 h 6598988"/>
              <a:gd name="connsiteX167" fmla="*/ 11942918 w 11942918"/>
              <a:gd name="connsiteY167" fmla="*/ 6598988 h 6598988"/>
              <a:gd name="connsiteX168" fmla="*/ 0 w 11942918"/>
              <a:gd name="connsiteY168" fmla="*/ 6598988 h 659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1942918" h="6598988">
                <a:moveTo>
                  <a:pt x="11431352" y="6272511"/>
                </a:moveTo>
                <a:cubicBezTo>
                  <a:pt x="11445834" y="6272511"/>
                  <a:pt x="11455474" y="6283957"/>
                  <a:pt x="11455474" y="6298726"/>
                </a:cubicBezTo>
                <a:cubicBezTo>
                  <a:pt x="11455433" y="6313741"/>
                  <a:pt x="11446079" y="6324941"/>
                  <a:pt x="11431352" y="6324941"/>
                </a:cubicBezTo>
                <a:cubicBezTo>
                  <a:pt x="11417731" y="6324941"/>
                  <a:pt x="11406982" y="6314479"/>
                  <a:pt x="11406982" y="6298726"/>
                </a:cubicBezTo>
                <a:cubicBezTo>
                  <a:pt x="11406982" y="6283259"/>
                  <a:pt x="11417198" y="6272511"/>
                  <a:pt x="11431352" y="6272511"/>
                </a:cubicBezTo>
                <a:close/>
                <a:moveTo>
                  <a:pt x="11588068" y="6270993"/>
                </a:moveTo>
                <a:cubicBezTo>
                  <a:pt x="11598817" y="6270993"/>
                  <a:pt x="11607719" y="6277803"/>
                  <a:pt x="11608253" y="6290111"/>
                </a:cubicBezTo>
                <a:lnTo>
                  <a:pt x="11565258" y="6290111"/>
                </a:lnTo>
                <a:cubicBezTo>
                  <a:pt x="11567884" y="6278583"/>
                  <a:pt x="11576540" y="6270993"/>
                  <a:pt x="11588068" y="6270993"/>
                </a:cubicBezTo>
                <a:close/>
                <a:moveTo>
                  <a:pt x="11035991" y="6270993"/>
                </a:moveTo>
                <a:cubicBezTo>
                  <a:pt x="11046740" y="6270993"/>
                  <a:pt x="11055642" y="6277803"/>
                  <a:pt x="11056175" y="6290111"/>
                </a:cubicBezTo>
                <a:lnTo>
                  <a:pt x="11013181" y="6290111"/>
                </a:lnTo>
                <a:cubicBezTo>
                  <a:pt x="11015807" y="6278583"/>
                  <a:pt x="11024463" y="6270993"/>
                  <a:pt x="11035991" y="6270993"/>
                </a:cubicBezTo>
                <a:close/>
                <a:moveTo>
                  <a:pt x="10852321" y="6270993"/>
                </a:moveTo>
                <a:cubicBezTo>
                  <a:pt x="10863070" y="6270993"/>
                  <a:pt x="10871972" y="6277803"/>
                  <a:pt x="10872506" y="6290111"/>
                </a:cubicBezTo>
                <a:lnTo>
                  <a:pt x="10829511" y="6290111"/>
                </a:lnTo>
                <a:cubicBezTo>
                  <a:pt x="10832137" y="6278583"/>
                  <a:pt x="10840793" y="6270993"/>
                  <a:pt x="10852321" y="6270993"/>
                </a:cubicBezTo>
                <a:close/>
                <a:moveTo>
                  <a:pt x="11160421" y="6255526"/>
                </a:moveTo>
                <a:lnTo>
                  <a:pt x="11160421" y="6341720"/>
                </a:lnTo>
                <a:lnTo>
                  <a:pt x="11181385" y="6341720"/>
                </a:lnTo>
                <a:lnTo>
                  <a:pt x="11181385" y="6255526"/>
                </a:lnTo>
                <a:close/>
                <a:moveTo>
                  <a:pt x="11535145" y="6254460"/>
                </a:moveTo>
                <a:cubicBezTo>
                  <a:pt x="11525423" y="6254460"/>
                  <a:pt x="11516766" y="6258686"/>
                  <a:pt x="11511023" y="6266522"/>
                </a:cubicBezTo>
                <a:lnTo>
                  <a:pt x="11511023" y="6255527"/>
                </a:lnTo>
                <a:lnTo>
                  <a:pt x="11491618" y="6255527"/>
                </a:lnTo>
                <a:lnTo>
                  <a:pt x="11491618" y="6341721"/>
                </a:lnTo>
                <a:lnTo>
                  <a:pt x="11512582" y="6341721"/>
                </a:lnTo>
                <a:lnTo>
                  <a:pt x="11512582" y="6298767"/>
                </a:lnTo>
                <a:cubicBezTo>
                  <a:pt x="11512582" y="6280798"/>
                  <a:pt x="11525176" y="6272306"/>
                  <a:pt x="11542735" y="6275178"/>
                </a:cubicBezTo>
                <a:lnTo>
                  <a:pt x="11542735" y="6255527"/>
                </a:lnTo>
                <a:cubicBezTo>
                  <a:pt x="11540643" y="6254993"/>
                  <a:pt x="11538017" y="6254460"/>
                  <a:pt x="11535145" y="6254460"/>
                </a:cubicBezTo>
                <a:close/>
                <a:moveTo>
                  <a:pt x="11588561" y="6253721"/>
                </a:moveTo>
                <a:cubicBezTo>
                  <a:pt x="11564438" y="6253721"/>
                  <a:pt x="11544007" y="6272593"/>
                  <a:pt x="11544007" y="6298808"/>
                </a:cubicBezTo>
                <a:cubicBezTo>
                  <a:pt x="11544007" y="6325269"/>
                  <a:pt x="11564191" y="6343895"/>
                  <a:pt x="11590653" y="6343895"/>
                </a:cubicBezTo>
                <a:cubicBezTo>
                  <a:pt x="11599022" y="6343895"/>
                  <a:pt x="11613176" y="6341269"/>
                  <a:pt x="11625237" y="6330520"/>
                </a:cubicBezTo>
                <a:lnTo>
                  <a:pt x="11615555" y="6316367"/>
                </a:lnTo>
                <a:cubicBezTo>
                  <a:pt x="11608991" y="6321864"/>
                  <a:pt x="11599842" y="6325556"/>
                  <a:pt x="11591432" y="6325556"/>
                </a:cubicBezTo>
                <a:cubicBezTo>
                  <a:pt x="11577812" y="6325556"/>
                  <a:pt x="11568130" y="6318500"/>
                  <a:pt x="11564725" y="6305659"/>
                </a:cubicBezTo>
                <a:lnTo>
                  <a:pt x="11626837" y="6305659"/>
                </a:lnTo>
                <a:cubicBezTo>
                  <a:pt x="11627863" y="6302705"/>
                  <a:pt x="11628396" y="6298480"/>
                  <a:pt x="11628396" y="6293269"/>
                </a:cubicBezTo>
                <a:cubicBezTo>
                  <a:pt x="11628396" y="6270993"/>
                  <a:pt x="11612396" y="6253721"/>
                  <a:pt x="11588561" y="6253721"/>
                </a:cubicBezTo>
                <a:close/>
                <a:moveTo>
                  <a:pt x="11427659" y="6253721"/>
                </a:moveTo>
                <a:cubicBezTo>
                  <a:pt x="11402757" y="6253721"/>
                  <a:pt x="11385485" y="6273906"/>
                  <a:pt x="11385485" y="6298808"/>
                </a:cubicBezTo>
                <a:cubicBezTo>
                  <a:pt x="11385485" y="6323423"/>
                  <a:pt x="11401731" y="6343895"/>
                  <a:pt x="11427413" y="6343895"/>
                </a:cubicBezTo>
                <a:cubicBezTo>
                  <a:pt x="11440254" y="6343895"/>
                  <a:pt x="11449444" y="6340243"/>
                  <a:pt x="11456746" y="6330274"/>
                </a:cubicBezTo>
                <a:lnTo>
                  <a:pt x="11456746" y="6341802"/>
                </a:lnTo>
                <a:lnTo>
                  <a:pt x="11476151" y="6341802"/>
                </a:lnTo>
                <a:lnTo>
                  <a:pt x="11476151" y="6255526"/>
                </a:lnTo>
                <a:lnTo>
                  <a:pt x="11454654" y="6255526"/>
                </a:lnTo>
                <a:lnTo>
                  <a:pt x="11454654" y="6264183"/>
                </a:lnTo>
                <a:cubicBezTo>
                  <a:pt x="11447310" y="6256839"/>
                  <a:pt x="11438408" y="6253721"/>
                  <a:pt x="11427659" y="6253721"/>
                </a:cubicBezTo>
                <a:close/>
                <a:moveTo>
                  <a:pt x="11228934" y="6253680"/>
                </a:moveTo>
                <a:cubicBezTo>
                  <a:pt x="11211621" y="6253680"/>
                  <a:pt x="11197754" y="6262583"/>
                  <a:pt x="11197754" y="6279116"/>
                </a:cubicBezTo>
                <a:cubicBezTo>
                  <a:pt x="11197754" y="6293269"/>
                  <a:pt x="11207436" y="6299464"/>
                  <a:pt x="11215970" y="6302951"/>
                </a:cubicBezTo>
                <a:lnTo>
                  <a:pt x="11230000" y="6308736"/>
                </a:lnTo>
                <a:cubicBezTo>
                  <a:pt x="11237303" y="6311731"/>
                  <a:pt x="11239969" y="6313782"/>
                  <a:pt x="11239969" y="6318418"/>
                </a:cubicBezTo>
                <a:cubicBezTo>
                  <a:pt x="11239969" y="6322397"/>
                  <a:pt x="11236523" y="6326294"/>
                  <a:pt x="11228195" y="6326294"/>
                </a:cubicBezTo>
                <a:cubicBezTo>
                  <a:pt x="11218759" y="6326294"/>
                  <a:pt x="11209282" y="6321043"/>
                  <a:pt x="11203580" y="6314233"/>
                </a:cubicBezTo>
                <a:lnTo>
                  <a:pt x="11192298" y="6327074"/>
                </a:lnTo>
                <a:cubicBezTo>
                  <a:pt x="11200175" y="6338356"/>
                  <a:pt x="11213016" y="6343853"/>
                  <a:pt x="11227416" y="6343853"/>
                </a:cubicBezTo>
                <a:cubicBezTo>
                  <a:pt x="11246000" y="6343853"/>
                  <a:pt x="11260441" y="6334951"/>
                  <a:pt x="11260441" y="6316859"/>
                </a:cubicBezTo>
                <a:cubicBezTo>
                  <a:pt x="11260400" y="6304264"/>
                  <a:pt x="11251949" y="6297495"/>
                  <a:pt x="11240544" y="6292818"/>
                </a:cubicBezTo>
                <a:lnTo>
                  <a:pt x="11227908" y="6287608"/>
                </a:lnTo>
                <a:cubicBezTo>
                  <a:pt x="11220564" y="6284572"/>
                  <a:pt x="11217693" y="6281987"/>
                  <a:pt x="11217693" y="6278583"/>
                </a:cubicBezTo>
                <a:cubicBezTo>
                  <a:pt x="11217693" y="6274644"/>
                  <a:pt x="11221344" y="6271239"/>
                  <a:pt x="11227908" y="6271239"/>
                </a:cubicBezTo>
                <a:cubicBezTo>
                  <a:pt x="11235498" y="6271239"/>
                  <a:pt x="11242062" y="6274398"/>
                  <a:pt x="11248339" y="6279608"/>
                </a:cubicBezTo>
                <a:lnTo>
                  <a:pt x="11259087" y="6266767"/>
                </a:lnTo>
                <a:cubicBezTo>
                  <a:pt x="11251210" y="6258111"/>
                  <a:pt x="11241528" y="6253680"/>
                  <a:pt x="11228934" y="6253680"/>
                </a:cubicBezTo>
                <a:close/>
                <a:moveTo>
                  <a:pt x="11118493" y="6253680"/>
                </a:moveTo>
                <a:cubicBezTo>
                  <a:pt x="11101180" y="6253680"/>
                  <a:pt x="11087313" y="6262583"/>
                  <a:pt x="11087313" y="6279116"/>
                </a:cubicBezTo>
                <a:cubicBezTo>
                  <a:pt x="11087313" y="6293269"/>
                  <a:pt x="11096995" y="6299464"/>
                  <a:pt x="11105529" y="6302951"/>
                </a:cubicBezTo>
                <a:lnTo>
                  <a:pt x="11119559" y="6308736"/>
                </a:lnTo>
                <a:cubicBezTo>
                  <a:pt x="11126862" y="6311731"/>
                  <a:pt x="11129528" y="6313782"/>
                  <a:pt x="11129528" y="6318418"/>
                </a:cubicBezTo>
                <a:cubicBezTo>
                  <a:pt x="11129528" y="6322397"/>
                  <a:pt x="11126082" y="6326294"/>
                  <a:pt x="11117754" y="6326294"/>
                </a:cubicBezTo>
                <a:cubicBezTo>
                  <a:pt x="11108318" y="6326294"/>
                  <a:pt x="11098841" y="6321043"/>
                  <a:pt x="11093139" y="6314233"/>
                </a:cubicBezTo>
                <a:lnTo>
                  <a:pt x="11081857" y="6327074"/>
                </a:lnTo>
                <a:cubicBezTo>
                  <a:pt x="11089734" y="6338356"/>
                  <a:pt x="11102575" y="6343853"/>
                  <a:pt x="11116975" y="6343853"/>
                </a:cubicBezTo>
                <a:cubicBezTo>
                  <a:pt x="11135559" y="6343853"/>
                  <a:pt x="11150000" y="6334951"/>
                  <a:pt x="11150000" y="6316859"/>
                </a:cubicBezTo>
                <a:cubicBezTo>
                  <a:pt x="11149959" y="6304264"/>
                  <a:pt x="11141549" y="6297495"/>
                  <a:pt x="11130103" y="6292818"/>
                </a:cubicBezTo>
                <a:lnTo>
                  <a:pt x="11117467" y="6287608"/>
                </a:lnTo>
                <a:cubicBezTo>
                  <a:pt x="11110123" y="6284572"/>
                  <a:pt x="11107252" y="6281987"/>
                  <a:pt x="11107252" y="6278583"/>
                </a:cubicBezTo>
                <a:cubicBezTo>
                  <a:pt x="11107252" y="6274644"/>
                  <a:pt x="11110903" y="6271239"/>
                  <a:pt x="11117467" y="6271239"/>
                </a:cubicBezTo>
                <a:cubicBezTo>
                  <a:pt x="11125057" y="6271239"/>
                  <a:pt x="11131621" y="6274398"/>
                  <a:pt x="11137898" y="6279608"/>
                </a:cubicBezTo>
                <a:lnTo>
                  <a:pt x="11148646" y="6266767"/>
                </a:lnTo>
                <a:cubicBezTo>
                  <a:pt x="11140769" y="6258111"/>
                  <a:pt x="11131087" y="6253680"/>
                  <a:pt x="11118493" y="6253680"/>
                </a:cubicBezTo>
                <a:close/>
                <a:moveTo>
                  <a:pt x="11036484" y="6253680"/>
                </a:moveTo>
                <a:cubicBezTo>
                  <a:pt x="11012360" y="6253680"/>
                  <a:pt x="10991930" y="6272552"/>
                  <a:pt x="10991930" y="6298767"/>
                </a:cubicBezTo>
                <a:cubicBezTo>
                  <a:pt x="10991930" y="6325228"/>
                  <a:pt x="11012114" y="6343853"/>
                  <a:pt x="11038576" y="6343853"/>
                </a:cubicBezTo>
                <a:cubicBezTo>
                  <a:pt x="11046945" y="6343853"/>
                  <a:pt x="11061099" y="6341228"/>
                  <a:pt x="11073160" y="6330479"/>
                </a:cubicBezTo>
                <a:lnTo>
                  <a:pt x="11063478" y="6316326"/>
                </a:lnTo>
                <a:cubicBezTo>
                  <a:pt x="11056914" y="6321823"/>
                  <a:pt x="11047765" y="6325515"/>
                  <a:pt x="11039355" y="6325515"/>
                </a:cubicBezTo>
                <a:cubicBezTo>
                  <a:pt x="11025735" y="6325515"/>
                  <a:pt x="11016053" y="6318459"/>
                  <a:pt x="11012648" y="6305618"/>
                </a:cubicBezTo>
                <a:lnTo>
                  <a:pt x="11074760" y="6305618"/>
                </a:lnTo>
                <a:cubicBezTo>
                  <a:pt x="11075827" y="6302746"/>
                  <a:pt x="11076319" y="6298562"/>
                  <a:pt x="11076319" y="6293310"/>
                </a:cubicBezTo>
                <a:cubicBezTo>
                  <a:pt x="11076319" y="6270993"/>
                  <a:pt x="11060360" y="6253680"/>
                  <a:pt x="11036484" y="6253680"/>
                </a:cubicBezTo>
                <a:close/>
                <a:moveTo>
                  <a:pt x="10948977" y="6253680"/>
                </a:moveTo>
                <a:cubicBezTo>
                  <a:pt x="10938762" y="6253680"/>
                  <a:pt x="10930638" y="6256839"/>
                  <a:pt x="10923541" y="6263895"/>
                </a:cubicBezTo>
                <a:lnTo>
                  <a:pt x="10923541" y="6255526"/>
                </a:lnTo>
                <a:lnTo>
                  <a:pt x="10904136" y="6255526"/>
                </a:lnTo>
                <a:lnTo>
                  <a:pt x="10904136" y="6341720"/>
                </a:lnTo>
                <a:lnTo>
                  <a:pt x="10925100" y="6341720"/>
                </a:lnTo>
                <a:lnTo>
                  <a:pt x="10925100" y="6290357"/>
                </a:lnTo>
                <a:cubicBezTo>
                  <a:pt x="10925100" y="6279608"/>
                  <a:pt x="10932443" y="6272552"/>
                  <a:pt x="10943192" y="6272552"/>
                </a:cubicBezTo>
                <a:cubicBezTo>
                  <a:pt x="10953941" y="6272552"/>
                  <a:pt x="10960505" y="6280429"/>
                  <a:pt x="10960505" y="6290357"/>
                </a:cubicBezTo>
                <a:lnTo>
                  <a:pt x="10960505" y="6341720"/>
                </a:lnTo>
                <a:lnTo>
                  <a:pt x="10981469" y="6341720"/>
                </a:lnTo>
                <a:lnTo>
                  <a:pt x="10981469" y="6288265"/>
                </a:lnTo>
                <a:cubicBezTo>
                  <a:pt x="10981469" y="6268613"/>
                  <a:pt x="10970187" y="6253680"/>
                  <a:pt x="10948977" y="6253680"/>
                </a:cubicBezTo>
                <a:close/>
                <a:moveTo>
                  <a:pt x="10852814" y="6253680"/>
                </a:moveTo>
                <a:cubicBezTo>
                  <a:pt x="10828691" y="6253680"/>
                  <a:pt x="10808260" y="6272552"/>
                  <a:pt x="10808260" y="6298767"/>
                </a:cubicBezTo>
                <a:cubicBezTo>
                  <a:pt x="10808260" y="6325228"/>
                  <a:pt x="10828444" y="6343853"/>
                  <a:pt x="10854906" y="6343853"/>
                </a:cubicBezTo>
                <a:cubicBezTo>
                  <a:pt x="10863275" y="6343853"/>
                  <a:pt x="10877429" y="6341228"/>
                  <a:pt x="10889490" y="6330479"/>
                </a:cubicBezTo>
                <a:lnTo>
                  <a:pt x="10879808" y="6316326"/>
                </a:lnTo>
                <a:cubicBezTo>
                  <a:pt x="10873244" y="6321823"/>
                  <a:pt x="10864095" y="6325515"/>
                  <a:pt x="10855685" y="6325515"/>
                </a:cubicBezTo>
                <a:cubicBezTo>
                  <a:pt x="10842065" y="6325515"/>
                  <a:pt x="10832383" y="6318459"/>
                  <a:pt x="10828978" y="6305618"/>
                </a:cubicBezTo>
                <a:lnTo>
                  <a:pt x="10891090" y="6305618"/>
                </a:lnTo>
                <a:cubicBezTo>
                  <a:pt x="10892157" y="6302746"/>
                  <a:pt x="10892649" y="6298562"/>
                  <a:pt x="10892649" y="6293310"/>
                </a:cubicBezTo>
                <a:cubicBezTo>
                  <a:pt x="10892649" y="6270993"/>
                  <a:pt x="10876649" y="6253680"/>
                  <a:pt x="10852814" y="6253680"/>
                </a:cubicBezTo>
                <a:close/>
                <a:moveTo>
                  <a:pt x="11329937" y="6223814"/>
                </a:moveTo>
                <a:cubicBezTo>
                  <a:pt x="11295107" y="6223814"/>
                  <a:pt x="11268358" y="6250030"/>
                  <a:pt x="11268358" y="6283834"/>
                </a:cubicBezTo>
                <a:cubicBezTo>
                  <a:pt x="11268358" y="6317106"/>
                  <a:pt x="11294286" y="6343854"/>
                  <a:pt x="11329937" y="6343854"/>
                </a:cubicBezTo>
                <a:cubicBezTo>
                  <a:pt x="11351148" y="6343854"/>
                  <a:pt x="11369240" y="6334172"/>
                  <a:pt x="11380234" y="6316327"/>
                </a:cubicBezTo>
                <a:lnTo>
                  <a:pt x="11363988" y="6304552"/>
                </a:lnTo>
                <a:cubicBezTo>
                  <a:pt x="11355619" y="6317147"/>
                  <a:pt x="11345117" y="6324203"/>
                  <a:pt x="11329937" y="6324203"/>
                </a:cubicBezTo>
                <a:cubicBezTo>
                  <a:pt x="11306881" y="6324203"/>
                  <a:pt x="11290389" y="6306398"/>
                  <a:pt x="11290389" y="6283834"/>
                </a:cubicBezTo>
                <a:cubicBezTo>
                  <a:pt x="11290389" y="6262091"/>
                  <a:pt x="11306101" y="6243466"/>
                  <a:pt x="11329937" y="6243466"/>
                </a:cubicBezTo>
                <a:cubicBezTo>
                  <a:pt x="11344337" y="6243466"/>
                  <a:pt x="11354306" y="6249660"/>
                  <a:pt x="11363988" y="6263116"/>
                </a:cubicBezTo>
                <a:lnTo>
                  <a:pt x="11380234" y="6251588"/>
                </a:lnTo>
                <a:cubicBezTo>
                  <a:pt x="11369486" y="6234276"/>
                  <a:pt x="11351927" y="6223814"/>
                  <a:pt x="11329937" y="6223814"/>
                </a:cubicBezTo>
                <a:close/>
                <a:moveTo>
                  <a:pt x="10743809" y="6223814"/>
                </a:moveTo>
                <a:cubicBezTo>
                  <a:pt x="10710004" y="6223814"/>
                  <a:pt x="10681984" y="6248717"/>
                  <a:pt x="10681984" y="6283834"/>
                </a:cubicBezTo>
                <a:cubicBezTo>
                  <a:pt x="10681984" y="6318419"/>
                  <a:pt x="10709512" y="6343854"/>
                  <a:pt x="10743809" y="6343854"/>
                </a:cubicBezTo>
                <a:cubicBezTo>
                  <a:pt x="10765553" y="6343854"/>
                  <a:pt x="10786517" y="6333065"/>
                  <a:pt x="10798332" y="6313168"/>
                </a:cubicBezTo>
                <a:lnTo>
                  <a:pt x="10798332" y="6279404"/>
                </a:lnTo>
                <a:lnTo>
                  <a:pt x="10743276" y="6279404"/>
                </a:lnTo>
                <a:lnTo>
                  <a:pt x="10743276" y="6297988"/>
                </a:lnTo>
                <a:lnTo>
                  <a:pt x="10777040" y="6297988"/>
                </a:lnTo>
                <a:lnTo>
                  <a:pt x="10777040" y="6310255"/>
                </a:lnTo>
                <a:cubicBezTo>
                  <a:pt x="10769737" y="6319404"/>
                  <a:pt x="10756650" y="6324449"/>
                  <a:pt x="10744589" y="6324449"/>
                </a:cubicBezTo>
                <a:cubicBezTo>
                  <a:pt x="10720466" y="6324449"/>
                  <a:pt x="10703769" y="6307957"/>
                  <a:pt x="10703769" y="6283834"/>
                </a:cubicBezTo>
                <a:cubicBezTo>
                  <a:pt x="10703769" y="6261024"/>
                  <a:pt x="10718620" y="6243466"/>
                  <a:pt x="10743276" y="6243466"/>
                </a:cubicBezTo>
                <a:cubicBezTo>
                  <a:pt x="10757430" y="6243466"/>
                  <a:pt x="10766784" y="6249291"/>
                  <a:pt x="10775973" y="6260819"/>
                </a:cubicBezTo>
                <a:lnTo>
                  <a:pt x="10792301" y="6249250"/>
                </a:lnTo>
                <a:cubicBezTo>
                  <a:pt x="10780363" y="6232307"/>
                  <a:pt x="10763337" y="6223814"/>
                  <a:pt x="10743809" y="6223814"/>
                </a:cubicBezTo>
                <a:close/>
                <a:moveTo>
                  <a:pt x="11170924" y="6214378"/>
                </a:moveTo>
                <a:cubicBezTo>
                  <a:pt x="11163047" y="6214378"/>
                  <a:pt x="11157303" y="6220409"/>
                  <a:pt x="11157303" y="6227999"/>
                </a:cubicBezTo>
                <a:cubicBezTo>
                  <a:pt x="11157303" y="6235588"/>
                  <a:pt x="11163334" y="6241086"/>
                  <a:pt x="11170924" y="6241086"/>
                </a:cubicBezTo>
                <a:cubicBezTo>
                  <a:pt x="11178801" y="6241086"/>
                  <a:pt x="11184831" y="6235834"/>
                  <a:pt x="11184831" y="6227999"/>
                </a:cubicBezTo>
                <a:cubicBezTo>
                  <a:pt x="11184831" y="6220163"/>
                  <a:pt x="11178760" y="6214378"/>
                  <a:pt x="11170924" y="6214378"/>
                </a:cubicBezTo>
                <a:close/>
                <a:moveTo>
                  <a:pt x="10539955" y="5978893"/>
                </a:moveTo>
                <a:cubicBezTo>
                  <a:pt x="10484776" y="5978893"/>
                  <a:pt x="10440058" y="6023611"/>
                  <a:pt x="10440058" y="6078749"/>
                </a:cubicBezTo>
                <a:cubicBezTo>
                  <a:pt x="10440058" y="6127077"/>
                  <a:pt x="10474396" y="6167364"/>
                  <a:pt x="10520057" y="6176594"/>
                </a:cubicBezTo>
                <a:lnTo>
                  <a:pt x="10520057" y="6178604"/>
                </a:lnTo>
                <a:lnTo>
                  <a:pt x="10463729" y="6178604"/>
                </a:lnTo>
                <a:cubicBezTo>
                  <a:pt x="10448960" y="6195999"/>
                  <a:pt x="10440058" y="6218522"/>
                  <a:pt x="10440058" y="6243137"/>
                </a:cubicBezTo>
                <a:cubicBezTo>
                  <a:pt x="10440058" y="6298275"/>
                  <a:pt x="10484776" y="6342993"/>
                  <a:pt x="10539955" y="6342993"/>
                </a:cubicBezTo>
                <a:cubicBezTo>
                  <a:pt x="10595133" y="6342993"/>
                  <a:pt x="10639851" y="6298275"/>
                  <a:pt x="10639851" y="6243137"/>
                </a:cubicBezTo>
                <a:cubicBezTo>
                  <a:pt x="10639851" y="6209045"/>
                  <a:pt x="10622743" y="6178932"/>
                  <a:pt x="10596651" y="6160922"/>
                </a:cubicBezTo>
                <a:cubicBezTo>
                  <a:pt x="10612282" y="6150133"/>
                  <a:pt x="10624713" y="6134953"/>
                  <a:pt x="10632138" y="6117190"/>
                </a:cubicBezTo>
                <a:cubicBezTo>
                  <a:pt x="10647236" y="6153210"/>
                  <a:pt x="10682846" y="6178563"/>
                  <a:pt x="10724363" y="6178563"/>
                </a:cubicBezTo>
                <a:cubicBezTo>
                  <a:pt x="10739706" y="6178563"/>
                  <a:pt x="10754230" y="6175117"/>
                  <a:pt x="10767234" y="6168922"/>
                </a:cubicBezTo>
                <a:lnTo>
                  <a:pt x="10767234" y="5988534"/>
                </a:lnTo>
                <a:cubicBezTo>
                  <a:pt x="10754270" y="5982339"/>
                  <a:pt x="10739747" y="5978893"/>
                  <a:pt x="10724404" y="5978893"/>
                </a:cubicBezTo>
                <a:cubicBezTo>
                  <a:pt x="10682887" y="5978893"/>
                  <a:pt x="10647277" y="6004206"/>
                  <a:pt x="10632179" y="6040267"/>
                </a:cubicBezTo>
                <a:cubicBezTo>
                  <a:pt x="10617123" y="6004206"/>
                  <a:pt x="10581513" y="5978893"/>
                  <a:pt x="10539955" y="5978893"/>
                </a:cubicBezTo>
                <a:close/>
                <a:moveTo>
                  <a:pt x="0" y="0"/>
                </a:moveTo>
                <a:lnTo>
                  <a:pt x="11942918" y="0"/>
                </a:lnTo>
                <a:lnTo>
                  <a:pt x="11942918" y="6598988"/>
                </a:lnTo>
                <a:lnTo>
                  <a:pt x="0" y="6598988"/>
                </a:lnTo>
                <a:close/>
              </a:path>
            </a:pathLst>
          </a:custGeom>
          <a:solidFill>
            <a:schemeClr val="bg1">
              <a:lumMod val="85000"/>
            </a:schemeClr>
          </a:solidFill>
        </p:spPr>
        <p:txBody>
          <a:bodyPr wrap="square">
            <a:noAutofit/>
          </a:bodyPr>
          <a:lstStyle>
            <a:lvl1pPr marL="0" indent="0">
              <a:buNone/>
              <a:defRPr/>
            </a:lvl1pPr>
          </a:lstStyle>
          <a:p>
            <a:r>
              <a:rPr lang="en-US"/>
              <a:t>Click icon to add picture</a:t>
            </a:r>
            <a:endParaRPr lang="en-AU" dirty="0"/>
          </a:p>
        </p:txBody>
      </p:sp>
      <p:sp>
        <p:nvSpPr>
          <p:cNvPr id="20" name="AutoShape 8">
            <a:extLst>
              <a:ext uri="{FF2B5EF4-FFF2-40B4-BE49-F238E27FC236}">
                <a16:creationId xmlns:a16="http://schemas.microsoft.com/office/drawing/2014/main" id="{DF47BC1B-DD0D-4B6F-B8FD-A99E85D1885E}"/>
              </a:ext>
            </a:extLst>
          </p:cNvPr>
          <p:cNvSpPr>
            <a:spLocks noChangeAspect="1" noChangeArrowheads="1" noTextEdit="1"/>
          </p:cNvSpPr>
          <p:nvPr userDrawn="1"/>
        </p:nvSpPr>
        <p:spPr bwMode="auto">
          <a:xfrm>
            <a:off x="7979718" y="4325937"/>
            <a:ext cx="3341688"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pt-BR" dirty="0">
              <a:solidFill>
                <a:prstClr val="white"/>
              </a:solidFill>
              <a:latin typeface="GenesisCare Sans Light" panose="00000400000000000000" pitchFamily="2" charset="0"/>
            </a:endParaRPr>
          </a:p>
        </p:txBody>
      </p:sp>
      <p:sp>
        <p:nvSpPr>
          <p:cNvPr id="29" name="Title 1">
            <a:extLst>
              <a:ext uri="{FF2B5EF4-FFF2-40B4-BE49-F238E27FC236}">
                <a16:creationId xmlns:a16="http://schemas.microsoft.com/office/drawing/2014/main" id="{A5ABCC8A-B2B5-4A9D-9B9A-8FCE66DEF166}"/>
              </a:ext>
            </a:extLst>
          </p:cNvPr>
          <p:cNvSpPr>
            <a:spLocks noGrp="1"/>
          </p:cNvSpPr>
          <p:nvPr>
            <p:ph type="title" hasCustomPrompt="1"/>
          </p:nvPr>
        </p:nvSpPr>
        <p:spPr>
          <a:xfrm>
            <a:off x="754063" y="1979924"/>
            <a:ext cx="3810754" cy="1575945"/>
          </a:xfrm>
        </p:spPr>
        <p:txBody>
          <a:bodyPr wrap="square" lIns="90000" tIns="46800" rIns="90000" bIns="46800" anchor="b" anchorCtr="0">
            <a:spAutoFit/>
          </a:bodyPr>
          <a:lstStyle>
            <a:lvl1pPr>
              <a:lnSpc>
                <a:spcPct val="80000"/>
              </a:lnSpc>
              <a:defRPr sz="6000">
                <a:solidFill>
                  <a:schemeClr val="accent1"/>
                </a:solidFill>
              </a:defRPr>
            </a:lvl1pPr>
          </a:lstStyle>
          <a:p>
            <a:r>
              <a:rPr lang="en-AU" noProof="0" dirty="0"/>
              <a:t>Click </a:t>
            </a:r>
            <a:br>
              <a:rPr lang="en-AU" noProof="0" dirty="0"/>
            </a:br>
            <a:r>
              <a:rPr lang="en-AU" noProof="0" dirty="0"/>
              <a:t>to edit</a:t>
            </a:r>
          </a:p>
        </p:txBody>
      </p:sp>
      <p:sp>
        <p:nvSpPr>
          <p:cNvPr id="30" name="Text Placeholder 2">
            <a:extLst>
              <a:ext uri="{FF2B5EF4-FFF2-40B4-BE49-F238E27FC236}">
                <a16:creationId xmlns:a16="http://schemas.microsoft.com/office/drawing/2014/main" id="{6AB10A6C-EF11-480C-A092-664F07E79EDE}"/>
              </a:ext>
            </a:extLst>
          </p:cNvPr>
          <p:cNvSpPr>
            <a:spLocks noGrp="1"/>
          </p:cNvSpPr>
          <p:nvPr>
            <p:ph type="body" idx="21"/>
          </p:nvPr>
        </p:nvSpPr>
        <p:spPr>
          <a:xfrm>
            <a:off x="754063" y="3568035"/>
            <a:ext cx="3810754" cy="1729522"/>
          </a:xfrm>
          <a:prstGeom prst="rect">
            <a:avLst/>
          </a:prstGeom>
        </p:spPr>
        <p:txBody>
          <a:bodyPr anchor="t">
            <a:noAutofit/>
          </a:bodyPr>
          <a:lstStyle>
            <a:lvl1pPr marL="0" indent="0" algn="l">
              <a:lnSpc>
                <a:spcPct val="100000"/>
              </a:lnSpc>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7" name="Rectangle 6">
            <a:extLst>
              <a:ext uri="{FF2B5EF4-FFF2-40B4-BE49-F238E27FC236}">
                <a16:creationId xmlns:a16="http://schemas.microsoft.com/office/drawing/2014/main" id="{22E7A1F7-9BD8-45C8-9BDA-96306031128C}"/>
              </a:ext>
            </a:extLst>
          </p:cNvPr>
          <p:cNvSpPr/>
          <p:nvPr userDrawn="1"/>
        </p:nvSpPr>
        <p:spPr>
          <a:xfrm>
            <a:off x="-1582576" y="0"/>
            <a:ext cx="1440000" cy="9023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Key Message Slide with Image Option #2</a:t>
            </a:r>
            <a:br>
              <a:rPr lang="en-AU" sz="1200" b="1" dirty="0">
                <a:solidFill>
                  <a:schemeClr val="bg1"/>
                </a:solidFill>
              </a:rPr>
            </a:br>
            <a:r>
              <a:rPr lang="en-AU" sz="1200" b="1" dirty="0">
                <a:solidFill>
                  <a:schemeClr val="bg1"/>
                </a:solidFill>
              </a:rPr>
              <a:t>White logo</a:t>
            </a:r>
            <a:endParaRPr lang="en-AU" sz="1200" dirty="0">
              <a:solidFill>
                <a:schemeClr val="bg1"/>
              </a:solidFill>
            </a:endParaRPr>
          </a:p>
        </p:txBody>
      </p:sp>
      <p:sp>
        <p:nvSpPr>
          <p:cNvPr id="8" name="Rectangle 7">
            <a:extLst>
              <a:ext uri="{FF2B5EF4-FFF2-40B4-BE49-F238E27FC236}">
                <a16:creationId xmlns:a16="http://schemas.microsoft.com/office/drawing/2014/main" id="{3896A109-472D-4D6D-ACF2-C13BBDBC053E}"/>
              </a:ext>
            </a:extLst>
          </p:cNvPr>
          <p:cNvSpPr/>
          <p:nvPr userDrawn="1"/>
        </p:nvSpPr>
        <p:spPr>
          <a:xfrm>
            <a:off x="-1582576" y="1072662"/>
            <a:ext cx="1440000" cy="1581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Instructions –  how to replace the image:</a:t>
            </a:r>
          </a:p>
          <a:p>
            <a:endParaRPr lang="en-AU" sz="1200" dirty="0">
              <a:solidFill>
                <a:schemeClr val="bg1"/>
              </a:solidFill>
            </a:endParaRPr>
          </a:p>
          <a:p>
            <a:r>
              <a:rPr lang="en-AU" sz="1200" dirty="0">
                <a:solidFill>
                  <a:schemeClr val="bg1"/>
                </a:solidFill>
              </a:rPr>
              <a:t>Refer back to slide #1 on this template.</a:t>
            </a:r>
          </a:p>
        </p:txBody>
      </p:sp>
      <p:sp>
        <p:nvSpPr>
          <p:cNvPr id="9" name="Footer Placeholder 4">
            <a:extLst>
              <a:ext uri="{FF2B5EF4-FFF2-40B4-BE49-F238E27FC236}">
                <a16:creationId xmlns:a16="http://schemas.microsoft.com/office/drawing/2014/main" id="{8EB4BD71-F148-40A6-9071-906C6E66AF14}"/>
              </a:ext>
            </a:extLst>
          </p:cNvPr>
          <p:cNvSpPr>
            <a:spLocks noGrp="1"/>
          </p:cNvSpPr>
          <p:nvPr>
            <p:ph type="ftr" sz="quarter" idx="3"/>
          </p:nvPr>
        </p:nvSpPr>
        <p:spPr>
          <a:xfrm>
            <a:off x="738193" y="6318221"/>
            <a:ext cx="1124064"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r>
              <a:rPr lang="en-AU" dirty="0"/>
              <a:t>©GenesisCare 2021</a:t>
            </a:r>
          </a:p>
        </p:txBody>
      </p:sp>
      <p:sp>
        <p:nvSpPr>
          <p:cNvPr id="10" name="Slide Number Placeholder 5">
            <a:extLst>
              <a:ext uri="{FF2B5EF4-FFF2-40B4-BE49-F238E27FC236}">
                <a16:creationId xmlns:a16="http://schemas.microsoft.com/office/drawing/2014/main" id="{18EC0A3D-CBE1-4375-AB88-0EB7F97F9764}"/>
              </a:ext>
            </a:extLst>
          </p:cNvPr>
          <p:cNvSpPr>
            <a:spLocks noGrp="1"/>
          </p:cNvSpPr>
          <p:nvPr>
            <p:ph type="sldNum" sz="quarter" idx="4"/>
          </p:nvPr>
        </p:nvSpPr>
        <p:spPr>
          <a:xfrm>
            <a:off x="1939496" y="6318221"/>
            <a:ext cx="312830"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fld id="{FAB6D39D-1210-4F97-8D6B-D4136F467DEA}" type="slidenum">
              <a:rPr lang="en-AU" smtClean="0"/>
              <a:pPr/>
              <a:t>‹#›</a:t>
            </a:fld>
            <a:endParaRPr lang="en-AU" dirty="0"/>
          </a:p>
        </p:txBody>
      </p:sp>
    </p:spTree>
    <p:extLst>
      <p:ext uri="{BB962C8B-B14F-4D97-AF65-F5344CB8AC3E}">
        <p14:creationId xmlns:p14="http://schemas.microsoft.com/office/powerpoint/2010/main" val="45958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Quote No Image">
    <p:spTree>
      <p:nvGrpSpPr>
        <p:cNvPr id="1" name=""/>
        <p:cNvGrpSpPr/>
        <p:nvPr/>
      </p:nvGrpSpPr>
      <p:grpSpPr>
        <a:xfrm>
          <a:off x="0" y="0"/>
          <a:ext cx="0" cy="0"/>
          <a:chOff x="0" y="0"/>
          <a:chExt cx="0" cy="0"/>
        </a:xfrm>
      </p:grpSpPr>
      <p:sp>
        <p:nvSpPr>
          <p:cNvPr id="8" name="Retângulo 3">
            <a:extLst>
              <a:ext uri="{FF2B5EF4-FFF2-40B4-BE49-F238E27FC236}">
                <a16:creationId xmlns:a16="http://schemas.microsoft.com/office/drawing/2014/main" id="{DD1BB194-C75C-4B22-8ACE-61E7DADFD11D}"/>
              </a:ext>
            </a:extLst>
          </p:cNvPr>
          <p:cNvSpPr/>
          <p:nvPr userDrawn="1"/>
        </p:nvSpPr>
        <p:spPr>
          <a:xfrm>
            <a:off x="0" y="0"/>
            <a:ext cx="12192000" cy="6858000"/>
          </a:xfrm>
          <a:prstGeom prst="rect">
            <a:avLst/>
          </a:prstGeom>
          <a:solidFill>
            <a:srgbClr val="00BF6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20" name="AutoShape 8">
            <a:extLst>
              <a:ext uri="{FF2B5EF4-FFF2-40B4-BE49-F238E27FC236}">
                <a16:creationId xmlns:a16="http://schemas.microsoft.com/office/drawing/2014/main" id="{DF47BC1B-DD0D-4B6F-B8FD-A99E85D1885E}"/>
              </a:ext>
            </a:extLst>
          </p:cNvPr>
          <p:cNvSpPr>
            <a:spLocks noChangeAspect="1" noChangeArrowheads="1" noTextEdit="1"/>
          </p:cNvSpPr>
          <p:nvPr userDrawn="1"/>
        </p:nvSpPr>
        <p:spPr bwMode="auto">
          <a:xfrm>
            <a:off x="7979718" y="4325937"/>
            <a:ext cx="3341688"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pt-BR" dirty="0">
              <a:solidFill>
                <a:prstClr val="white"/>
              </a:solidFill>
              <a:latin typeface="GenesisCare Sans Light" panose="00000400000000000000" pitchFamily="2" charset="0"/>
            </a:endParaRPr>
          </a:p>
        </p:txBody>
      </p:sp>
      <p:sp>
        <p:nvSpPr>
          <p:cNvPr id="31" name="Quadro 17">
            <a:extLst>
              <a:ext uri="{FF2B5EF4-FFF2-40B4-BE49-F238E27FC236}">
                <a16:creationId xmlns:a16="http://schemas.microsoft.com/office/drawing/2014/main" id="{EAE83460-D887-457A-8F8D-B7B66988D424}"/>
              </a:ext>
            </a:extLst>
          </p:cNvPr>
          <p:cNvSpPr/>
          <p:nvPr userDrawn="1"/>
        </p:nvSpPr>
        <p:spPr>
          <a:xfrm>
            <a:off x="0" y="0"/>
            <a:ext cx="12192000" cy="6858000"/>
          </a:xfrm>
          <a:prstGeom prst="frame">
            <a:avLst>
              <a:gd name="adj1" fmla="val 1816"/>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56" name="Title 1">
            <a:extLst>
              <a:ext uri="{FF2B5EF4-FFF2-40B4-BE49-F238E27FC236}">
                <a16:creationId xmlns:a16="http://schemas.microsoft.com/office/drawing/2014/main" id="{B62B0C98-8F64-4EF8-91A4-13AE8CFE209D}"/>
              </a:ext>
            </a:extLst>
          </p:cNvPr>
          <p:cNvSpPr>
            <a:spLocks noGrp="1"/>
          </p:cNvSpPr>
          <p:nvPr>
            <p:ph type="title"/>
          </p:nvPr>
        </p:nvSpPr>
        <p:spPr>
          <a:xfrm>
            <a:off x="738193" y="1684727"/>
            <a:ext cx="9369677" cy="1575945"/>
          </a:xfrm>
        </p:spPr>
        <p:txBody>
          <a:bodyPr wrap="square" lIns="90000" tIns="46800" rIns="90000" bIns="46800" anchor="b" anchorCtr="0">
            <a:spAutoFit/>
          </a:bodyPr>
          <a:lstStyle>
            <a:lvl1pPr>
              <a:lnSpc>
                <a:spcPct val="80000"/>
              </a:lnSpc>
              <a:defRPr sz="6000">
                <a:solidFill>
                  <a:schemeClr val="bg1"/>
                </a:solidFill>
              </a:defRPr>
            </a:lvl1pPr>
          </a:lstStyle>
          <a:p>
            <a:r>
              <a:rPr lang="en-US" noProof="0"/>
              <a:t>Click to edit Master title style</a:t>
            </a:r>
            <a:endParaRPr lang="en-AU" noProof="0" dirty="0"/>
          </a:p>
        </p:txBody>
      </p:sp>
      <p:sp>
        <p:nvSpPr>
          <p:cNvPr id="57" name="Text Placeholder 2">
            <a:extLst>
              <a:ext uri="{FF2B5EF4-FFF2-40B4-BE49-F238E27FC236}">
                <a16:creationId xmlns:a16="http://schemas.microsoft.com/office/drawing/2014/main" id="{1487CB86-9E84-428D-A49D-39541A21085C}"/>
              </a:ext>
            </a:extLst>
          </p:cNvPr>
          <p:cNvSpPr>
            <a:spLocks noGrp="1"/>
          </p:cNvSpPr>
          <p:nvPr>
            <p:ph type="body" idx="22"/>
          </p:nvPr>
        </p:nvSpPr>
        <p:spPr>
          <a:xfrm>
            <a:off x="738193" y="3272837"/>
            <a:ext cx="9369677" cy="1591345"/>
          </a:xfrm>
          <a:prstGeom prst="rect">
            <a:avLst/>
          </a:prstGeom>
        </p:spPr>
        <p:txBody>
          <a:bodyPr anchor="t">
            <a:noAutofit/>
          </a:bodyPr>
          <a:lstStyle>
            <a:lvl1pPr marL="0" indent="0" algn="l">
              <a:lnSpc>
                <a:spcPct val="100000"/>
              </a:lnSpc>
              <a:buNone/>
              <a:defRPr sz="2400" b="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grpSp>
        <p:nvGrpSpPr>
          <p:cNvPr id="68" name="Graphic 8">
            <a:extLst>
              <a:ext uri="{FF2B5EF4-FFF2-40B4-BE49-F238E27FC236}">
                <a16:creationId xmlns:a16="http://schemas.microsoft.com/office/drawing/2014/main" id="{82833BB4-81D7-4C9B-8E9C-9F24C16A68A8}"/>
              </a:ext>
            </a:extLst>
          </p:cNvPr>
          <p:cNvGrpSpPr/>
          <p:nvPr userDrawn="1"/>
        </p:nvGrpSpPr>
        <p:grpSpPr>
          <a:xfrm>
            <a:off x="10564599" y="6103433"/>
            <a:ext cx="1188338" cy="365001"/>
            <a:chOff x="4714875" y="3005137"/>
            <a:chExt cx="2759011" cy="847438"/>
          </a:xfrm>
          <a:solidFill>
            <a:schemeClr val="bg1"/>
          </a:solidFill>
        </p:grpSpPr>
        <p:sp>
          <p:nvSpPr>
            <p:cNvPr id="69" name="Freeform: Shape 68">
              <a:extLst>
                <a:ext uri="{FF2B5EF4-FFF2-40B4-BE49-F238E27FC236}">
                  <a16:creationId xmlns:a16="http://schemas.microsoft.com/office/drawing/2014/main" id="{9855DFE4-2531-4702-AEA4-D67FC69F5C97}"/>
                </a:ext>
              </a:extLst>
            </p:cNvPr>
            <p:cNvSpPr/>
            <p:nvPr/>
          </p:nvSpPr>
          <p:spPr>
            <a:xfrm>
              <a:off x="4714875" y="3005137"/>
              <a:ext cx="759618" cy="845343"/>
            </a:xfrm>
            <a:custGeom>
              <a:avLst/>
              <a:gdLst>
                <a:gd name="connsiteX0" fmla="*/ 660178 w 759618"/>
                <a:gd name="connsiteY0" fmla="*/ 0 h 845343"/>
                <a:gd name="connsiteX1" fmla="*/ 446056 w 759618"/>
                <a:gd name="connsiteY1" fmla="*/ 142494 h 845343"/>
                <a:gd name="connsiteX2" fmla="*/ 231934 w 759618"/>
                <a:gd name="connsiteY2" fmla="*/ 0 h 845343"/>
                <a:gd name="connsiteX3" fmla="*/ 0 w 759618"/>
                <a:gd name="connsiteY3" fmla="*/ 231839 h 845343"/>
                <a:gd name="connsiteX4" fmla="*/ 185738 w 759618"/>
                <a:gd name="connsiteY4" fmla="*/ 459010 h 845343"/>
                <a:gd name="connsiteX5" fmla="*/ 185738 w 759618"/>
                <a:gd name="connsiteY5" fmla="*/ 463677 h 845343"/>
                <a:gd name="connsiteX6" fmla="*/ 54959 w 759618"/>
                <a:gd name="connsiteY6" fmla="*/ 463677 h 845343"/>
                <a:gd name="connsiteX7" fmla="*/ 0 w 759618"/>
                <a:gd name="connsiteY7" fmla="*/ 613505 h 845343"/>
                <a:gd name="connsiteX8" fmla="*/ 231934 w 759618"/>
                <a:gd name="connsiteY8" fmla="*/ 845344 h 845343"/>
                <a:gd name="connsiteX9" fmla="*/ 463868 w 759618"/>
                <a:gd name="connsiteY9" fmla="*/ 613505 h 845343"/>
                <a:gd name="connsiteX10" fmla="*/ 363569 w 759618"/>
                <a:gd name="connsiteY10" fmla="*/ 422624 h 845343"/>
                <a:gd name="connsiteX11" fmla="*/ 445961 w 759618"/>
                <a:gd name="connsiteY11" fmla="*/ 321088 h 845343"/>
                <a:gd name="connsiteX12" fmla="*/ 660083 w 759618"/>
                <a:gd name="connsiteY12" fmla="*/ 463582 h 845343"/>
                <a:gd name="connsiteX13" fmla="*/ 759619 w 759618"/>
                <a:gd name="connsiteY13" fmla="*/ 441198 h 845343"/>
                <a:gd name="connsiteX14" fmla="*/ 759619 w 759618"/>
                <a:gd name="connsiteY14" fmla="*/ 22384 h 845343"/>
                <a:gd name="connsiteX15" fmla="*/ 660178 w 759618"/>
                <a:gd name="connsiteY15" fmla="*/ 0 h 8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9618" h="845343">
                  <a:moveTo>
                    <a:pt x="660178" y="0"/>
                  </a:moveTo>
                  <a:cubicBezTo>
                    <a:pt x="563785" y="0"/>
                    <a:pt x="481108" y="58769"/>
                    <a:pt x="446056" y="142494"/>
                  </a:cubicBezTo>
                  <a:cubicBezTo>
                    <a:pt x="411099" y="58769"/>
                    <a:pt x="328422" y="0"/>
                    <a:pt x="231934" y="0"/>
                  </a:cubicBezTo>
                  <a:cubicBezTo>
                    <a:pt x="103823" y="0"/>
                    <a:pt x="0" y="103823"/>
                    <a:pt x="0" y="231839"/>
                  </a:cubicBezTo>
                  <a:cubicBezTo>
                    <a:pt x="0" y="344043"/>
                    <a:pt x="79724" y="437579"/>
                    <a:pt x="185738" y="459010"/>
                  </a:cubicBezTo>
                  <a:lnTo>
                    <a:pt x="185738" y="463677"/>
                  </a:lnTo>
                  <a:lnTo>
                    <a:pt x="54959" y="463677"/>
                  </a:lnTo>
                  <a:cubicBezTo>
                    <a:pt x="20669" y="504063"/>
                    <a:pt x="0" y="556355"/>
                    <a:pt x="0" y="613505"/>
                  </a:cubicBezTo>
                  <a:cubicBezTo>
                    <a:pt x="0" y="741521"/>
                    <a:pt x="103823" y="845344"/>
                    <a:pt x="231934" y="845344"/>
                  </a:cubicBezTo>
                  <a:cubicBezTo>
                    <a:pt x="360045" y="845344"/>
                    <a:pt x="463868" y="741521"/>
                    <a:pt x="463868" y="613505"/>
                  </a:cubicBezTo>
                  <a:cubicBezTo>
                    <a:pt x="463868" y="534353"/>
                    <a:pt x="424148" y="464439"/>
                    <a:pt x="363569" y="422624"/>
                  </a:cubicBezTo>
                  <a:cubicBezTo>
                    <a:pt x="399860" y="397574"/>
                    <a:pt x="428720" y="362331"/>
                    <a:pt x="445961" y="321088"/>
                  </a:cubicBezTo>
                  <a:cubicBezTo>
                    <a:pt x="481013" y="404717"/>
                    <a:pt x="563690" y="463582"/>
                    <a:pt x="660083" y="463582"/>
                  </a:cubicBezTo>
                  <a:cubicBezTo>
                    <a:pt x="695706" y="463582"/>
                    <a:pt x="729425" y="455581"/>
                    <a:pt x="759619" y="441198"/>
                  </a:cubicBezTo>
                  <a:lnTo>
                    <a:pt x="759619" y="22384"/>
                  </a:lnTo>
                  <a:cubicBezTo>
                    <a:pt x="729520" y="8001"/>
                    <a:pt x="695801" y="0"/>
                    <a:pt x="660178" y="0"/>
                  </a:cubicBezTo>
                  <a:close/>
                </a:path>
              </a:pathLst>
            </a:custGeom>
            <a:grpFill/>
            <a:ln w="9525" cap="flat">
              <a:noFill/>
              <a:prstDash val="solid"/>
              <a:miter/>
            </a:ln>
          </p:spPr>
          <p:txBody>
            <a:bodyPr rtlCol="0" anchor="ctr"/>
            <a:lstStyle/>
            <a:p>
              <a:endParaRPr lang="en-AU" dirty="0"/>
            </a:p>
          </p:txBody>
        </p:sp>
        <p:grpSp>
          <p:nvGrpSpPr>
            <p:cNvPr id="70" name="Graphic 8">
              <a:extLst>
                <a:ext uri="{FF2B5EF4-FFF2-40B4-BE49-F238E27FC236}">
                  <a16:creationId xmlns:a16="http://schemas.microsoft.com/office/drawing/2014/main" id="{4F992777-CEE4-4F1D-AF72-166A362F3B6B}"/>
                </a:ext>
              </a:extLst>
            </p:cNvPr>
            <p:cNvGrpSpPr/>
            <p:nvPr/>
          </p:nvGrpSpPr>
          <p:grpSpPr>
            <a:xfrm>
              <a:off x="5276564" y="3551872"/>
              <a:ext cx="2197322" cy="300703"/>
              <a:chOff x="5276564" y="3551872"/>
              <a:chExt cx="2197322" cy="300703"/>
            </a:xfrm>
            <a:grpFill/>
          </p:grpSpPr>
          <p:sp>
            <p:nvSpPr>
              <p:cNvPr id="71" name="Freeform: Shape 70">
                <a:extLst>
                  <a:ext uri="{FF2B5EF4-FFF2-40B4-BE49-F238E27FC236}">
                    <a16:creationId xmlns:a16="http://schemas.microsoft.com/office/drawing/2014/main" id="{1134CCAD-C352-4222-AB90-BA4811BE3A50}"/>
                  </a:ext>
                </a:extLst>
              </p:cNvPr>
              <p:cNvSpPr/>
              <p:nvPr/>
            </p:nvSpPr>
            <p:spPr>
              <a:xfrm>
                <a:off x="6204966" y="3643121"/>
                <a:ext cx="158210" cy="209359"/>
              </a:xfrm>
              <a:custGeom>
                <a:avLst/>
                <a:gdLst>
                  <a:gd name="connsiteX0" fmla="*/ 112014 w 158210"/>
                  <a:gd name="connsiteY0" fmla="*/ 90868 h 209359"/>
                  <a:gd name="connsiteX1" fmla="*/ 82677 w 158210"/>
                  <a:gd name="connsiteY1" fmla="*/ 78772 h 209359"/>
                  <a:gd name="connsiteX2" fmla="*/ 58960 w 158210"/>
                  <a:gd name="connsiteY2" fmla="*/ 57817 h 209359"/>
                  <a:gd name="connsiteX3" fmla="*/ 82677 w 158210"/>
                  <a:gd name="connsiteY3" fmla="*/ 40767 h 209359"/>
                  <a:gd name="connsiteX4" fmla="*/ 130112 w 158210"/>
                  <a:gd name="connsiteY4" fmla="*/ 60198 h 209359"/>
                  <a:gd name="connsiteX5" fmla="*/ 155067 w 158210"/>
                  <a:gd name="connsiteY5" fmla="*/ 30385 h 209359"/>
                  <a:gd name="connsiteX6" fmla="*/ 85058 w 158210"/>
                  <a:gd name="connsiteY6" fmla="*/ 0 h 209359"/>
                  <a:gd name="connsiteX7" fmla="*/ 12668 w 158210"/>
                  <a:gd name="connsiteY7" fmla="*/ 59055 h 209359"/>
                  <a:gd name="connsiteX8" fmla="*/ 54959 w 158210"/>
                  <a:gd name="connsiteY8" fmla="*/ 114395 h 209359"/>
                  <a:gd name="connsiteX9" fmla="*/ 87535 w 158210"/>
                  <a:gd name="connsiteY9" fmla="*/ 127825 h 209359"/>
                  <a:gd name="connsiteX10" fmla="*/ 110680 w 158210"/>
                  <a:gd name="connsiteY10" fmla="*/ 150304 h 209359"/>
                  <a:gd name="connsiteX11" fmla="*/ 83344 w 158210"/>
                  <a:gd name="connsiteY11" fmla="*/ 168592 h 209359"/>
                  <a:gd name="connsiteX12" fmla="*/ 26194 w 158210"/>
                  <a:gd name="connsiteY12" fmla="*/ 140589 h 209359"/>
                  <a:gd name="connsiteX13" fmla="*/ 0 w 158210"/>
                  <a:gd name="connsiteY13" fmla="*/ 170402 h 209359"/>
                  <a:gd name="connsiteX14" fmla="*/ 81534 w 158210"/>
                  <a:gd name="connsiteY14" fmla="*/ 209359 h 209359"/>
                  <a:gd name="connsiteX15" fmla="*/ 158210 w 158210"/>
                  <a:gd name="connsiteY15" fmla="*/ 146685 h 209359"/>
                  <a:gd name="connsiteX16" fmla="*/ 112014 w 158210"/>
                  <a:gd name="connsiteY16" fmla="*/ 90868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210" h="209359">
                    <a:moveTo>
                      <a:pt x="112014" y="90868"/>
                    </a:moveTo>
                    <a:lnTo>
                      <a:pt x="82677" y="78772"/>
                    </a:lnTo>
                    <a:cubicBezTo>
                      <a:pt x="65627" y="71723"/>
                      <a:pt x="58960" y="65722"/>
                      <a:pt x="58960" y="57817"/>
                    </a:cubicBezTo>
                    <a:cubicBezTo>
                      <a:pt x="58960" y="48673"/>
                      <a:pt x="67437" y="40767"/>
                      <a:pt x="82677" y="40767"/>
                    </a:cubicBezTo>
                    <a:cubicBezTo>
                      <a:pt x="100298" y="40767"/>
                      <a:pt x="115538" y="48101"/>
                      <a:pt x="130112" y="60198"/>
                    </a:cubicBezTo>
                    <a:lnTo>
                      <a:pt x="155067" y="30385"/>
                    </a:lnTo>
                    <a:cubicBezTo>
                      <a:pt x="136779" y="10287"/>
                      <a:pt x="114300" y="0"/>
                      <a:pt x="85058" y="0"/>
                    </a:cubicBezTo>
                    <a:cubicBezTo>
                      <a:pt x="44863" y="0"/>
                      <a:pt x="12668" y="20669"/>
                      <a:pt x="12668" y="59055"/>
                    </a:cubicBezTo>
                    <a:cubicBezTo>
                      <a:pt x="12668" y="91916"/>
                      <a:pt x="35147" y="106299"/>
                      <a:pt x="54959" y="114395"/>
                    </a:cubicBezTo>
                    <a:lnTo>
                      <a:pt x="87535" y="127825"/>
                    </a:lnTo>
                    <a:cubicBezTo>
                      <a:pt x="104489" y="134779"/>
                      <a:pt x="110680" y="139541"/>
                      <a:pt x="110680" y="150304"/>
                    </a:cubicBezTo>
                    <a:cubicBezTo>
                      <a:pt x="110680" y="159544"/>
                      <a:pt x="102679" y="168592"/>
                      <a:pt x="83344" y="168592"/>
                    </a:cubicBezTo>
                    <a:cubicBezTo>
                      <a:pt x="61436" y="168592"/>
                      <a:pt x="39433" y="156400"/>
                      <a:pt x="26194" y="140589"/>
                    </a:cubicBezTo>
                    <a:lnTo>
                      <a:pt x="0" y="170402"/>
                    </a:lnTo>
                    <a:cubicBezTo>
                      <a:pt x="18288" y="196596"/>
                      <a:pt x="48101" y="209359"/>
                      <a:pt x="81534" y="209359"/>
                    </a:cubicBezTo>
                    <a:cubicBezTo>
                      <a:pt x="124682" y="209359"/>
                      <a:pt x="158210" y="188690"/>
                      <a:pt x="158210" y="146685"/>
                    </a:cubicBezTo>
                    <a:cubicBezTo>
                      <a:pt x="158115" y="117443"/>
                      <a:pt x="138589" y="101727"/>
                      <a:pt x="112014" y="90868"/>
                    </a:cubicBezTo>
                    <a:close/>
                  </a:path>
                </a:pathLst>
              </a:custGeom>
              <a:grpFill/>
              <a:ln w="9525" cap="flat">
                <a:noFill/>
                <a:prstDash val="solid"/>
                <a:miter/>
              </a:ln>
            </p:spPr>
            <p:txBody>
              <a:bodyPr rtlCol="0" anchor="ctr"/>
              <a:lstStyle/>
              <a:p>
                <a:endParaRPr lang="en-AU" dirty="0"/>
              </a:p>
            </p:txBody>
          </p:sp>
          <p:sp>
            <p:nvSpPr>
              <p:cNvPr id="72" name="Freeform: Shape 71">
                <a:extLst>
                  <a:ext uri="{FF2B5EF4-FFF2-40B4-BE49-F238E27FC236}">
                    <a16:creationId xmlns:a16="http://schemas.microsoft.com/office/drawing/2014/main" id="{B392C586-C0C5-4F1E-95AE-9AEE75D88B1D}"/>
                  </a:ext>
                </a:extLst>
              </p:cNvPr>
              <p:cNvSpPr/>
              <p:nvPr/>
            </p:nvSpPr>
            <p:spPr>
              <a:xfrm>
                <a:off x="6909911" y="3643216"/>
                <a:ext cx="210502" cy="209359"/>
              </a:xfrm>
              <a:custGeom>
                <a:avLst/>
                <a:gdLst>
                  <a:gd name="connsiteX0" fmla="*/ 160592 w 210502"/>
                  <a:gd name="connsiteY0" fmla="*/ 24289 h 209359"/>
                  <a:gd name="connsiteX1" fmla="*/ 97917 w 210502"/>
                  <a:gd name="connsiteY1" fmla="*/ 0 h 209359"/>
                  <a:gd name="connsiteX2" fmla="*/ 0 w 210502"/>
                  <a:gd name="connsiteY2" fmla="*/ 104680 h 209359"/>
                  <a:gd name="connsiteX3" fmla="*/ 97346 w 210502"/>
                  <a:gd name="connsiteY3" fmla="*/ 209360 h 209359"/>
                  <a:gd name="connsiteX4" fmla="*/ 165449 w 210502"/>
                  <a:gd name="connsiteY4" fmla="*/ 177737 h 209359"/>
                  <a:gd name="connsiteX5" fmla="*/ 165449 w 210502"/>
                  <a:gd name="connsiteY5" fmla="*/ 204502 h 209359"/>
                  <a:gd name="connsiteX6" fmla="*/ 210503 w 210502"/>
                  <a:gd name="connsiteY6" fmla="*/ 204502 h 209359"/>
                  <a:gd name="connsiteX7" fmla="*/ 210503 w 210502"/>
                  <a:gd name="connsiteY7" fmla="*/ 4191 h 209359"/>
                  <a:gd name="connsiteX8" fmla="*/ 160592 w 210502"/>
                  <a:gd name="connsiteY8" fmla="*/ 4191 h 209359"/>
                  <a:gd name="connsiteX9" fmla="*/ 160592 w 210502"/>
                  <a:gd name="connsiteY9" fmla="*/ 24289 h 209359"/>
                  <a:gd name="connsiteX10" fmla="*/ 106490 w 210502"/>
                  <a:gd name="connsiteY10" fmla="*/ 165354 h 209359"/>
                  <a:gd name="connsiteX11" fmla="*/ 49911 w 210502"/>
                  <a:gd name="connsiteY11" fmla="*/ 104489 h 209359"/>
                  <a:gd name="connsiteX12" fmla="*/ 106490 w 210502"/>
                  <a:gd name="connsiteY12" fmla="*/ 43625 h 209359"/>
                  <a:gd name="connsiteX13" fmla="*/ 162496 w 210502"/>
                  <a:gd name="connsiteY13" fmla="*/ 104489 h 209359"/>
                  <a:gd name="connsiteX14" fmla="*/ 106490 w 210502"/>
                  <a:gd name="connsiteY14" fmla="*/ 165354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0502" h="209359">
                    <a:moveTo>
                      <a:pt x="160592" y="24289"/>
                    </a:moveTo>
                    <a:cubicBezTo>
                      <a:pt x="143542" y="7239"/>
                      <a:pt x="122873" y="0"/>
                      <a:pt x="97917" y="0"/>
                    </a:cubicBezTo>
                    <a:cubicBezTo>
                      <a:pt x="40100" y="0"/>
                      <a:pt x="0" y="46863"/>
                      <a:pt x="0" y="104680"/>
                    </a:cubicBezTo>
                    <a:cubicBezTo>
                      <a:pt x="0" y="161830"/>
                      <a:pt x="37719" y="209360"/>
                      <a:pt x="97346" y="209360"/>
                    </a:cubicBezTo>
                    <a:cubicBezTo>
                      <a:pt x="127159" y="209360"/>
                      <a:pt x="148495" y="200882"/>
                      <a:pt x="165449" y="177737"/>
                    </a:cubicBezTo>
                    <a:lnTo>
                      <a:pt x="165449" y="204502"/>
                    </a:lnTo>
                    <a:lnTo>
                      <a:pt x="210503" y="204502"/>
                    </a:lnTo>
                    <a:lnTo>
                      <a:pt x="210503" y="4191"/>
                    </a:lnTo>
                    <a:lnTo>
                      <a:pt x="160592" y="4191"/>
                    </a:lnTo>
                    <a:lnTo>
                      <a:pt x="160592" y="24289"/>
                    </a:lnTo>
                    <a:close/>
                    <a:moveTo>
                      <a:pt x="106490" y="165354"/>
                    </a:moveTo>
                    <a:cubicBezTo>
                      <a:pt x="74867" y="165354"/>
                      <a:pt x="49911" y="141065"/>
                      <a:pt x="49911" y="104489"/>
                    </a:cubicBezTo>
                    <a:cubicBezTo>
                      <a:pt x="49911" y="68580"/>
                      <a:pt x="73628" y="43625"/>
                      <a:pt x="106490" y="43625"/>
                    </a:cubicBezTo>
                    <a:cubicBezTo>
                      <a:pt x="140113" y="43625"/>
                      <a:pt x="162496" y="70199"/>
                      <a:pt x="162496" y="104489"/>
                    </a:cubicBezTo>
                    <a:cubicBezTo>
                      <a:pt x="162401" y="139351"/>
                      <a:pt x="140684" y="165354"/>
                      <a:pt x="106490" y="165354"/>
                    </a:cubicBezTo>
                    <a:close/>
                  </a:path>
                </a:pathLst>
              </a:custGeom>
              <a:grpFill/>
              <a:ln w="9525" cap="flat">
                <a:noFill/>
                <a:prstDash val="solid"/>
                <a:miter/>
              </a:ln>
            </p:spPr>
            <p:txBody>
              <a:bodyPr rtlCol="0" anchor="ctr"/>
              <a:lstStyle/>
              <a:p>
                <a:endParaRPr lang="en-AU" dirty="0"/>
              </a:p>
            </p:txBody>
          </p:sp>
          <p:sp>
            <p:nvSpPr>
              <p:cNvPr id="73" name="Freeform: Shape 72">
                <a:extLst>
                  <a:ext uri="{FF2B5EF4-FFF2-40B4-BE49-F238E27FC236}">
                    <a16:creationId xmlns:a16="http://schemas.microsoft.com/office/drawing/2014/main" id="{EFC19A8C-E81B-4674-8832-19A867DEC065}"/>
                  </a:ext>
                </a:extLst>
              </p:cNvPr>
              <p:cNvSpPr/>
              <p:nvPr/>
            </p:nvSpPr>
            <p:spPr>
              <a:xfrm>
                <a:off x="6380130" y="3551872"/>
                <a:ext cx="63912" cy="62007"/>
              </a:xfrm>
              <a:custGeom>
                <a:avLst/>
                <a:gdLst>
                  <a:gd name="connsiteX0" fmla="*/ 31623 w 63912"/>
                  <a:gd name="connsiteY0" fmla="*/ 0 h 62007"/>
                  <a:gd name="connsiteX1" fmla="*/ 0 w 63912"/>
                  <a:gd name="connsiteY1" fmla="*/ 31623 h 62007"/>
                  <a:gd name="connsiteX2" fmla="*/ 31623 w 63912"/>
                  <a:gd name="connsiteY2" fmla="*/ 62008 h 62007"/>
                  <a:gd name="connsiteX3" fmla="*/ 63913 w 63912"/>
                  <a:gd name="connsiteY3" fmla="*/ 31623 h 62007"/>
                  <a:gd name="connsiteX4" fmla="*/ 31623 w 63912"/>
                  <a:gd name="connsiteY4" fmla="*/ 0 h 62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12" h="62007">
                    <a:moveTo>
                      <a:pt x="31623" y="0"/>
                    </a:moveTo>
                    <a:cubicBezTo>
                      <a:pt x="13335" y="0"/>
                      <a:pt x="0" y="14002"/>
                      <a:pt x="0" y="31623"/>
                    </a:cubicBezTo>
                    <a:cubicBezTo>
                      <a:pt x="0" y="49244"/>
                      <a:pt x="14002" y="62008"/>
                      <a:pt x="31623" y="62008"/>
                    </a:cubicBezTo>
                    <a:cubicBezTo>
                      <a:pt x="49911" y="62008"/>
                      <a:pt x="63913" y="49816"/>
                      <a:pt x="63913" y="31623"/>
                    </a:cubicBezTo>
                    <a:cubicBezTo>
                      <a:pt x="63913" y="13430"/>
                      <a:pt x="49816" y="0"/>
                      <a:pt x="31623" y="0"/>
                    </a:cubicBezTo>
                    <a:close/>
                  </a:path>
                </a:pathLst>
              </a:custGeom>
              <a:grpFill/>
              <a:ln w="9525" cap="flat">
                <a:noFill/>
                <a:prstDash val="solid"/>
                <a:miter/>
              </a:ln>
            </p:spPr>
            <p:txBody>
              <a:bodyPr rtlCol="0" anchor="ctr"/>
              <a:lstStyle/>
              <a:p>
                <a:endParaRPr lang="en-AU" dirty="0"/>
              </a:p>
            </p:txBody>
          </p:sp>
          <p:sp>
            <p:nvSpPr>
              <p:cNvPr id="74" name="Freeform: Shape 73">
                <a:extLst>
                  <a:ext uri="{FF2B5EF4-FFF2-40B4-BE49-F238E27FC236}">
                    <a16:creationId xmlns:a16="http://schemas.microsoft.com/office/drawing/2014/main" id="{FAE6FB12-33C5-45EC-9B05-EF511219400D}"/>
                  </a:ext>
                </a:extLst>
              </p:cNvPr>
              <p:cNvSpPr/>
              <p:nvPr/>
            </p:nvSpPr>
            <p:spPr>
              <a:xfrm>
                <a:off x="6387369" y="3647407"/>
                <a:ext cx="48672" cy="200120"/>
              </a:xfrm>
              <a:custGeom>
                <a:avLst/>
                <a:gdLst>
                  <a:gd name="connsiteX0" fmla="*/ 0 w 48672"/>
                  <a:gd name="connsiteY0" fmla="*/ 0 h 200120"/>
                  <a:gd name="connsiteX1" fmla="*/ 48673 w 48672"/>
                  <a:gd name="connsiteY1" fmla="*/ 0 h 200120"/>
                  <a:gd name="connsiteX2" fmla="*/ 48673 w 48672"/>
                  <a:gd name="connsiteY2" fmla="*/ 200120 h 200120"/>
                  <a:gd name="connsiteX3" fmla="*/ 0 w 48672"/>
                  <a:gd name="connsiteY3" fmla="*/ 200120 h 200120"/>
                </a:gdLst>
                <a:ahLst/>
                <a:cxnLst>
                  <a:cxn ang="0">
                    <a:pos x="connsiteX0" y="connsiteY0"/>
                  </a:cxn>
                  <a:cxn ang="0">
                    <a:pos x="connsiteX1" y="connsiteY1"/>
                  </a:cxn>
                  <a:cxn ang="0">
                    <a:pos x="connsiteX2" y="connsiteY2"/>
                  </a:cxn>
                  <a:cxn ang="0">
                    <a:pos x="connsiteX3" y="connsiteY3"/>
                  </a:cxn>
                </a:cxnLst>
                <a:rect l="l" t="t" r="r" b="b"/>
                <a:pathLst>
                  <a:path w="48672" h="200120">
                    <a:moveTo>
                      <a:pt x="0" y="0"/>
                    </a:moveTo>
                    <a:lnTo>
                      <a:pt x="48673" y="0"/>
                    </a:lnTo>
                    <a:lnTo>
                      <a:pt x="48673" y="200120"/>
                    </a:lnTo>
                    <a:lnTo>
                      <a:pt x="0" y="200120"/>
                    </a:lnTo>
                    <a:close/>
                  </a:path>
                </a:pathLst>
              </a:custGeom>
              <a:grpFill/>
              <a:ln w="9525" cap="flat">
                <a:noFill/>
                <a:prstDash val="solid"/>
                <a:miter/>
              </a:ln>
            </p:spPr>
            <p:txBody>
              <a:bodyPr rtlCol="0" anchor="ctr"/>
              <a:lstStyle/>
              <a:p>
                <a:endParaRPr lang="en-AU" dirty="0"/>
              </a:p>
            </p:txBody>
          </p:sp>
          <p:sp>
            <p:nvSpPr>
              <p:cNvPr id="75" name="Freeform: Shape 74">
                <a:extLst>
                  <a:ext uri="{FF2B5EF4-FFF2-40B4-BE49-F238E27FC236}">
                    <a16:creationId xmlns:a16="http://schemas.microsoft.com/office/drawing/2014/main" id="{17B88F80-3BA0-4D50-A47A-0B8D83BA1B40}"/>
                  </a:ext>
                </a:extLst>
              </p:cNvPr>
              <p:cNvSpPr/>
              <p:nvPr/>
            </p:nvSpPr>
            <p:spPr>
              <a:xfrm>
                <a:off x="5792343" y="3643121"/>
                <a:ext cx="179546" cy="204406"/>
              </a:xfrm>
              <a:custGeom>
                <a:avLst/>
                <a:gdLst>
                  <a:gd name="connsiteX0" fmla="*/ 104108 w 179546"/>
                  <a:gd name="connsiteY0" fmla="*/ 0 h 204406"/>
                  <a:gd name="connsiteX1" fmla="*/ 45053 w 179546"/>
                  <a:gd name="connsiteY1" fmla="*/ 23717 h 204406"/>
                  <a:gd name="connsiteX2" fmla="*/ 45053 w 179546"/>
                  <a:gd name="connsiteY2" fmla="*/ 4286 h 204406"/>
                  <a:gd name="connsiteX3" fmla="*/ 0 w 179546"/>
                  <a:gd name="connsiteY3" fmla="*/ 4286 h 204406"/>
                  <a:gd name="connsiteX4" fmla="*/ 0 w 179546"/>
                  <a:gd name="connsiteY4" fmla="*/ 204406 h 204406"/>
                  <a:gd name="connsiteX5" fmla="*/ 48673 w 179546"/>
                  <a:gd name="connsiteY5" fmla="*/ 204406 h 204406"/>
                  <a:gd name="connsiteX6" fmla="*/ 48673 w 179546"/>
                  <a:gd name="connsiteY6" fmla="*/ 85153 h 204406"/>
                  <a:gd name="connsiteX7" fmla="*/ 90678 w 179546"/>
                  <a:gd name="connsiteY7" fmla="*/ 43815 h 204406"/>
                  <a:gd name="connsiteX8" fmla="*/ 130873 w 179546"/>
                  <a:gd name="connsiteY8" fmla="*/ 85153 h 204406"/>
                  <a:gd name="connsiteX9" fmla="*/ 130873 w 179546"/>
                  <a:gd name="connsiteY9" fmla="*/ 204406 h 204406"/>
                  <a:gd name="connsiteX10" fmla="*/ 179546 w 179546"/>
                  <a:gd name="connsiteY10" fmla="*/ 204406 h 204406"/>
                  <a:gd name="connsiteX11" fmla="*/ 179546 w 179546"/>
                  <a:gd name="connsiteY11" fmla="*/ 80296 h 204406"/>
                  <a:gd name="connsiteX12" fmla="*/ 104108 w 179546"/>
                  <a:gd name="connsiteY12" fmla="*/ 0 h 20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546" h="204406">
                    <a:moveTo>
                      <a:pt x="104108" y="0"/>
                    </a:moveTo>
                    <a:cubicBezTo>
                      <a:pt x="80391" y="0"/>
                      <a:pt x="61531" y="7334"/>
                      <a:pt x="45053" y="23717"/>
                    </a:cubicBezTo>
                    <a:lnTo>
                      <a:pt x="45053" y="4286"/>
                    </a:lnTo>
                    <a:lnTo>
                      <a:pt x="0" y="4286"/>
                    </a:lnTo>
                    <a:lnTo>
                      <a:pt x="0" y="204406"/>
                    </a:lnTo>
                    <a:lnTo>
                      <a:pt x="48673" y="204406"/>
                    </a:lnTo>
                    <a:lnTo>
                      <a:pt x="48673" y="85153"/>
                    </a:lnTo>
                    <a:cubicBezTo>
                      <a:pt x="48673" y="60198"/>
                      <a:pt x="65722" y="43815"/>
                      <a:pt x="90678" y="43815"/>
                    </a:cubicBezTo>
                    <a:cubicBezTo>
                      <a:pt x="115633" y="43815"/>
                      <a:pt x="130873" y="62103"/>
                      <a:pt x="130873" y="85153"/>
                    </a:cubicBezTo>
                    <a:lnTo>
                      <a:pt x="130873" y="204406"/>
                    </a:lnTo>
                    <a:lnTo>
                      <a:pt x="179546" y="204406"/>
                    </a:lnTo>
                    <a:lnTo>
                      <a:pt x="179546" y="80296"/>
                    </a:lnTo>
                    <a:cubicBezTo>
                      <a:pt x="179546" y="34671"/>
                      <a:pt x="153352" y="0"/>
                      <a:pt x="104108" y="0"/>
                    </a:cubicBezTo>
                    <a:close/>
                  </a:path>
                </a:pathLst>
              </a:custGeom>
              <a:grpFill/>
              <a:ln w="9525" cap="flat">
                <a:noFill/>
                <a:prstDash val="solid"/>
                <a:miter/>
              </a:ln>
            </p:spPr>
            <p:txBody>
              <a:bodyPr rtlCol="0" anchor="ctr"/>
              <a:lstStyle/>
              <a:p>
                <a:endParaRPr lang="en-AU" dirty="0"/>
              </a:p>
            </p:txBody>
          </p:sp>
          <p:sp>
            <p:nvSpPr>
              <p:cNvPr id="76" name="Freeform: Shape 75">
                <a:extLst>
                  <a:ext uri="{FF2B5EF4-FFF2-40B4-BE49-F238E27FC236}">
                    <a16:creationId xmlns:a16="http://schemas.microsoft.com/office/drawing/2014/main" id="{27D79C2A-A034-4039-8B77-C6F6042165B1}"/>
                  </a:ext>
                </a:extLst>
              </p:cNvPr>
              <p:cNvSpPr/>
              <p:nvPr/>
            </p:nvSpPr>
            <p:spPr>
              <a:xfrm>
                <a:off x="5569743" y="3643121"/>
                <a:ext cx="195929" cy="209359"/>
              </a:xfrm>
              <a:custGeom>
                <a:avLst/>
                <a:gdLst>
                  <a:gd name="connsiteX0" fmla="*/ 103442 w 195929"/>
                  <a:gd name="connsiteY0" fmla="*/ 0 h 209359"/>
                  <a:gd name="connsiteX1" fmla="*/ 0 w 195929"/>
                  <a:gd name="connsiteY1" fmla="*/ 104680 h 209359"/>
                  <a:gd name="connsiteX2" fmla="*/ 108299 w 195929"/>
                  <a:gd name="connsiteY2" fmla="*/ 209359 h 209359"/>
                  <a:gd name="connsiteX3" fmla="*/ 188595 w 195929"/>
                  <a:gd name="connsiteY3" fmla="*/ 178308 h 209359"/>
                  <a:gd name="connsiteX4" fmla="*/ 166116 w 195929"/>
                  <a:gd name="connsiteY4" fmla="*/ 145447 h 209359"/>
                  <a:gd name="connsiteX5" fmla="*/ 110109 w 195929"/>
                  <a:gd name="connsiteY5" fmla="*/ 166783 h 209359"/>
                  <a:gd name="connsiteX6" fmla="*/ 48101 w 195929"/>
                  <a:gd name="connsiteY6" fmla="*/ 120586 h 209359"/>
                  <a:gd name="connsiteX7" fmla="*/ 192310 w 195929"/>
                  <a:gd name="connsiteY7" fmla="*/ 120586 h 209359"/>
                  <a:gd name="connsiteX8" fmla="*/ 195929 w 195929"/>
                  <a:gd name="connsiteY8" fmla="*/ 92011 h 209359"/>
                  <a:gd name="connsiteX9" fmla="*/ 103442 w 195929"/>
                  <a:gd name="connsiteY9" fmla="*/ 0 h 209359"/>
                  <a:gd name="connsiteX10" fmla="*/ 49340 w 195929"/>
                  <a:gd name="connsiteY10" fmla="*/ 84582 h 209359"/>
                  <a:gd name="connsiteX11" fmla="*/ 102298 w 195929"/>
                  <a:gd name="connsiteY11" fmla="*/ 40195 h 209359"/>
                  <a:gd name="connsiteX12" fmla="*/ 149162 w 195929"/>
                  <a:gd name="connsiteY12" fmla="*/ 84582 h 209359"/>
                  <a:gd name="connsiteX13" fmla="*/ 49340 w 195929"/>
                  <a:gd name="connsiteY13" fmla="*/ 84582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03442" y="0"/>
                    </a:moveTo>
                    <a:cubicBezTo>
                      <a:pt x="47435" y="0"/>
                      <a:pt x="0" y="43815"/>
                      <a:pt x="0" y="104680"/>
                    </a:cubicBezTo>
                    <a:cubicBezTo>
                      <a:pt x="0" y="166116"/>
                      <a:pt x="46863" y="209359"/>
                      <a:pt x="108299" y="209359"/>
                    </a:cubicBezTo>
                    <a:cubicBezTo>
                      <a:pt x="127730" y="209359"/>
                      <a:pt x="160592" y="203263"/>
                      <a:pt x="188595" y="178308"/>
                    </a:cubicBezTo>
                    <a:lnTo>
                      <a:pt x="166116" y="145447"/>
                    </a:lnTo>
                    <a:cubicBezTo>
                      <a:pt x="150876" y="158210"/>
                      <a:pt x="129635" y="166783"/>
                      <a:pt x="110109" y="166783"/>
                    </a:cubicBezTo>
                    <a:cubicBezTo>
                      <a:pt x="78486" y="166783"/>
                      <a:pt x="56007" y="150400"/>
                      <a:pt x="48101" y="120586"/>
                    </a:cubicBezTo>
                    <a:lnTo>
                      <a:pt x="192310" y="120586"/>
                    </a:lnTo>
                    <a:cubicBezTo>
                      <a:pt x="194786" y="113919"/>
                      <a:pt x="195929" y="104203"/>
                      <a:pt x="195929" y="92011"/>
                    </a:cubicBezTo>
                    <a:cubicBezTo>
                      <a:pt x="195929" y="40195"/>
                      <a:pt x="158782" y="0"/>
                      <a:pt x="103442" y="0"/>
                    </a:cubicBezTo>
                    <a:close/>
                    <a:moveTo>
                      <a:pt x="49340" y="84582"/>
                    </a:moveTo>
                    <a:cubicBezTo>
                      <a:pt x="55435" y="57817"/>
                      <a:pt x="75533" y="40195"/>
                      <a:pt x="102298" y="40195"/>
                    </a:cubicBezTo>
                    <a:cubicBezTo>
                      <a:pt x="127254" y="40195"/>
                      <a:pt x="147923" y="56007"/>
                      <a:pt x="149162" y="84582"/>
                    </a:cubicBezTo>
                    <a:lnTo>
                      <a:pt x="49340" y="84582"/>
                    </a:lnTo>
                    <a:close/>
                  </a:path>
                </a:pathLst>
              </a:custGeom>
              <a:grpFill/>
              <a:ln w="9525" cap="flat">
                <a:noFill/>
                <a:prstDash val="solid"/>
                <a:miter/>
              </a:ln>
            </p:spPr>
            <p:txBody>
              <a:bodyPr rtlCol="0" anchor="ctr"/>
              <a:lstStyle/>
              <a:p>
                <a:endParaRPr lang="en-AU" dirty="0"/>
              </a:p>
            </p:txBody>
          </p:sp>
          <p:sp>
            <p:nvSpPr>
              <p:cNvPr id="77" name="Freeform: Shape 76">
                <a:extLst>
                  <a:ext uri="{FF2B5EF4-FFF2-40B4-BE49-F238E27FC236}">
                    <a16:creationId xmlns:a16="http://schemas.microsoft.com/office/drawing/2014/main" id="{389B69A4-4F03-4C88-AADE-B3270ABDA704}"/>
                  </a:ext>
                </a:extLst>
              </p:cNvPr>
              <p:cNvSpPr/>
              <p:nvPr/>
            </p:nvSpPr>
            <p:spPr>
              <a:xfrm>
                <a:off x="5996178" y="3643121"/>
                <a:ext cx="195929" cy="209359"/>
              </a:xfrm>
              <a:custGeom>
                <a:avLst/>
                <a:gdLst>
                  <a:gd name="connsiteX0" fmla="*/ 103442 w 195929"/>
                  <a:gd name="connsiteY0" fmla="*/ 0 h 209359"/>
                  <a:gd name="connsiteX1" fmla="*/ 0 w 195929"/>
                  <a:gd name="connsiteY1" fmla="*/ 104680 h 209359"/>
                  <a:gd name="connsiteX2" fmla="*/ 108299 w 195929"/>
                  <a:gd name="connsiteY2" fmla="*/ 209359 h 209359"/>
                  <a:gd name="connsiteX3" fmla="*/ 188595 w 195929"/>
                  <a:gd name="connsiteY3" fmla="*/ 178308 h 209359"/>
                  <a:gd name="connsiteX4" fmla="*/ 166116 w 195929"/>
                  <a:gd name="connsiteY4" fmla="*/ 145447 h 209359"/>
                  <a:gd name="connsiteX5" fmla="*/ 110109 w 195929"/>
                  <a:gd name="connsiteY5" fmla="*/ 166783 h 209359"/>
                  <a:gd name="connsiteX6" fmla="*/ 48101 w 195929"/>
                  <a:gd name="connsiteY6" fmla="*/ 120586 h 209359"/>
                  <a:gd name="connsiteX7" fmla="*/ 192310 w 195929"/>
                  <a:gd name="connsiteY7" fmla="*/ 120586 h 209359"/>
                  <a:gd name="connsiteX8" fmla="*/ 195929 w 195929"/>
                  <a:gd name="connsiteY8" fmla="*/ 92011 h 209359"/>
                  <a:gd name="connsiteX9" fmla="*/ 103442 w 195929"/>
                  <a:gd name="connsiteY9" fmla="*/ 0 h 209359"/>
                  <a:gd name="connsiteX10" fmla="*/ 49339 w 195929"/>
                  <a:gd name="connsiteY10" fmla="*/ 84582 h 209359"/>
                  <a:gd name="connsiteX11" fmla="*/ 102298 w 195929"/>
                  <a:gd name="connsiteY11" fmla="*/ 40195 h 209359"/>
                  <a:gd name="connsiteX12" fmla="*/ 149161 w 195929"/>
                  <a:gd name="connsiteY12" fmla="*/ 84582 h 209359"/>
                  <a:gd name="connsiteX13" fmla="*/ 49339 w 195929"/>
                  <a:gd name="connsiteY13" fmla="*/ 84582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03442" y="0"/>
                    </a:moveTo>
                    <a:cubicBezTo>
                      <a:pt x="47434" y="0"/>
                      <a:pt x="0" y="43815"/>
                      <a:pt x="0" y="104680"/>
                    </a:cubicBezTo>
                    <a:cubicBezTo>
                      <a:pt x="0" y="166116"/>
                      <a:pt x="46863" y="209359"/>
                      <a:pt x="108299" y="209359"/>
                    </a:cubicBezTo>
                    <a:cubicBezTo>
                      <a:pt x="127730" y="209359"/>
                      <a:pt x="160592" y="203263"/>
                      <a:pt x="188595" y="178308"/>
                    </a:cubicBezTo>
                    <a:lnTo>
                      <a:pt x="166116" y="145447"/>
                    </a:lnTo>
                    <a:cubicBezTo>
                      <a:pt x="150876" y="158210"/>
                      <a:pt x="129635" y="166783"/>
                      <a:pt x="110109" y="166783"/>
                    </a:cubicBezTo>
                    <a:cubicBezTo>
                      <a:pt x="78486" y="166783"/>
                      <a:pt x="56007" y="150400"/>
                      <a:pt x="48101" y="120586"/>
                    </a:cubicBezTo>
                    <a:lnTo>
                      <a:pt x="192310" y="120586"/>
                    </a:lnTo>
                    <a:cubicBezTo>
                      <a:pt x="194786" y="113919"/>
                      <a:pt x="195929" y="104203"/>
                      <a:pt x="195929" y="92011"/>
                    </a:cubicBezTo>
                    <a:cubicBezTo>
                      <a:pt x="195929" y="40195"/>
                      <a:pt x="158877" y="0"/>
                      <a:pt x="103442" y="0"/>
                    </a:cubicBezTo>
                    <a:close/>
                    <a:moveTo>
                      <a:pt x="49339" y="84582"/>
                    </a:moveTo>
                    <a:cubicBezTo>
                      <a:pt x="55435" y="57817"/>
                      <a:pt x="75533" y="40195"/>
                      <a:pt x="102298" y="40195"/>
                    </a:cubicBezTo>
                    <a:cubicBezTo>
                      <a:pt x="127254" y="40195"/>
                      <a:pt x="147923" y="56007"/>
                      <a:pt x="149161" y="84582"/>
                    </a:cubicBezTo>
                    <a:lnTo>
                      <a:pt x="49339" y="84582"/>
                    </a:lnTo>
                    <a:close/>
                  </a:path>
                </a:pathLst>
              </a:custGeom>
              <a:grpFill/>
              <a:ln w="9525" cap="flat">
                <a:noFill/>
                <a:prstDash val="solid"/>
                <a:miter/>
              </a:ln>
            </p:spPr>
            <p:txBody>
              <a:bodyPr rtlCol="0" anchor="ctr"/>
              <a:lstStyle/>
              <a:p>
                <a:endParaRPr lang="en-AU" dirty="0"/>
              </a:p>
            </p:txBody>
          </p:sp>
          <p:sp>
            <p:nvSpPr>
              <p:cNvPr id="78" name="Freeform: Shape 77">
                <a:extLst>
                  <a:ext uri="{FF2B5EF4-FFF2-40B4-BE49-F238E27FC236}">
                    <a16:creationId xmlns:a16="http://schemas.microsoft.com/office/drawing/2014/main" id="{6164192C-D51A-4EE1-8DDD-8C46E308538D}"/>
                  </a:ext>
                </a:extLst>
              </p:cNvPr>
              <p:cNvSpPr/>
              <p:nvPr/>
            </p:nvSpPr>
            <p:spPr>
              <a:xfrm>
                <a:off x="7277957" y="3643216"/>
                <a:ext cx="195929" cy="209359"/>
              </a:xfrm>
              <a:custGeom>
                <a:avLst/>
                <a:gdLst>
                  <a:gd name="connsiteX0" fmla="*/ 195929 w 195929"/>
                  <a:gd name="connsiteY0" fmla="*/ 91821 h 209359"/>
                  <a:gd name="connsiteX1" fmla="*/ 103442 w 195929"/>
                  <a:gd name="connsiteY1" fmla="*/ 0 h 209359"/>
                  <a:gd name="connsiteX2" fmla="*/ 0 w 195929"/>
                  <a:gd name="connsiteY2" fmla="*/ 104680 h 209359"/>
                  <a:gd name="connsiteX3" fmla="*/ 108299 w 195929"/>
                  <a:gd name="connsiteY3" fmla="*/ 209360 h 209359"/>
                  <a:gd name="connsiteX4" fmla="*/ 188595 w 195929"/>
                  <a:gd name="connsiteY4" fmla="*/ 178308 h 209359"/>
                  <a:gd name="connsiteX5" fmla="*/ 166116 w 195929"/>
                  <a:gd name="connsiteY5" fmla="*/ 145447 h 209359"/>
                  <a:gd name="connsiteX6" fmla="*/ 110109 w 195929"/>
                  <a:gd name="connsiteY6" fmla="*/ 166783 h 209359"/>
                  <a:gd name="connsiteX7" fmla="*/ 48101 w 195929"/>
                  <a:gd name="connsiteY7" fmla="*/ 120587 h 209359"/>
                  <a:gd name="connsiteX8" fmla="*/ 192310 w 195929"/>
                  <a:gd name="connsiteY8" fmla="*/ 120587 h 209359"/>
                  <a:gd name="connsiteX9" fmla="*/ 195929 w 195929"/>
                  <a:gd name="connsiteY9" fmla="*/ 91821 h 209359"/>
                  <a:gd name="connsiteX10" fmla="*/ 49339 w 195929"/>
                  <a:gd name="connsiteY10" fmla="*/ 84487 h 209359"/>
                  <a:gd name="connsiteX11" fmla="*/ 102298 w 195929"/>
                  <a:gd name="connsiteY11" fmla="*/ 40100 h 209359"/>
                  <a:gd name="connsiteX12" fmla="*/ 149162 w 195929"/>
                  <a:gd name="connsiteY12" fmla="*/ 84487 h 209359"/>
                  <a:gd name="connsiteX13" fmla="*/ 49339 w 195929"/>
                  <a:gd name="connsiteY13" fmla="*/ 84487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95929" y="91821"/>
                    </a:moveTo>
                    <a:cubicBezTo>
                      <a:pt x="195929" y="40100"/>
                      <a:pt x="158782" y="0"/>
                      <a:pt x="103442" y="0"/>
                    </a:cubicBezTo>
                    <a:cubicBezTo>
                      <a:pt x="47435" y="0"/>
                      <a:pt x="0" y="43815"/>
                      <a:pt x="0" y="104680"/>
                    </a:cubicBezTo>
                    <a:cubicBezTo>
                      <a:pt x="0" y="166116"/>
                      <a:pt x="46863" y="209360"/>
                      <a:pt x="108299" y="209360"/>
                    </a:cubicBezTo>
                    <a:cubicBezTo>
                      <a:pt x="127730" y="209360"/>
                      <a:pt x="160592" y="203264"/>
                      <a:pt x="188595" y="178308"/>
                    </a:cubicBezTo>
                    <a:lnTo>
                      <a:pt x="166116" y="145447"/>
                    </a:lnTo>
                    <a:cubicBezTo>
                      <a:pt x="150876" y="158210"/>
                      <a:pt x="129635" y="166783"/>
                      <a:pt x="110109" y="166783"/>
                    </a:cubicBezTo>
                    <a:cubicBezTo>
                      <a:pt x="78486" y="166783"/>
                      <a:pt x="56007" y="150400"/>
                      <a:pt x="48101" y="120587"/>
                    </a:cubicBezTo>
                    <a:lnTo>
                      <a:pt x="192310" y="120587"/>
                    </a:lnTo>
                    <a:cubicBezTo>
                      <a:pt x="194691" y="113729"/>
                      <a:pt x="195929" y="103918"/>
                      <a:pt x="195929" y="91821"/>
                    </a:cubicBezTo>
                    <a:close/>
                    <a:moveTo>
                      <a:pt x="49339" y="84487"/>
                    </a:moveTo>
                    <a:cubicBezTo>
                      <a:pt x="55436" y="57722"/>
                      <a:pt x="75533" y="40100"/>
                      <a:pt x="102298" y="40100"/>
                    </a:cubicBezTo>
                    <a:cubicBezTo>
                      <a:pt x="127254" y="40100"/>
                      <a:pt x="147923" y="55912"/>
                      <a:pt x="149162" y="84487"/>
                    </a:cubicBezTo>
                    <a:lnTo>
                      <a:pt x="49339" y="84487"/>
                    </a:lnTo>
                    <a:close/>
                  </a:path>
                </a:pathLst>
              </a:custGeom>
              <a:grpFill/>
              <a:ln w="9525" cap="flat">
                <a:noFill/>
                <a:prstDash val="solid"/>
                <a:miter/>
              </a:ln>
            </p:spPr>
            <p:txBody>
              <a:bodyPr rtlCol="0" anchor="ctr"/>
              <a:lstStyle/>
              <a:p>
                <a:endParaRPr lang="en-AU" dirty="0"/>
              </a:p>
            </p:txBody>
          </p:sp>
          <p:sp>
            <p:nvSpPr>
              <p:cNvPr id="79" name="Freeform: Shape 78">
                <a:extLst>
                  <a:ext uri="{FF2B5EF4-FFF2-40B4-BE49-F238E27FC236}">
                    <a16:creationId xmlns:a16="http://schemas.microsoft.com/office/drawing/2014/main" id="{199C1F70-4F02-462D-BEFF-A423E5D3955E}"/>
                  </a:ext>
                </a:extLst>
              </p:cNvPr>
              <p:cNvSpPr/>
              <p:nvPr/>
            </p:nvSpPr>
            <p:spPr>
              <a:xfrm>
                <a:off x="6461379" y="3643121"/>
                <a:ext cx="158210" cy="209359"/>
              </a:xfrm>
              <a:custGeom>
                <a:avLst/>
                <a:gdLst>
                  <a:gd name="connsiteX0" fmla="*/ 112014 w 158210"/>
                  <a:gd name="connsiteY0" fmla="*/ 90868 h 209359"/>
                  <a:gd name="connsiteX1" fmla="*/ 82677 w 158210"/>
                  <a:gd name="connsiteY1" fmla="*/ 78772 h 209359"/>
                  <a:gd name="connsiteX2" fmla="*/ 58960 w 158210"/>
                  <a:gd name="connsiteY2" fmla="*/ 57817 h 209359"/>
                  <a:gd name="connsiteX3" fmla="*/ 82677 w 158210"/>
                  <a:gd name="connsiteY3" fmla="*/ 40767 h 209359"/>
                  <a:gd name="connsiteX4" fmla="*/ 130112 w 158210"/>
                  <a:gd name="connsiteY4" fmla="*/ 60198 h 209359"/>
                  <a:gd name="connsiteX5" fmla="*/ 155067 w 158210"/>
                  <a:gd name="connsiteY5" fmla="*/ 30385 h 209359"/>
                  <a:gd name="connsiteX6" fmla="*/ 85058 w 158210"/>
                  <a:gd name="connsiteY6" fmla="*/ 0 h 209359"/>
                  <a:gd name="connsiteX7" fmla="*/ 12668 w 158210"/>
                  <a:gd name="connsiteY7" fmla="*/ 59055 h 209359"/>
                  <a:gd name="connsiteX8" fmla="*/ 54959 w 158210"/>
                  <a:gd name="connsiteY8" fmla="*/ 114395 h 209359"/>
                  <a:gd name="connsiteX9" fmla="*/ 87535 w 158210"/>
                  <a:gd name="connsiteY9" fmla="*/ 127825 h 209359"/>
                  <a:gd name="connsiteX10" fmla="*/ 110680 w 158210"/>
                  <a:gd name="connsiteY10" fmla="*/ 150304 h 209359"/>
                  <a:gd name="connsiteX11" fmla="*/ 83344 w 158210"/>
                  <a:gd name="connsiteY11" fmla="*/ 168592 h 209359"/>
                  <a:gd name="connsiteX12" fmla="*/ 26194 w 158210"/>
                  <a:gd name="connsiteY12" fmla="*/ 140589 h 209359"/>
                  <a:gd name="connsiteX13" fmla="*/ 0 w 158210"/>
                  <a:gd name="connsiteY13" fmla="*/ 170402 h 209359"/>
                  <a:gd name="connsiteX14" fmla="*/ 81534 w 158210"/>
                  <a:gd name="connsiteY14" fmla="*/ 209359 h 209359"/>
                  <a:gd name="connsiteX15" fmla="*/ 158210 w 158210"/>
                  <a:gd name="connsiteY15" fmla="*/ 146685 h 209359"/>
                  <a:gd name="connsiteX16" fmla="*/ 112014 w 158210"/>
                  <a:gd name="connsiteY16" fmla="*/ 90868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210" h="209359">
                    <a:moveTo>
                      <a:pt x="112014" y="90868"/>
                    </a:moveTo>
                    <a:lnTo>
                      <a:pt x="82677" y="78772"/>
                    </a:lnTo>
                    <a:cubicBezTo>
                      <a:pt x="65627" y="71723"/>
                      <a:pt x="58960" y="65722"/>
                      <a:pt x="58960" y="57817"/>
                    </a:cubicBezTo>
                    <a:cubicBezTo>
                      <a:pt x="58960" y="48673"/>
                      <a:pt x="67437" y="40767"/>
                      <a:pt x="82677" y="40767"/>
                    </a:cubicBezTo>
                    <a:cubicBezTo>
                      <a:pt x="100298" y="40767"/>
                      <a:pt x="115538" y="48101"/>
                      <a:pt x="130112" y="60198"/>
                    </a:cubicBezTo>
                    <a:lnTo>
                      <a:pt x="155067" y="30385"/>
                    </a:lnTo>
                    <a:cubicBezTo>
                      <a:pt x="136779" y="10287"/>
                      <a:pt x="114300" y="0"/>
                      <a:pt x="85058" y="0"/>
                    </a:cubicBezTo>
                    <a:cubicBezTo>
                      <a:pt x="44863" y="0"/>
                      <a:pt x="12668" y="20669"/>
                      <a:pt x="12668" y="59055"/>
                    </a:cubicBezTo>
                    <a:cubicBezTo>
                      <a:pt x="12668" y="91916"/>
                      <a:pt x="35147" y="106299"/>
                      <a:pt x="54959" y="114395"/>
                    </a:cubicBezTo>
                    <a:lnTo>
                      <a:pt x="87535" y="127825"/>
                    </a:lnTo>
                    <a:cubicBezTo>
                      <a:pt x="104489" y="134779"/>
                      <a:pt x="110680" y="139541"/>
                      <a:pt x="110680" y="150304"/>
                    </a:cubicBezTo>
                    <a:cubicBezTo>
                      <a:pt x="110680" y="159544"/>
                      <a:pt x="102679" y="168592"/>
                      <a:pt x="83344" y="168592"/>
                    </a:cubicBezTo>
                    <a:cubicBezTo>
                      <a:pt x="61436" y="168592"/>
                      <a:pt x="39433" y="156400"/>
                      <a:pt x="26194" y="140589"/>
                    </a:cubicBezTo>
                    <a:lnTo>
                      <a:pt x="0" y="170402"/>
                    </a:lnTo>
                    <a:cubicBezTo>
                      <a:pt x="18288" y="196596"/>
                      <a:pt x="48101" y="209359"/>
                      <a:pt x="81534" y="209359"/>
                    </a:cubicBezTo>
                    <a:cubicBezTo>
                      <a:pt x="124682" y="209359"/>
                      <a:pt x="158210" y="188690"/>
                      <a:pt x="158210" y="146685"/>
                    </a:cubicBezTo>
                    <a:cubicBezTo>
                      <a:pt x="158115" y="117443"/>
                      <a:pt x="138493" y="101727"/>
                      <a:pt x="112014" y="90868"/>
                    </a:cubicBezTo>
                    <a:close/>
                  </a:path>
                </a:pathLst>
              </a:custGeom>
              <a:grpFill/>
              <a:ln w="9525" cap="flat">
                <a:noFill/>
                <a:prstDash val="solid"/>
                <a:miter/>
              </a:ln>
            </p:spPr>
            <p:txBody>
              <a:bodyPr rtlCol="0" anchor="ctr"/>
              <a:lstStyle/>
              <a:p>
                <a:endParaRPr lang="en-AU" dirty="0"/>
              </a:p>
            </p:txBody>
          </p:sp>
          <p:sp>
            <p:nvSpPr>
              <p:cNvPr id="80" name="Freeform: Shape 79">
                <a:extLst>
                  <a:ext uri="{FF2B5EF4-FFF2-40B4-BE49-F238E27FC236}">
                    <a16:creationId xmlns:a16="http://schemas.microsoft.com/office/drawing/2014/main" id="{C43DFA61-2D98-411E-B70B-9E1DCCBAF301}"/>
                  </a:ext>
                </a:extLst>
              </p:cNvPr>
              <p:cNvSpPr/>
              <p:nvPr/>
            </p:nvSpPr>
            <p:spPr>
              <a:xfrm>
                <a:off x="5276564" y="3573779"/>
                <a:ext cx="270129" cy="278701"/>
              </a:xfrm>
              <a:custGeom>
                <a:avLst/>
                <a:gdLst>
                  <a:gd name="connsiteX0" fmla="*/ 142304 w 270129"/>
                  <a:gd name="connsiteY0" fmla="*/ 172212 h 278701"/>
                  <a:gd name="connsiteX1" fmla="*/ 220694 w 270129"/>
                  <a:gd name="connsiteY1" fmla="*/ 172212 h 278701"/>
                  <a:gd name="connsiteX2" fmla="*/ 220694 w 270129"/>
                  <a:gd name="connsiteY2" fmla="*/ 200692 h 278701"/>
                  <a:gd name="connsiteX3" fmla="*/ 145352 w 270129"/>
                  <a:gd name="connsiteY3" fmla="*/ 233648 h 278701"/>
                  <a:gd name="connsiteX4" fmla="*/ 50578 w 270129"/>
                  <a:gd name="connsiteY4" fmla="*/ 139351 h 278701"/>
                  <a:gd name="connsiteX5" fmla="*/ 142304 w 270129"/>
                  <a:gd name="connsiteY5" fmla="*/ 45625 h 278701"/>
                  <a:gd name="connsiteX6" fmla="*/ 218218 w 270129"/>
                  <a:gd name="connsiteY6" fmla="*/ 85916 h 278701"/>
                  <a:gd name="connsiteX7" fmla="*/ 256127 w 270129"/>
                  <a:gd name="connsiteY7" fmla="*/ 59055 h 278701"/>
                  <a:gd name="connsiteX8" fmla="*/ 143542 w 270129"/>
                  <a:gd name="connsiteY8" fmla="*/ 0 h 278701"/>
                  <a:gd name="connsiteX9" fmla="*/ 0 w 270129"/>
                  <a:gd name="connsiteY9" fmla="*/ 139351 h 278701"/>
                  <a:gd name="connsiteX10" fmla="*/ 143542 w 270129"/>
                  <a:gd name="connsiteY10" fmla="*/ 278701 h 278701"/>
                  <a:gd name="connsiteX11" fmla="*/ 270129 w 270129"/>
                  <a:gd name="connsiteY11" fmla="*/ 207455 h 278701"/>
                  <a:gd name="connsiteX12" fmla="*/ 270129 w 270129"/>
                  <a:gd name="connsiteY12" fmla="*/ 129064 h 278701"/>
                  <a:gd name="connsiteX13" fmla="*/ 142304 w 270129"/>
                  <a:gd name="connsiteY13" fmla="*/ 129064 h 278701"/>
                  <a:gd name="connsiteX14" fmla="*/ 142304 w 270129"/>
                  <a:gd name="connsiteY14" fmla="*/ 172212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0129" h="278701">
                    <a:moveTo>
                      <a:pt x="142304" y="172212"/>
                    </a:moveTo>
                    <a:lnTo>
                      <a:pt x="220694" y="172212"/>
                    </a:lnTo>
                    <a:lnTo>
                      <a:pt x="220694" y="200692"/>
                    </a:lnTo>
                    <a:cubicBezTo>
                      <a:pt x="203740" y="221933"/>
                      <a:pt x="173355" y="233648"/>
                      <a:pt x="145352" y="233648"/>
                    </a:cubicBezTo>
                    <a:cubicBezTo>
                      <a:pt x="89344" y="233648"/>
                      <a:pt x="50578" y="195358"/>
                      <a:pt x="50578" y="139351"/>
                    </a:cubicBezTo>
                    <a:cubicBezTo>
                      <a:pt x="50578" y="86392"/>
                      <a:pt x="85058" y="45625"/>
                      <a:pt x="142304" y="45625"/>
                    </a:cubicBezTo>
                    <a:cubicBezTo>
                      <a:pt x="175165" y="45625"/>
                      <a:pt x="196882" y="59150"/>
                      <a:pt x="218218" y="85916"/>
                    </a:cubicBezTo>
                    <a:lnTo>
                      <a:pt x="256127" y="59055"/>
                    </a:lnTo>
                    <a:cubicBezTo>
                      <a:pt x="228409" y="19717"/>
                      <a:pt x="188881" y="0"/>
                      <a:pt x="143542" y="0"/>
                    </a:cubicBezTo>
                    <a:cubicBezTo>
                      <a:pt x="65056" y="0"/>
                      <a:pt x="0" y="57817"/>
                      <a:pt x="0" y="139351"/>
                    </a:cubicBezTo>
                    <a:cubicBezTo>
                      <a:pt x="0" y="219647"/>
                      <a:pt x="63913" y="278701"/>
                      <a:pt x="143542" y="278701"/>
                    </a:cubicBezTo>
                    <a:cubicBezTo>
                      <a:pt x="194024" y="278701"/>
                      <a:pt x="242697" y="253651"/>
                      <a:pt x="270129" y="207455"/>
                    </a:cubicBezTo>
                    <a:lnTo>
                      <a:pt x="270129" y="129064"/>
                    </a:lnTo>
                    <a:lnTo>
                      <a:pt x="142304" y="129064"/>
                    </a:lnTo>
                    <a:lnTo>
                      <a:pt x="142304" y="172212"/>
                    </a:lnTo>
                    <a:close/>
                  </a:path>
                </a:pathLst>
              </a:custGeom>
              <a:grpFill/>
              <a:ln w="9525" cap="flat">
                <a:noFill/>
                <a:prstDash val="solid"/>
                <a:miter/>
              </a:ln>
            </p:spPr>
            <p:txBody>
              <a:bodyPr rtlCol="0" anchor="ctr"/>
              <a:lstStyle/>
              <a:p>
                <a:endParaRPr lang="en-AU" dirty="0"/>
              </a:p>
            </p:txBody>
          </p:sp>
          <p:sp>
            <p:nvSpPr>
              <p:cNvPr id="81" name="Freeform: Shape 80">
                <a:extLst>
                  <a:ext uri="{FF2B5EF4-FFF2-40B4-BE49-F238E27FC236}">
                    <a16:creationId xmlns:a16="http://schemas.microsoft.com/office/drawing/2014/main" id="{FD2B6C0A-D1C9-41E3-8594-893F3E21E2E6}"/>
                  </a:ext>
                </a:extLst>
              </p:cNvPr>
              <p:cNvSpPr/>
              <p:nvPr/>
            </p:nvSpPr>
            <p:spPr>
              <a:xfrm>
                <a:off x="6637972" y="3573779"/>
                <a:ext cx="259746" cy="278701"/>
              </a:xfrm>
              <a:custGeom>
                <a:avLst/>
                <a:gdLst>
                  <a:gd name="connsiteX0" fmla="*/ 142970 w 259746"/>
                  <a:gd name="connsiteY0" fmla="*/ 45625 h 278701"/>
                  <a:gd name="connsiteX1" fmla="*/ 222028 w 259746"/>
                  <a:gd name="connsiteY1" fmla="*/ 91249 h 278701"/>
                  <a:gd name="connsiteX2" fmla="*/ 259747 w 259746"/>
                  <a:gd name="connsiteY2" fmla="*/ 64484 h 278701"/>
                  <a:gd name="connsiteX3" fmla="*/ 142970 w 259746"/>
                  <a:gd name="connsiteY3" fmla="*/ 0 h 278701"/>
                  <a:gd name="connsiteX4" fmla="*/ 0 w 259746"/>
                  <a:gd name="connsiteY4" fmla="*/ 139351 h 278701"/>
                  <a:gd name="connsiteX5" fmla="*/ 142970 w 259746"/>
                  <a:gd name="connsiteY5" fmla="*/ 278701 h 278701"/>
                  <a:gd name="connsiteX6" fmla="*/ 259747 w 259746"/>
                  <a:gd name="connsiteY6" fmla="*/ 214789 h 278701"/>
                  <a:gd name="connsiteX7" fmla="*/ 222028 w 259746"/>
                  <a:gd name="connsiteY7" fmla="*/ 187452 h 278701"/>
                  <a:gd name="connsiteX8" fmla="*/ 142970 w 259746"/>
                  <a:gd name="connsiteY8" fmla="*/ 233077 h 278701"/>
                  <a:gd name="connsiteX9" fmla="*/ 51149 w 259746"/>
                  <a:gd name="connsiteY9" fmla="*/ 139351 h 278701"/>
                  <a:gd name="connsiteX10" fmla="*/ 142970 w 259746"/>
                  <a:gd name="connsiteY10" fmla="*/ 45625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746" h="278701">
                    <a:moveTo>
                      <a:pt x="142970" y="45625"/>
                    </a:moveTo>
                    <a:cubicBezTo>
                      <a:pt x="176403" y="45625"/>
                      <a:pt x="199549" y="60007"/>
                      <a:pt x="222028" y="91249"/>
                    </a:cubicBezTo>
                    <a:lnTo>
                      <a:pt x="259747" y="64484"/>
                    </a:lnTo>
                    <a:cubicBezTo>
                      <a:pt x="234791" y="24289"/>
                      <a:pt x="194024" y="0"/>
                      <a:pt x="142970" y="0"/>
                    </a:cubicBezTo>
                    <a:cubicBezTo>
                      <a:pt x="62103" y="0"/>
                      <a:pt x="0" y="60865"/>
                      <a:pt x="0" y="139351"/>
                    </a:cubicBezTo>
                    <a:cubicBezTo>
                      <a:pt x="0" y="216599"/>
                      <a:pt x="60198" y="278701"/>
                      <a:pt x="142970" y="278701"/>
                    </a:cubicBezTo>
                    <a:cubicBezTo>
                      <a:pt x="192215" y="278701"/>
                      <a:pt x="234220" y="256222"/>
                      <a:pt x="259747" y="214789"/>
                    </a:cubicBezTo>
                    <a:lnTo>
                      <a:pt x="222028" y="187452"/>
                    </a:lnTo>
                    <a:cubicBezTo>
                      <a:pt x="202597" y="216694"/>
                      <a:pt x="178213" y="233077"/>
                      <a:pt x="142970" y="233077"/>
                    </a:cubicBezTo>
                    <a:cubicBezTo>
                      <a:pt x="89440" y="233077"/>
                      <a:pt x="51149" y="191738"/>
                      <a:pt x="51149" y="139351"/>
                    </a:cubicBezTo>
                    <a:cubicBezTo>
                      <a:pt x="51149" y="88868"/>
                      <a:pt x="87630" y="45625"/>
                      <a:pt x="142970" y="45625"/>
                    </a:cubicBezTo>
                    <a:close/>
                  </a:path>
                </a:pathLst>
              </a:custGeom>
              <a:grpFill/>
              <a:ln w="9525" cap="flat">
                <a:noFill/>
                <a:prstDash val="solid"/>
                <a:miter/>
              </a:ln>
            </p:spPr>
            <p:txBody>
              <a:bodyPr rtlCol="0" anchor="ctr"/>
              <a:lstStyle/>
              <a:p>
                <a:endParaRPr lang="en-AU" dirty="0"/>
              </a:p>
            </p:txBody>
          </p:sp>
          <p:sp>
            <p:nvSpPr>
              <p:cNvPr id="82" name="Freeform: Shape 81">
                <a:extLst>
                  <a:ext uri="{FF2B5EF4-FFF2-40B4-BE49-F238E27FC236}">
                    <a16:creationId xmlns:a16="http://schemas.microsoft.com/office/drawing/2014/main" id="{78AB409F-71C6-411A-9040-485F7511144F}"/>
                  </a:ext>
                </a:extLst>
              </p:cNvPr>
              <p:cNvSpPr/>
              <p:nvPr/>
            </p:nvSpPr>
            <p:spPr>
              <a:xfrm>
                <a:off x="7156323" y="3644931"/>
                <a:ext cx="118681" cy="202596"/>
              </a:xfrm>
              <a:custGeom>
                <a:avLst/>
                <a:gdLst>
                  <a:gd name="connsiteX0" fmla="*/ 45053 w 118681"/>
                  <a:gd name="connsiteY0" fmla="*/ 28004 h 202596"/>
                  <a:gd name="connsiteX1" fmla="*/ 45053 w 118681"/>
                  <a:gd name="connsiteY1" fmla="*/ 2477 h 202596"/>
                  <a:gd name="connsiteX2" fmla="*/ 0 w 118681"/>
                  <a:gd name="connsiteY2" fmla="*/ 2477 h 202596"/>
                  <a:gd name="connsiteX3" fmla="*/ 0 w 118681"/>
                  <a:gd name="connsiteY3" fmla="*/ 202597 h 202596"/>
                  <a:gd name="connsiteX4" fmla="*/ 48673 w 118681"/>
                  <a:gd name="connsiteY4" fmla="*/ 202597 h 202596"/>
                  <a:gd name="connsiteX5" fmla="*/ 48673 w 118681"/>
                  <a:gd name="connsiteY5" fmla="*/ 102870 h 202596"/>
                  <a:gd name="connsiteX6" fmla="*/ 118681 w 118681"/>
                  <a:gd name="connsiteY6" fmla="*/ 48101 h 202596"/>
                  <a:gd name="connsiteX7" fmla="*/ 118681 w 118681"/>
                  <a:gd name="connsiteY7" fmla="*/ 2477 h 202596"/>
                  <a:gd name="connsiteX8" fmla="*/ 101060 w 118681"/>
                  <a:gd name="connsiteY8" fmla="*/ 0 h 202596"/>
                  <a:gd name="connsiteX9" fmla="*/ 45053 w 118681"/>
                  <a:gd name="connsiteY9" fmla="*/ 28004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1" h="202596">
                    <a:moveTo>
                      <a:pt x="45053" y="28004"/>
                    </a:moveTo>
                    <a:lnTo>
                      <a:pt x="45053" y="2477"/>
                    </a:lnTo>
                    <a:lnTo>
                      <a:pt x="0" y="2477"/>
                    </a:lnTo>
                    <a:lnTo>
                      <a:pt x="0" y="202597"/>
                    </a:lnTo>
                    <a:lnTo>
                      <a:pt x="48673" y="202597"/>
                    </a:lnTo>
                    <a:lnTo>
                      <a:pt x="48673" y="102870"/>
                    </a:lnTo>
                    <a:cubicBezTo>
                      <a:pt x="48673" y="61150"/>
                      <a:pt x="77914" y="41434"/>
                      <a:pt x="118681" y="48101"/>
                    </a:cubicBezTo>
                    <a:lnTo>
                      <a:pt x="118681" y="2477"/>
                    </a:lnTo>
                    <a:cubicBezTo>
                      <a:pt x="113824" y="1238"/>
                      <a:pt x="107728" y="0"/>
                      <a:pt x="101060" y="0"/>
                    </a:cubicBezTo>
                    <a:cubicBezTo>
                      <a:pt x="78486" y="0"/>
                      <a:pt x="58388" y="9811"/>
                      <a:pt x="45053" y="28004"/>
                    </a:cubicBezTo>
                    <a:close/>
                  </a:path>
                </a:pathLst>
              </a:custGeom>
              <a:grpFill/>
              <a:ln w="9525" cap="flat">
                <a:noFill/>
                <a:prstDash val="solid"/>
                <a:miter/>
              </a:ln>
            </p:spPr>
            <p:txBody>
              <a:bodyPr rtlCol="0" anchor="ctr"/>
              <a:lstStyle/>
              <a:p>
                <a:endParaRPr lang="en-AU" dirty="0"/>
              </a:p>
            </p:txBody>
          </p:sp>
        </p:grpSp>
      </p:grpSp>
      <p:sp>
        <p:nvSpPr>
          <p:cNvPr id="24" name="Footer Placeholder 4">
            <a:extLst>
              <a:ext uri="{FF2B5EF4-FFF2-40B4-BE49-F238E27FC236}">
                <a16:creationId xmlns:a16="http://schemas.microsoft.com/office/drawing/2014/main" id="{E3E50127-870C-42F4-A3FD-20D35C868A7D}"/>
              </a:ext>
            </a:extLst>
          </p:cNvPr>
          <p:cNvSpPr>
            <a:spLocks noGrp="1"/>
          </p:cNvSpPr>
          <p:nvPr>
            <p:ph type="ftr" sz="quarter" idx="3"/>
          </p:nvPr>
        </p:nvSpPr>
        <p:spPr>
          <a:xfrm>
            <a:off x="738193" y="6318221"/>
            <a:ext cx="1124064" cy="215444"/>
          </a:xfrm>
          <a:prstGeom prst="rect">
            <a:avLst/>
          </a:prstGeom>
        </p:spPr>
        <p:txBody>
          <a:bodyPr vert="horz" wrap="square" lIns="91440" tIns="45720" rIns="91440" bIns="45720" rtlCol="0" anchor="ctr">
            <a:spAutoFit/>
          </a:bodyPr>
          <a:lstStyle>
            <a:lvl1pPr algn="l">
              <a:defRPr sz="800">
                <a:solidFill>
                  <a:schemeClr val="bg1"/>
                </a:solidFill>
              </a:defRPr>
            </a:lvl1pPr>
          </a:lstStyle>
          <a:p>
            <a:r>
              <a:rPr lang="en-AU" dirty="0"/>
              <a:t>©GenesisCare 2021</a:t>
            </a:r>
          </a:p>
        </p:txBody>
      </p:sp>
      <p:sp>
        <p:nvSpPr>
          <p:cNvPr id="25" name="Slide Number Placeholder 5">
            <a:extLst>
              <a:ext uri="{FF2B5EF4-FFF2-40B4-BE49-F238E27FC236}">
                <a16:creationId xmlns:a16="http://schemas.microsoft.com/office/drawing/2014/main" id="{FFF4C391-3743-422E-982A-05E35A5DB2ED}"/>
              </a:ext>
            </a:extLst>
          </p:cNvPr>
          <p:cNvSpPr>
            <a:spLocks noGrp="1"/>
          </p:cNvSpPr>
          <p:nvPr>
            <p:ph type="sldNum" sz="quarter" idx="4"/>
          </p:nvPr>
        </p:nvSpPr>
        <p:spPr>
          <a:xfrm>
            <a:off x="1939496" y="6318221"/>
            <a:ext cx="312830" cy="215444"/>
          </a:xfrm>
          <a:prstGeom prst="rect">
            <a:avLst/>
          </a:prstGeom>
        </p:spPr>
        <p:txBody>
          <a:bodyPr vert="horz" wrap="square" lIns="91440" tIns="45720" rIns="91440" bIns="45720" rtlCol="0" anchor="ctr">
            <a:spAutoFit/>
          </a:bodyPr>
          <a:lstStyle>
            <a:lvl1pPr algn="l">
              <a:defRPr sz="800">
                <a:solidFill>
                  <a:schemeClr val="bg1"/>
                </a:solidFill>
              </a:defRPr>
            </a:lvl1pPr>
          </a:lstStyle>
          <a:p>
            <a:fld id="{FAB6D39D-1210-4F97-8D6B-D4136F467DEA}" type="slidenum">
              <a:rPr lang="en-AU" smtClean="0"/>
              <a:pPr/>
              <a:t>‹#›</a:t>
            </a:fld>
            <a:endParaRPr lang="en-AU" dirty="0"/>
          </a:p>
        </p:txBody>
      </p:sp>
    </p:spTree>
    <p:extLst>
      <p:ext uri="{BB962C8B-B14F-4D97-AF65-F5344CB8AC3E}">
        <p14:creationId xmlns:p14="http://schemas.microsoft.com/office/powerpoint/2010/main" val="37489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01 with 3 boxes">
    <p:spTree>
      <p:nvGrpSpPr>
        <p:cNvPr id="1" name=""/>
        <p:cNvGrpSpPr/>
        <p:nvPr/>
      </p:nvGrpSpPr>
      <p:grpSpPr>
        <a:xfrm>
          <a:off x="0" y="0"/>
          <a:ext cx="0" cy="0"/>
          <a:chOff x="0" y="0"/>
          <a:chExt cx="0" cy="0"/>
        </a:xfrm>
      </p:grpSpPr>
      <p:sp>
        <p:nvSpPr>
          <p:cNvPr id="47" name="Picture Placeholder 46">
            <a:extLst>
              <a:ext uri="{FF2B5EF4-FFF2-40B4-BE49-F238E27FC236}">
                <a16:creationId xmlns:a16="http://schemas.microsoft.com/office/drawing/2014/main" id="{61F582D5-8FB2-47BB-AD5B-45614AE87CB2}"/>
              </a:ext>
            </a:extLst>
          </p:cNvPr>
          <p:cNvSpPr>
            <a:spLocks noGrp="1"/>
          </p:cNvSpPr>
          <p:nvPr>
            <p:ph type="pic" sz="quarter" idx="21"/>
          </p:nvPr>
        </p:nvSpPr>
        <p:spPr>
          <a:xfrm>
            <a:off x="124541" y="124541"/>
            <a:ext cx="11942918" cy="3506072"/>
          </a:xfrm>
          <a:custGeom>
            <a:avLst/>
            <a:gdLst>
              <a:gd name="connsiteX0" fmla="*/ 0 w 11942918"/>
              <a:gd name="connsiteY0" fmla="*/ 0 h 3506072"/>
              <a:gd name="connsiteX1" fmla="*/ 11942918 w 11942918"/>
              <a:gd name="connsiteY1" fmla="*/ 0 h 3506072"/>
              <a:gd name="connsiteX2" fmla="*/ 11942918 w 11942918"/>
              <a:gd name="connsiteY2" fmla="*/ 3506072 h 3506072"/>
              <a:gd name="connsiteX3" fmla="*/ 0 w 11942918"/>
              <a:gd name="connsiteY3" fmla="*/ 3506072 h 3506072"/>
            </a:gdLst>
            <a:ahLst/>
            <a:cxnLst>
              <a:cxn ang="0">
                <a:pos x="connsiteX0" y="connsiteY0"/>
              </a:cxn>
              <a:cxn ang="0">
                <a:pos x="connsiteX1" y="connsiteY1"/>
              </a:cxn>
              <a:cxn ang="0">
                <a:pos x="connsiteX2" y="connsiteY2"/>
              </a:cxn>
              <a:cxn ang="0">
                <a:pos x="connsiteX3" y="connsiteY3"/>
              </a:cxn>
            </a:cxnLst>
            <a:rect l="l" t="t" r="r" b="b"/>
            <a:pathLst>
              <a:path w="11942918" h="3506072">
                <a:moveTo>
                  <a:pt x="0" y="0"/>
                </a:moveTo>
                <a:lnTo>
                  <a:pt x="11942918" y="0"/>
                </a:lnTo>
                <a:lnTo>
                  <a:pt x="11942918" y="3506072"/>
                </a:lnTo>
                <a:lnTo>
                  <a:pt x="0" y="3506072"/>
                </a:lnTo>
                <a:close/>
              </a:path>
            </a:pathLst>
          </a:custGeom>
          <a:solidFill>
            <a:schemeClr val="bg1">
              <a:lumMod val="85000"/>
            </a:schemeClr>
          </a:solidFill>
        </p:spPr>
        <p:txBody>
          <a:bodyPr wrap="square">
            <a:noAutofit/>
          </a:bodyPr>
          <a:lstStyle>
            <a:lvl1pPr marL="0" indent="0">
              <a:buFont typeface="Arial" panose="020B0604020202020204" pitchFamily="34" charset="0"/>
              <a:buNone/>
              <a:defRPr/>
            </a:lvl1pPr>
          </a:lstStyle>
          <a:p>
            <a:r>
              <a:rPr lang="en-US"/>
              <a:t>Click icon to add picture</a:t>
            </a:r>
            <a:endParaRPr lang="en-AU" dirty="0"/>
          </a:p>
        </p:txBody>
      </p:sp>
      <p:sp>
        <p:nvSpPr>
          <p:cNvPr id="45" name="Quadro 17">
            <a:extLst>
              <a:ext uri="{FF2B5EF4-FFF2-40B4-BE49-F238E27FC236}">
                <a16:creationId xmlns:a16="http://schemas.microsoft.com/office/drawing/2014/main" id="{EE0BE77D-783E-4A61-82B6-FD99F26C9402}"/>
              </a:ext>
            </a:extLst>
          </p:cNvPr>
          <p:cNvSpPr/>
          <p:nvPr userDrawn="1"/>
        </p:nvSpPr>
        <p:spPr>
          <a:xfrm>
            <a:off x="0" y="0"/>
            <a:ext cx="12192000" cy="6858000"/>
          </a:xfrm>
          <a:prstGeom prst="frame">
            <a:avLst>
              <a:gd name="adj1" fmla="val 1816"/>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52" name="Text Placeholder 2">
            <a:extLst>
              <a:ext uri="{FF2B5EF4-FFF2-40B4-BE49-F238E27FC236}">
                <a16:creationId xmlns:a16="http://schemas.microsoft.com/office/drawing/2014/main" id="{319D3BD4-6618-411F-BA79-639CF26A975E}"/>
              </a:ext>
            </a:extLst>
          </p:cNvPr>
          <p:cNvSpPr>
            <a:spLocks noGrp="1"/>
          </p:cNvSpPr>
          <p:nvPr>
            <p:ph type="body" idx="1"/>
          </p:nvPr>
        </p:nvSpPr>
        <p:spPr>
          <a:xfrm>
            <a:off x="852775" y="3924181"/>
            <a:ext cx="3140698" cy="371513"/>
          </a:xfrm>
          <a:prstGeom prst="rect">
            <a:avLst/>
          </a:prstGeom>
        </p:spPr>
        <p:txBody>
          <a:bodyPr wrap="square" anchor="b">
            <a:spAutoFit/>
          </a:bodyPr>
          <a:lstStyle>
            <a:lvl1pPr marL="0" indent="0" algn="l">
              <a:lnSpc>
                <a:spcPct val="100000"/>
              </a:lnSpc>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53" name="Text Placeholder 2">
            <a:extLst>
              <a:ext uri="{FF2B5EF4-FFF2-40B4-BE49-F238E27FC236}">
                <a16:creationId xmlns:a16="http://schemas.microsoft.com/office/drawing/2014/main" id="{E50FEE9E-40CE-43FA-A608-FF4EC61FEC3C}"/>
              </a:ext>
            </a:extLst>
          </p:cNvPr>
          <p:cNvSpPr>
            <a:spLocks noGrp="1"/>
          </p:cNvSpPr>
          <p:nvPr>
            <p:ph type="body" idx="14"/>
          </p:nvPr>
        </p:nvSpPr>
        <p:spPr>
          <a:xfrm>
            <a:off x="852775" y="4352218"/>
            <a:ext cx="3140698" cy="1365676"/>
          </a:xfrm>
          <a:prstGeom prst="rect">
            <a:avLst/>
          </a:prstGeom>
        </p:spPr>
        <p:txBody>
          <a:bodyPr anchor="t">
            <a:noAutofit/>
          </a:bodyPr>
          <a:lstStyle>
            <a:lvl1pPr marL="0" indent="0" algn="l" defTabSz="914400" rtl="0" eaLnBrk="1" latinLnBrk="0" hangingPunct="1">
              <a:lnSpc>
                <a:spcPct val="10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7" name="Rectangle 36">
            <a:extLst>
              <a:ext uri="{FF2B5EF4-FFF2-40B4-BE49-F238E27FC236}">
                <a16:creationId xmlns:a16="http://schemas.microsoft.com/office/drawing/2014/main" id="{0A6E7EDF-BB77-4C53-BBE3-EDB75E558028}"/>
              </a:ext>
            </a:extLst>
          </p:cNvPr>
          <p:cNvSpPr/>
          <p:nvPr userDrawn="1"/>
        </p:nvSpPr>
        <p:spPr>
          <a:xfrm>
            <a:off x="-1582576" y="1072662"/>
            <a:ext cx="1440000" cy="1581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Instructions –  how to replace the image:</a:t>
            </a:r>
          </a:p>
          <a:p>
            <a:endParaRPr lang="en-AU" sz="1200" dirty="0">
              <a:solidFill>
                <a:schemeClr val="bg1"/>
              </a:solidFill>
            </a:endParaRPr>
          </a:p>
          <a:p>
            <a:r>
              <a:rPr lang="en-AU" sz="1200" dirty="0">
                <a:solidFill>
                  <a:schemeClr val="bg1"/>
                </a:solidFill>
              </a:rPr>
              <a:t>Refer back to slide #1 on this template.</a:t>
            </a:r>
          </a:p>
        </p:txBody>
      </p:sp>
      <p:sp>
        <p:nvSpPr>
          <p:cNvPr id="41" name="Footer Placeholder 4">
            <a:extLst>
              <a:ext uri="{FF2B5EF4-FFF2-40B4-BE49-F238E27FC236}">
                <a16:creationId xmlns:a16="http://schemas.microsoft.com/office/drawing/2014/main" id="{AFD87CF9-DF47-4BB0-A0D7-B713D92C4E78}"/>
              </a:ext>
            </a:extLst>
          </p:cNvPr>
          <p:cNvSpPr>
            <a:spLocks noGrp="1"/>
          </p:cNvSpPr>
          <p:nvPr>
            <p:ph type="ftr" sz="quarter" idx="3"/>
          </p:nvPr>
        </p:nvSpPr>
        <p:spPr>
          <a:xfrm>
            <a:off x="738193" y="6318221"/>
            <a:ext cx="1124064"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r>
              <a:rPr lang="en-AU" dirty="0"/>
              <a:t>©GenesisCare 2021</a:t>
            </a:r>
          </a:p>
        </p:txBody>
      </p:sp>
      <p:sp>
        <p:nvSpPr>
          <p:cNvPr id="43" name="Slide Number Placeholder 5">
            <a:extLst>
              <a:ext uri="{FF2B5EF4-FFF2-40B4-BE49-F238E27FC236}">
                <a16:creationId xmlns:a16="http://schemas.microsoft.com/office/drawing/2014/main" id="{19570855-CCBE-4BFA-A92D-46FFBBA9239A}"/>
              </a:ext>
            </a:extLst>
          </p:cNvPr>
          <p:cNvSpPr>
            <a:spLocks noGrp="1"/>
          </p:cNvSpPr>
          <p:nvPr>
            <p:ph type="sldNum" sz="quarter" idx="4"/>
          </p:nvPr>
        </p:nvSpPr>
        <p:spPr>
          <a:xfrm>
            <a:off x="1939496" y="6318221"/>
            <a:ext cx="312830"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fld id="{FAB6D39D-1210-4F97-8D6B-D4136F467DEA}" type="slidenum">
              <a:rPr lang="en-AU" smtClean="0"/>
              <a:pPr/>
              <a:t>‹#›</a:t>
            </a:fld>
            <a:endParaRPr lang="en-AU" dirty="0"/>
          </a:p>
        </p:txBody>
      </p:sp>
      <p:sp>
        <p:nvSpPr>
          <p:cNvPr id="44" name="Title Placeholder 1">
            <a:extLst>
              <a:ext uri="{FF2B5EF4-FFF2-40B4-BE49-F238E27FC236}">
                <a16:creationId xmlns:a16="http://schemas.microsoft.com/office/drawing/2014/main" id="{95F70863-56DA-4370-8B9C-A4E9C45CB069}"/>
              </a:ext>
            </a:extLst>
          </p:cNvPr>
          <p:cNvSpPr>
            <a:spLocks noGrp="1"/>
          </p:cNvSpPr>
          <p:nvPr>
            <p:ph type="title"/>
          </p:nvPr>
        </p:nvSpPr>
        <p:spPr>
          <a:xfrm>
            <a:off x="740780" y="540000"/>
            <a:ext cx="10710440" cy="480131"/>
          </a:xfrm>
          <a:prstGeom prst="rect">
            <a:avLst/>
          </a:prstGeom>
        </p:spPr>
        <p:txBody>
          <a:bodyPr vert="horz" lIns="91440" tIns="45720" rIns="91440" bIns="45720" rtlCol="0" anchor="t" anchorCtr="0">
            <a:spAutoFit/>
          </a:bodyPr>
          <a:lstStyle/>
          <a:p>
            <a:r>
              <a:rPr lang="en-US"/>
              <a:t>Click to edit Master title style</a:t>
            </a:r>
            <a:endParaRPr lang="en-AU" dirty="0"/>
          </a:p>
        </p:txBody>
      </p:sp>
      <p:sp>
        <p:nvSpPr>
          <p:cNvPr id="35" name="Text Placeholder 2">
            <a:extLst>
              <a:ext uri="{FF2B5EF4-FFF2-40B4-BE49-F238E27FC236}">
                <a16:creationId xmlns:a16="http://schemas.microsoft.com/office/drawing/2014/main" id="{3689259F-AF1E-43FA-A823-0DF17D854F25}"/>
              </a:ext>
            </a:extLst>
          </p:cNvPr>
          <p:cNvSpPr>
            <a:spLocks noGrp="1"/>
          </p:cNvSpPr>
          <p:nvPr>
            <p:ph type="body" idx="22"/>
          </p:nvPr>
        </p:nvSpPr>
        <p:spPr>
          <a:xfrm>
            <a:off x="4531702" y="3924181"/>
            <a:ext cx="3140698" cy="371513"/>
          </a:xfrm>
          <a:prstGeom prst="rect">
            <a:avLst/>
          </a:prstGeom>
        </p:spPr>
        <p:txBody>
          <a:bodyPr wrap="square" anchor="b">
            <a:spAutoFit/>
          </a:bodyPr>
          <a:lstStyle>
            <a:lvl1pPr marL="0" indent="0" algn="l">
              <a:lnSpc>
                <a:spcPct val="100000"/>
              </a:lnSpc>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6" name="Text Placeholder 2">
            <a:extLst>
              <a:ext uri="{FF2B5EF4-FFF2-40B4-BE49-F238E27FC236}">
                <a16:creationId xmlns:a16="http://schemas.microsoft.com/office/drawing/2014/main" id="{E10F3676-6822-4A28-9E23-27D9D283782D}"/>
              </a:ext>
            </a:extLst>
          </p:cNvPr>
          <p:cNvSpPr>
            <a:spLocks noGrp="1"/>
          </p:cNvSpPr>
          <p:nvPr>
            <p:ph type="body" idx="23"/>
          </p:nvPr>
        </p:nvSpPr>
        <p:spPr>
          <a:xfrm>
            <a:off x="4531702" y="4352218"/>
            <a:ext cx="3140698" cy="1365676"/>
          </a:xfrm>
          <a:prstGeom prst="rect">
            <a:avLst/>
          </a:prstGeom>
        </p:spPr>
        <p:txBody>
          <a:bodyPr anchor="t">
            <a:noAutofit/>
          </a:bodyPr>
          <a:lstStyle>
            <a:lvl1pPr marL="0" indent="0" algn="l" defTabSz="914400" rtl="0" eaLnBrk="1" latinLnBrk="0" hangingPunct="1">
              <a:lnSpc>
                <a:spcPct val="10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8" name="Text Placeholder 2">
            <a:extLst>
              <a:ext uri="{FF2B5EF4-FFF2-40B4-BE49-F238E27FC236}">
                <a16:creationId xmlns:a16="http://schemas.microsoft.com/office/drawing/2014/main" id="{7173D380-C32A-47AA-922A-73314A4DAD18}"/>
              </a:ext>
            </a:extLst>
          </p:cNvPr>
          <p:cNvSpPr>
            <a:spLocks noGrp="1"/>
          </p:cNvSpPr>
          <p:nvPr>
            <p:ph type="body" idx="24"/>
          </p:nvPr>
        </p:nvSpPr>
        <p:spPr>
          <a:xfrm>
            <a:off x="8205738" y="3924181"/>
            <a:ext cx="3140698" cy="371513"/>
          </a:xfrm>
          <a:prstGeom prst="rect">
            <a:avLst/>
          </a:prstGeom>
        </p:spPr>
        <p:txBody>
          <a:bodyPr wrap="square" anchor="b">
            <a:spAutoFit/>
          </a:bodyPr>
          <a:lstStyle>
            <a:lvl1pPr marL="0" indent="0" algn="l">
              <a:lnSpc>
                <a:spcPct val="100000"/>
              </a:lnSpc>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9" name="Text Placeholder 2">
            <a:extLst>
              <a:ext uri="{FF2B5EF4-FFF2-40B4-BE49-F238E27FC236}">
                <a16:creationId xmlns:a16="http://schemas.microsoft.com/office/drawing/2014/main" id="{557CEA79-EC64-4363-BA1C-EC2EE12F2D1A}"/>
              </a:ext>
            </a:extLst>
          </p:cNvPr>
          <p:cNvSpPr>
            <a:spLocks noGrp="1"/>
          </p:cNvSpPr>
          <p:nvPr>
            <p:ph type="body" idx="25"/>
          </p:nvPr>
        </p:nvSpPr>
        <p:spPr>
          <a:xfrm>
            <a:off x="8205738" y="4352218"/>
            <a:ext cx="3140698" cy="1365676"/>
          </a:xfrm>
          <a:prstGeom prst="rect">
            <a:avLst/>
          </a:prstGeom>
        </p:spPr>
        <p:txBody>
          <a:bodyPr anchor="t">
            <a:noAutofit/>
          </a:bodyPr>
          <a:lstStyle>
            <a:lvl1pPr marL="0" indent="0" algn="l" defTabSz="914400" rtl="0" eaLnBrk="1" latinLnBrk="0" hangingPunct="1">
              <a:lnSpc>
                <a:spcPct val="10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Tree>
    <p:extLst>
      <p:ext uri="{BB962C8B-B14F-4D97-AF65-F5344CB8AC3E}">
        <p14:creationId xmlns:p14="http://schemas.microsoft.com/office/powerpoint/2010/main" val="373505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ustom Layout 01 with 4 boxes">
    <p:spTree>
      <p:nvGrpSpPr>
        <p:cNvPr id="1" name=""/>
        <p:cNvGrpSpPr/>
        <p:nvPr/>
      </p:nvGrpSpPr>
      <p:grpSpPr>
        <a:xfrm>
          <a:off x="0" y="0"/>
          <a:ext cx="0" cy="0"/>
          <a:chOff x="0" y="0"/>
          <a:chExt cx="0" cy="0"/>
        </a:xfrm>
      </p:grpSpPr>
      <p:sp>
        <p:nvSpPr>
          <p:cNvPr id="47" name="Picture Placeholder 46">
            <a:extLst>
              <a:ext uri="{FF2B5EF4-FFF2-40B4-BE49-F238E27FC236}">
                <a16:creationId xmlns:a16="http://schemas.microsoft.com/office/drawing/2014/main" id="{61F582D5-8FB2-47BB-AD5B-45614AE87CB2}"/>
              </a:ext>
            </a:extLst>
          </p:cNvPr>
          <p:cNvSpPr>
            <a:spLocks noGrp="1"/>
          </p:cNvSpPr>
          <p:nvPr userDrawn="1">
            <p:ph type="pic" sz="quarter" idx="21"/>
          </p:nvPr>
        </p:nvSpPr>
        <p:spPr>
          <a:xfrm>
            <a:off x="124541" y="124541"/>
            <a:ext cx="11942918" cy="3506072"/>
          </a:xfrm>
          <a:custGeom>
            <a:avLst/>
            <a:gdLst>
              <a:gd name="connsiteX0" fmla="*/ 0 w 11942918"/>
              <a:gd name="connsiteY0" fmla="*/ 0 h 3506072"/>
              <a:gd name="connsiteX1" fmla="*/ 11942918 w 11942918"/>
              <a:gd name="connsiteY1" fmla="*/ 0 h 3506072"/>
              <a:gd name="connsiteX2" fmla="*/ 11942918 w 11942918"/>
              <a:gd name="connsiteY2" fmla="*/ 3506072 h 3506072"/>
              <a:gd name="connsiteX3" fmla="*/ 0 w 11942918"/>
              <a:gd name="connsiteY3" fmla="*/ 3506072 h 3506072"/>
            </a:gdLst>
            <a:ahLst/>
            <a:cxnLst>
              <a:cxn ang="0">
                <a:pos x="connsiteX0" y="connsiteY0"/>
              </a:cxn>
              <a:cxn ang="0">
                <a:pos x="connsiteX1" y="connsiteY1"/>
              </a:cxn>
              <a:cxn ang="0">
                <a:pos x="connsiteX2" y="connsiteY2"/>
              </a:cxn>
              <a:cxn ang="0">
                <a:pos x="connsiteX3" y="connsiteY3"/>
              </a:cxn>
            </a:cxnLst>
            <a:rect l="l" t="t" r="r" b="b"/>
            <a:pathLst>
              <a:path w="11942918" h="3506072">
                <a:moveTo>
                  <a:pt x="0" y="0"/>
                </a:moveTo>
                <a:lnTo>
                  <a:pt x="11942918" y="0"/>
                </a:lnTo>
                <a:lnTo>
                  <a:pt x="11942918" y="3506072"/>
                </a:lnTo>
                <a:lnTo>
                  <a:pt x="0" y="3506072"/>
                </a:lnTo>
                <a:close/>
              </a:path>
            </a:pathLst>
          </a:custGeom>
          <a:solidFill>
            <a:schemeClr val="bg1">
              <a:lumMod val="85000"/>
            </a:schemeClr>
          </a:solidFill>
        </p:spPr>
        <p:txBody>
          <a:bodyPr wrap="square">
            <a:noAutofit/>
          </a:bodyPr>
          <a:lstStyle>
            <a:lvl1pPr marL="0" indent="0">
              <a:buFont typeface="Arial" panose="020B0604020202020204" pitchFamily="34" charset="0"/>
              <a:buNone/>
              <a:defRPr/>
            </a:lvl1pPr>
          </a:lstStyle>
          <a:p>
            <a:r>
              <a:rPr lang="en-US"/>
              <a:t>Click icon to add picture</a:t>
            </a:r>
            <a:endParaRPr lang="en-AU" dirty="0"/>
          </a:p>
        </p:txBody>
      </p:sp>
      <p:sp>
        <p:nvSpPr>
          <p:cNvPr id="45" name="Quadro 17">
            <a:extLst>
              <a:ext uri="{FF2B5EF4-FFF2-40B4-BE49-F238E27FC236}">
                <a16:creationId xmlns:a16="http://schemas.microsoft.com/office/drawing/2014/main" id="{EE0BE77D-783E-4A61-82B6-FD99F26C9402}"/>
              </a:ext>
            </a:extLst>
          </p:cNvPr>
          <p:cNvSpPr/>
          <p:nvPr userDrawn="1"/>
        </p:nvSpPr>
        <p:spPr>
          <a:xfrm>
            <a:off x="0" y="0"/>
            <a:ext cx="12192000" cy="6858000"/>
          </a:xfrm>
          <a:prstGeom prst="frame">
            <a:avLst>
              <a:gd name="adj1" fmla="val 1816"/>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52" name="Text Placeholder 2">
            <a:extLst>
              <a:ext uri="{FF2B5EF4-FFF2-40B4-BE49-F238E27FC236}">
                <a16:creationId xmlns:a16="http://schemas.microsoft.com/office/drawing/2014/main" id="{319D3BD4-6618-411F-BA79-639CF26A975E}"/>
              </a:ext>
            </a:extLst>
          </p:cNvPr>
          <p:cNvSpPr>
            <a:spLocks noGrp="1"/>
          </p:cNvSpPr>
          <p:nvPr userDrawn="1">
            <p:ph type="body" idx="1"/>
          </p:nvPr>
        </p:nvSpPr>
        <p:spPr>
          <a:xfrm>
            <a:off x="855992" y="3924181"/>
            <a:ext cx="2258047" cy="371513"/>
          </a:xfrm>
          <a:prstGeom prst="rect">
            <a:avLst/>
          </a:prstGeom>
        </p:spPr>
        <p:txBody>
          <a:bodyPr wrap="square" anchor="b">
            <a:spAutoFit/>
          </a:bodyPr>
          <a:lstStyle>
            <a:lvl1pPr marL="0" indent="0" algn="l">
              <a:lnSpc>
                <a:spcPct val="100000"/>
              </a:lnSpc>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53" name="Text Placeholder 2">
            <a:extLst>
              <a:ext uri="{FF2B5EF4-FFF2-40B4-BE49-F238E27FC236}">
                <a16:creationId xmlns:a16="http://schemas.microsoft.com/office/drawing/2014/main" id="{E50FEE9E-40CE-43FA-A608-FF4EC61FEC3C}"/>
              </a:ext>
            </a:extLst>
          </p:cNvPr>
          <p:cNvSpPr>
            <a:spLocks noGrp="1"/>
          </p:cNvSpPr>
          <p:nvPr userDrawn="1">
            <p:ph type="body" idx="14"/>
          </p:nvPr>
        </p:nvSpPr>
        <p:spPr>
          <a:xfrm>
            <a:off x="855992" y="4352218"/>
            <a:ext cx="2258047" cy="1365676"/>
          </a:xfrm>
          <a:prstGeom prst="rect">
            <a:avLst/>
          </a:prstGeom>
        </p:spPr>
        <p:txBody>
          <a:bodyPr anchor="t">
            <a:noAutofit/>
          </a:bodyPr>
          <a:lstStyle>
            <a:lvl1pPr marL="0" indent="0" algn="l" defTabSz="914400" rtl="0" eaLnBrk="1" latinLnBrk="0" hangingPunct="1">
              <a:lnSpc>
                <a:spcPct val="10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7" name="Rectangle 36">
            <a:extLst>
              <a:ext uri="{FF2B5EF4-FFF2-40B4-BE49-F238E27FC236}">
                <a16:creationId xmlns:a16="http://schemas.microsoft.com/office/drawing/2014/main" id="{0A6E7EDF-BB77-4C53-BBE3-EDB75E558028}"/>
              </a:ext>
            </a:extLst>
          </p:cNvPr>
          <p:cNvSpPr/>
          <p:nvPr userDrawn="1"/>
        </p:nvSpPr>
        <p:spPr>
          <a:xfrm>
            <a:off x="-1582576" y="1072662"/>
            <a:ext cx="1440000" cy="1581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Instructions –  how to replace the image:</a:t>
            </a:r>
          </a:p>
          <a:p>
            <a:endParaRPr lang="en-AU" sz="1200" dirty="0">
              <a:solidFill>
                <a:schemeClr val="bg1"/>
              </a:solidFill>
            </a:endParaRPr>
          </a:p>
          <a:p>
            <a:r>
              <a:rPr lang="en-AU" sz="1200" dirty="0">
                <a:solidFill>
                  <a:schemeClr val="bg1"/>
                </a:solidFill>
              </a:rPr>
              <a:t>Refer back to slide #1 on this template.</a:t>
            </a:r>
          </a:p>
        </p:txBody>
      </p:sp>
      <p:sp>
        <p:nvSpPr>
          <p:cNvPr id="41" name="Footer Placeholder 4">
            <a:extLst>
              <a:ext uri="{FF2B5EF4-FFF2-40B4-BE49-F238E27FC236}">
                <a16:creationId xmlns:a16="http://schemas.microsoft.com/office/drawing/2014/main" id="{AFD87CF9-DF47-4BB0-A0D7-B713D92C4E78}"/>
              </a:ext>
            </a:extLst>
          </p:cNvPr>
          <p:cNvSpPr>
            <a:spLocks noGrp="1"/>
          </p:cNvSpPr>
          <p:nvPr userDrawn="1">
            <p:ph type="ftr" sz="quarter" idx="3"/>
          </p:nvPr>
        </p:nvSpPr>
        <p:spPr>
          <a:xfrm>
            <a:off x="738193" y="6318221"/>
            <a:ext cx="1124064"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r>
              <a:rPr lang="en-AU" dirty="0"/>
              <a:t>©GenesisCare 2021</a:t>
            </a:r>
          </a:p>
        </p:txBody>
      </p:sp>
      <p:sp>
        <p:nvSpPr>
          <p:cNvPr id="43" name="Slide Number Placeholder 5">
            <a:extLst>
              <a:ext uri="{FF2B5EF4-FFF2-40B4-BE49-F238E27FC236}">
                <a16:creationId xmlns:a16="http://schemas.microsoft.com/office/drawing/2014/main" id="{19570855-CCBE-4BFA-A92D-46FFBBA9239A}"/>
              </a:ext>
            </a:extLst>
          </p:cNvPr>
          <p:cNvSpPr>
            <a:spLocks noGrp="1"/>
          </p:cNvSpPr>
          <p:nvPr userDrawn="1">
            <p:ph type="sldNum" sz="quarter" idx="4"/>
          </p:nvPr>
        </p:nvSpPr>
        <p:spPr>
          <a:xfrm>
            <a:off x="1939496" y="6318221"/>
            <a:ext cx="312830"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fld id="{FAB6D39D-1210-4F97-8D6B-D4136F467DEA}" type="slidenum">
              <a:rPr lang="en-AU" smtClean="0"/>
              <a:pPr/>
              <a:t>‹#›</a:t>
            </a:fld>
            <a:endParaRPr lang="en-AU" dirty="0"/>
          </a:p>
        </p:txBody>
      </p:sp>
      <p:sp>
        <p:nvSpPr>
          <p:cNvPr id="44" name="Title Placeholder 1">
            <a:extLst>
              <a:ext uri="{FF2B5EF4-FFF2-40B4-BE49-F238E27FC236}">
                <a16:creationId xmlns:a16="http://schemas.microsoft.com/office/drawing/2014/main" id="{95F70863-56DA-4370-8B9C-A4E9C45CB069}"/>
              </a:ext>
            </a:extLst>
          </p:cNvPr>
          <p:cNvSpPr>
            <a:spLocks noGrp="1"/>
          </p:cNvSpPr>
          <p:nvPr userDrawn="1">
            <p:ph type="title"/>
          </p:nvPr>
        </p:nvSpPr>
        <p:spPr>
          <a:xfrm>
            <a:off x="740780" y="540000"/>
            <a:ext cx="10710440" cy="480131"/>
          </a:xfrm>
          <a:prstGeom prst="rect">
            <a:avLst/>
          </a:prstGeom>
        </p:spPr>
        <p:txBody>
          <a:bodyPr vert="horz" lIns="91440" tIns="45720" rIns="91440" bIns="45720" rtlCol="0" anchor="t" anchorCtr="0">
            <a:spAutoFit/>
          </a:bodyPr>
          <a:lstStyle/>
          <a:p>
            <a:r>
              <a:rPr lang="en-US"/>
              <a:t>Click to edit Master title style</a:t>
            </a:r>
            <a:endParaRPr lang="en-AU" dirty="0"/>
          </a:p>
        </p:txBody>
      </p:sp>
      <p:sp>
        <p:nvSpPr>
          <p:cNvPr id="30" name="Text Placeholder 2">
            <a:extLst>
              <a:ext uri="{FF2B5EF4-FFF2-40B4-BE49-F238E27FC236}">
                <a16:creationId xmlns:a16="http://schemas.microsoft.com/office/drawing/2014/main" id="{82471DEA-B645-4889-8911-2123EA498689}"/>
              </a:ext>
            </a:extLst>
          </p:cNvPr>
          <p:cNvSpPr>
            <a:spLocks noGrp="1"/>
          </p:cNvSpPr>
          <p:nvPr>
            <p:ph type="body" idx="22"/>
          </p:nvPr>
        </p:nvSpPr>
        <p:spPr>
          <a:xfrm>
            <a:off x="3598279" y="3924181"/>
            <a:ext cx="2258047" cy="371513"/>
          </a:xfrm>
          <a:prstGeom prst="rect">
            <a:avLst/>
          </a:prstGeom>
        </p:spPr>
        <p:txBody>
          <a:bodyPr wrap="square" anchor="b">
            <a:spAutoFit/>
          </a:bodyPr>
          <a:lstStyle>
            <a:lvl1pPr marL="0" indent="0" algn="l">
              <a:lnSpc>
                <a:spcPct val="100000"/>
              </a:lnSpc>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1" name="Text Placeholder 2">
            <a:extLst>
              <a:ext uri="{FF2B5EF4-FFF2-40B4-BE49-F238E27FC236}">
                <a16:creationId xmlns:a16="http://schemas.microsoft.com/office/drawing/2014/main" id="{F295154C-E8C0-4ADE-96A9-060EAD95C261}"/>
              </a:ext>
            </a:extLst>
          </p:cNvPr>
          <p:cNvSpPr>
            <a:spLocks noGrp="1"/>
          </p:cNvSpPr>
          <p:nvPr>
            <p:ph type="body" idx="23"/>
          </p:nvPr>
        </p:nvSpPr>
        <p:spPr>
          <a:xfrm>
            <a:off x="3598279" y="4352218"/>
            <a:ext cx="2258047" cy="1365676"/>
          </a:xfrm>
          <a:prstGeom prst="rect">
            <a:avLst/>
          </a:prstGeom>
        </p:spPr>
        <p:txBody>
          <a:bodyPr anchor="t">
            <a:noAutofit/>
          </a:bodyPr>
          <a:lstStyle>
            <a:lvl1pPr marL="0" indent="0" algn="l" defTabSz="914400" rtl="0" eaLnBrk="1" latinLnBrk="0" hangingPunct="1">
              <a:lnSpc>
                <a:spcPct val="10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3" name="Text Placeholder 2">
            <a:extLst>
              <a:ext uri="{FF2B5EF4-FFF2-40B4-BE49-F238E27FC236}">
                <a16:creationId xmlns:a16="http://schemas.microsoft.com/office/drawing/2014/main" id="{A8F608BF-28D2-4286-927E-51E61A62C1BD}"/>
              </a:ext>
            </a:extLst>
          </p:cNvPr>
          <p:cNvSpPr>
            <a:spLocks noGrp="1"/>
          </p:cNvSpPr>
          <p:nvPr>
            <p:ph type="body" idx="24"/>
          </p:nvPr>
        </p:nvSpPr>
        <p:spPr>
          <a:xfrm>
            <a:off x="6337584" y="3924181"/>
            <a:ext cx="2258047" cy="371513"/>
          </a:xfrm>
          <a:prstGeom prst="rect">
            <a:avLst/>
          </a:prstGeom>
        </p:spPr>
        <p:txBody>
          <a:bodyPr wrap="square" anchor="b">
            <a:spAutoFit/>
          </a:bodyPr>
          <a:lstStyle>
            <a:lvl1pPr marL="0" indent="0" algn="l">
              <a:lnSpc>
                <a:spcPct val="100000"/>
              </a:lnSpc>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5" name="Text Placeholder 2">
            <a:extLst>
              <a:ext uri="{FF2B5EF4-FFF2-40B4-BE49-F238E27FC236}">
                <a16:creationId xmlns:a16="http://schemas.microsoft.com/office/drawing/2014/main" id="{C2B68D4C-41FD-4F1C-A86D-9521C89CDC4E}"/>
              </a:ext>
            </a:extLst>
          </p:cNvPr>
          <p:cNvSpPr>
            <a:spLocks noGrp="1"/>
          </p:cNvSpPr>
          <p:nvPr>
            <p:ph type="body" idx="25"/>
          </p:nvPr>
        </p:nvSpPr>
        <p:spPr>
          <a:xfrm>
            <a:off x="6337584" y="4352218"/>
            <a:ext cx="2258047" cy="1365676"/>
          </a:xfrm>
          <a:prstGeom prst="rect">
            <a:avLst/>
          </a:prstGeom>
        </p:spPr>
        <p:txBody>
          <a:bodyPr anchor="t">
            <a:noAutofit/>
          </a:bodyPr>
          <a:lstStyle>
            <a:lvl1pPr marL="0" indent="0" algn="l" defTabSz="914400" rtl="0" eaLnBrk="1" latinLnBrk="0" hangingPunct="1">
              <a:lnSpc>
                <a:spcPct val="10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6" name="Text Placeholder 2">
            <a:extLst>
              <a:ext uri="{FF2B5EF4-FFF2-40B4-BE49-F238E27FC236}">
                <a16:creationId xmlns:a16="http://schemas.microsoft.com/office/drawing/2014/main" id="{A78D08C7-DE94-4D6C-BB50-D94A8F3AD7F7}"/>
              </a:ext>
            </a:extLst>
          </p:cNvPr>
          <p:cNvSpPr>
            <a:spLocks noGrp="1"/>
          </p:cNvSpPr>
          <p:nvPr>
            <p:ph type="body" idx="26"/>
          </p:nvPr>
        </p:nvSpPr>
        <p:spPr>
          <a:xfrm>
            <a:off x="9076890" y="3924181"/>
            <a:ext cx="2258047" cy="371513"/>
          </a:xfrm>
          <a:prstGeom prst="rect">
            <a:avLst/>
          </a:prstGeom>
        </p:spPr>
        <p:txBody>
          <a:bodyPr wrap="square" anchor="b">
            <a:spAutoFit/>
          </a:bodyPr>
          <a:lstStyle>
            <a:lvl1pPr marL="0" indent="0" algn="l">
              <a:lnSpc>
                <a:spcPct val="100000"/>
              </a:lnSpc>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8" name="Text Placeholder 2">
            <a:extLst>
              <a:ext uri="{FF2B5EF4-FFF2-40B4-BE49-F238E27FC236}">
                <a16:creationId xmlns:a16="http://schemas.microsoft.com/office/drawing/2014/main" id="{0B281F6B-7A66-402C-9D20-FA2B38D3DC7A}"/>
              </a:ext>
            </a:extLst>
          </p:cNvPr>
          <p:cNvSpPr>
            <a:spLocks noGrp="1"/>
          </p:cNvSpPr>
          <p:nvPr>
            <p:ph type="body" idx="27"/>
          </p:nvPr>
        </p:nvSpPr>
        <p:spPr>
          <a:xfrm>
            <a:off x="9076890" y="4352218"/>
            <a:ext cx="2258047" cy="1365676"/>
          </a:xfrm>
          <a:prstGeom prst="rect">
            <a:avLst/>
          </a:prstGeom>
        </p:spPr>
        <p:txBody>
          <a:bodyPr anchor="t">
            <a:noAutofit/>
          </a:bodyPr>
          <a:lstStyle>
            <a:lvl1pPr marL="0" indent="0" algn="l" defTabSz="914400" rtl="0" eaLnBrk="1" latinLnBrk="0" hangingPunct="1">
              <a:lnSpc>
                <a:spcPct val="10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Tree>
    <p:extLst>
      <p:ext uri="{BB962C8B-B14F-4D97-AF65-F5344CB8AC3E}">
        <p14:creationId xmlns:p14="http://schemas.microsoft.com/office/powerpoint/2010/main" val="311880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01 with 5 boxes">
    <p:spTree>
      <p:nvGrpSpPr>
        <p:cNvPr id="1" name=""/>
        <p:cNvGrpSpPr/>
        <p:nvPr/>
      </p:nvGrpSpPr>
      <p:grpSpPr>
        <a:xfrm>
          <a:off x="0" y="0"/>
          <a:ext cx="0" cy="0"/>
          <a:chOff x="0" y="0"/>
          <a:chExt cx="0" cy="0"/>
        </a:xfrm>
      </p:grpSpPr>
      <p:sp>
        <p:nvSpPr>
          <p:cNvPr id="47" name="Picture Placeholder 46">
            <a:extLst>
              <a:ext uri="{FF2B5EF4-FFF2-40B4-BE49-F238E27FC236}">
                <a16:creationId xmlns:a16="http://schemas.microsoft.com/office/drawing/2014/main" id="{61F582D5-8FB2-47BB-AD5B-45614AE87CB2}"/>
              </a:ext>
            </a:extLst>
          </p:cNvPr>
          <p:cNvSpPr>
            <a:spLocks noGrp="1"/>
          </p:cNvSpPr>
          <p:nvPr userDrawn="1">
            <p:ph type="pic" sz="quarter" idx="21"/>
          </p:nvPr>
        </p:nvSpPr>
        <p:spPr>
          <a:xfrm>
            <a:off x="124541" y="124541"/>
            <a:ext cx="11942918" cy="3506072"/>
          </a:xfrm>
          <a:custGeom>
            <a:avLst/>
            <a:gdLst>
              <a:gd name="connsiteX0" fmla="*/ 0 w 11942918"/>
              <a:gd name="connsiteY0" fmla="*/ 0 h 3506072"/>
              <a:gd name="connsiteX1" fmla="*/ 11942918 w 11942918"/>
              <a:gd name="connsiteY1" fmla="*/ 0 h 3506072"/>
              <a:gd name="connsiteX2" fmla="*/ 11942918 w 11942918"/>
              <a:gd name="connsiteY2" fmla="*/ 3506072 h 3506072"/>
              <a:gd name="connsiteX3" fmla="*/ 0 w 11942918"/>
              <a:gd name="connsiteY3" fmla="*/ 3506072 h 3506072"/>
            </a:gdLst>
            <a:ahLst/>
            <a:cxnLst>
              <a:cxn ang="0">
                <a:pos x="connsiteX0" y="connsiteY0"/>
              </a:cxn>
              <a:cxn ang="0">
                <a:pos x="connsiteX1" y="connsiteY1"/>
              </a:cxn>
              <a:cxn ang="0">
                <a:pos x="connsiteX2" y="connsiteY2"/>
              </a:cxn>
              <a:cxn ang="0">
                <a:pos x="connsiteX3" y="connsiteY3"/>
              </a:cxn>
            </a:cxnLst>
            <a:rect l="l" t="t" r="r" b="b"/>
            <a:pathLst>
              <a:path w="11942918" h="3506072">
                <a:moveTo>
                  <a:pt x="0" y="0"/>
                </a:moveTo>
                <a:lnTo>
                  <a:pt x="11942918" y="0"/>
                </a:lnTo>
                <a:lnTo>
                  <a:pt x="11942918" y="3506072"/>
                </a:lnTo>
                <a:lnTo>
                  <a:pt x="0" y="3506072"/>
                </a:lnTo>
                <a:close/>
              </a:path>
            </a:pathLst>
          </a:custGeom>
          <a:solidFill>
            <a:schemeClr val="bg1">
              <a:lumMod val="85000"/>
            </a:schemeClr>
          </a:solidFill>
        </p:spPr>
        <p:txBody>
          <a:bodyPr wrap="square">
            <a:noAutofit/>
          </a:bodyPr>
          <a:lstStyle>
            <a:lvl1pPr marL="0" indent="0">
              <a:buFont typeface="Arial" panose="020B0604020202020204" pitchFamily="34" charset="0"/>
              <a:buNone/>
              <a:defRPr/>
            </a:lvl1pPr>
          </a:lstStyle>
          <a:p>
            <a:r>
              <a:rPr lang="en-US"/>
              <a:t>Click icon to add picture</a:t>
            </a:r>
            <a:endParaRPr lang="en-AU" dirty="0"/>
          </a:p>
        </p:txBody>
      </p:sp>
      <p:sp>
        <p:nvSpPr>
          <p:cNvPr id="45" name="Quadro 17">
            <a:extLst>
              <a:ext uri="{FF2B5EF4-FFF2-40B4-BE49-F238E27FC236}">
                <a16:creationId xmlns:a16="http://schemas.microsoft.com/office/drawing/2014/main" id="{EE0BE77D-783E-4A61-82B6-FD99F26C9402}"/>
              </a:ext>
            </a:extLst>
          </p:cNvPr>
          <p:cNvSpPr/>
          <p:nvPr userDrawn="1"/>
        </p:nvSpPr>
        <p:spPr>
          <a:xfrm>
            <a:off x="0" y="0"/>
            <a:ext cx="12192000" cy="6858000"/>
          </a:xfrm>
          <a:prstGeom prst="frame">
            <a:avLst>
              <a:gd name="adj1" fmla="val 1816"/>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27" name="Text Placeholder 2">
            <a:extLst>
              <a:ext uri="{FF2B5EF4-FFF2-40B4-BE49-F238E27FC236}">
                <a16:creationId xmlns:a16="http://schemas.microsoft.com/office/drawing/2014/main" id="{8D90ABD1-E184-418E-8359-C0F987428567}"/>
              </a:ext>
            </a:extLst>
          </p:cNvPr>
          <p:cNvSpPr>
            <a:spLocks noGrp="1"/>
          </p:cNvSpPr>
          <p:nvPr userDrawn="1">
            <p:ph type="body" idx="15"/>
          </p:nvPr>
        </p:nvSpPr>
        <p:spPr>
          <a:xfrm>
            <a:off x="3049408" y="3924181"/>
            <a:ext cx="1727187" cy="371513"/>
          </a:xfrm>
          <a:prstGeom prst="rect">
            <a:avLst/>
          </a:prstGeom>
        </p:spPr>
        <p:txBody>
          <a:bodyPr wrap="square" anchor="b">
            <a:spAutoFit/>
          </a:bodyPr>
          <a:lstStyle>
            <a:lvl1pPr marL="0" indent="0" algn="l">
              <a:lnSpc>
                <a:spcPct val="100000"/>
              </a:lnSpc>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8" name="Text Placeholder 2">
            <a:extLst>
              <a:ext uri="{FF2B5EF4-FFF2-40B4-BE49-F238E27FC236}">
                <a16:creationId xmlns:a16="http://schemas.microsoft.com/office/drawing/2014/main" id="{BBA08D55-761D-4064-A3F0-D502EACBC093}"/>
              </a:ext>
            </a:extLst>
          </p:cNvPr>
          <p:cNvSpPr>
            <a:spLocks noGrp="1"/>
          </p:cNvSpPr>
          <p:nvPr userDrawn="1">
            <p:ph type="body" idx="16"/>
          </p:nvPr>
        </p:nvSpPr>
        <p:spPr>
          <a:xfrm>
            <a:off x="3049408" y="4352218"/>
            <a:ext cx="1727187" cy="1365676"/>
          </a:xfrm>
          <a:prstGeom prst="rect">
            <a:avLst/>
          </a:prstGeom>
        </p:spPr>
        <p:txBody>
          <a:bodyPr anchor="t">
            <a:noAutofit/>
          </a:bodyPr>
          <a:lstStyle>
            <a:lvl1pPr marL="0" indent="0" algn="l" defTabSz="914400" rtl="0" eaLnBrk="1" latinLnBrk="0" hangingPunct="1">
              <a:lnSpc>
                <a:spcPct val="10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2" name="Text Placeholder 2">
            <a:extLst>
              <a:ext uri="{FF2B5EF4-FFF2-40B4-BE49-F238E27FC236}">
                <a16:creationId xmlns:a16="http://schemas.microsoft.com/office/drawing/2014/main" id="{EB124952-AF77-4DC9-B8D3-9B982F7C9344}"/>
              </a:ext>
            </a:extLst>
          </p:cNvPr>
          <p:cNvSpPr>
            <a:spLocks noGrp="1"/>
          </p:cNvSpPr>
          <p:nvPr userDrawn="1">
            <p:ph type="body" idx="17"/>
          </p:nvPr>
        </p:nvSpPr>
        <p:spPr>
          <a:xfrm>
            <a:off x="7422035" y="3924181"/>
            <a:ext cx="1727187" cy="371513"/>
          </a:xfrm>
          <a:prstGeom prst="rect">
            <a:avLst/>
          </a:prstGeom>
        </p:spPr>
        <p:txBody>
          <a:bodyPr wrap="square" anchor="b">
            <a:spAutoFit/>
          </a:bodyPr>
          <a:lstStyle>
            <a:lvl1pPr marL="0" indent="0" algn="l">
              <a:lnSpc>
                <a:spcPct val="100000"/>
              </a:lnSpc>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4" name="Text Placeholder 2">
            <a:extLst>
              <a:ext uri="{FF2B5EF4-FFF2-40B4-BE49-F238E27FC236}">
                <a16:creationId xmlns:a16="http://schemas.microsoft.com/office/drawing/2014/main" id="{BEFF217A-5346-4604-9DB6-874E6F6CA8AB}"/>
              </a:ext>
            </a:extLst>
          </p:cNvPr>
          <p:cNvSpPr>
            <a:spLocks noGrp="1"/>
          </p:cNvSpPr>
          <p:nvPr userDrawn="1">
            <p:ph type="body" idx="18"/>
          </p:nvPr>
        </p:nvSpPr>
        <p:spPr>
          <a:xfrm>
            <a:off x="7422035" y="4352218"/>
            <a:ext cx="1727187" cy="1365676"/>
          </a:xfrm>
          <a:prstGeom prst="rect">
            <a:avLst/>
          </a:prstGeom>
        </p:spPr>
        <p:txBody>
          <a:bodyPr anchor="t">
            <a:noAutofit/>
          </a:bodyPr>
          <a:lstStyle>
            <a:lvl1pPr marL="0" indent="0" algn="l" defTabSz="914400" rtl="0" eaLnBrk="1" latinLnBrk="0" hangingPunct="1">
              <a:lnSpc>
                <a:spcPct val="10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9" name="Text Placeholder 2">
            <a:extLst>
              <a:ext uri="{FF2B5EF4-FFF2-40B4-BE49-F238E27FC236}">
                <a16:creationId xmlns:a16="http://schemas.microsoft.com/office/drawing/2014/main" id="{4A6AFBDD-8B82-4A17-86CD-3BA0B0778691}"/>
              </a:ext>
            </a:extLst>
          </p:cNvPr>
          <p:cNvSpPr>
            <a:spLocks noGrp="1"/>
          </p:cNvSpPr>
          <p:nvPr userDrawn="1">
            <p:ph type="body" idx="19"/>
          </p:nvPr>
        </p:nvSpPr>
        <p:spPr>
          <a:xfrm>
            <a:off x="9608349" y="3924181"/>
            <a:ext cx="1727187" cy="371513"/>
          </a:xfrm>
          <a:prstGeom prst="rect">
            <a:avLst/>
          </a:prstGeom>
        </p:spPr>
        <p:txBody>
          <a:bodyPr wrap="square" anchor="b">
            <a:spAutoFit/>
          </a:bodyPr>
          <a:lstStyle>
            <a:lvl1pPr marL="0" indent="0" algn="l">
              <a:lnSpc>
                <a:spcPct val="100000"/>
              </a:lnSpc>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0" name="Text Placeholder 2">
            <a:extLst>
              <a:ext uri="{FF2B5EF4-FFF2-40B4-BE49-F238E27FC236}">
                <a16:creationId xmlns:a16="http://schemas.microsoft.com/office/drawing/2014/main" id="{7915EB9A-6D10-4CDB-AD79-733330DF9312}"/>
              </a:ext>
            </a:extLst>
          </p:cNvPr>
          <p:cNvSpPr>
            <a:spLocks noGrp="1"/>
          </p:cNvSpPr>
          <p:nvPr userDrawn="1">
            <p:ph type="body" idx="20"/>
          </p:nvPr>
        </p:nvSpPr>
        <p:spPr>
          <a:xfrm>
            <a:off x="9608349" y="4352218"/>
            <a:ext cx="1727187" cy="1365676"/>
          </a:xfrm>
          <a:prstGeom prst="rect">
            <a:avLst/>
          </a:prstGeom>
        </p:spPr>
        <p:txBody>
          <a:bodyPr anchor="t">
            <a:noAutofit/>
          </a:bodyPr>
          <a:lstStyle>
            <a:lvl1pPr marL="0" indent="0" algn="l" defTabSz="914400" rtl="0" eaLnBrk="1" latinLnBrk="0" hangingPunct="1">
              <a:lnSpc>
                <a:spcPct val="10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7" name="Rectangle 36">
            <a:extLst>
              <a:ext uri="{FF2B5EF4-FFF2-40B4-BE49-F238E27FC236}">
                <a16:creationId xmlns:a16="http://schemas.microsoft.com/office/drawing/2014/main" id="{0A6E7EDF-BB77-4C53-BBE3-EDB75E558028}"/>
              </a:ext>
            </a:extLst>
          </p:cNvPr>
          <p:cNvSpPr/>
          <p:nvPr userDrawn="1"/>
        </p:nvSpPr>
        <p:spPr>
          <a:xfrm>
            <a:off x="-1582576" y="1072662"/>
            <a:ext cx="1440000" cy="1581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Instructions –  how to replace the image:</a:t>
            </a:r>
          </a:p>
          <a:p>
            <a:endParaRPr lang="en-AU" sz="1200" dirty="0">
              <a:solidFill>
                <a:schemeClr val="bg1"/>
              </a:solidFill>
            </a:endParaRPr>
          </a:p>
          <a:p>
            <a:r>
              <a:rPr lang="en-AU" sz="1200" dirty="0">
                <a:solidFill>
                  <a:schemeClr val="bg1"/>
                </a:solidFill>
              </a:rPr>
              <a:t>Refer back to slide #1 on this template.</a:t>
            </a:r>
          </a:p>
        </p:txBody>
      </p:sp>
      <p:sp>
        <p:nvSpPr>
          <p:cNvPr id="41" name="Footer Placeholder 4">
            <a:extLst>
              <a:ext uri="{FF2B5EF4-FFF2-40B4-BE49-F238E27FC236}">
                <a16:creationId xmlns:a16="http://schemas.microsoft.com/office/drawing/2014/main" id="{AFD87CF9-DF47-4BB0-A0D7-B713D92C4E78}"/>
              </a:ext>
            </a:extLst>
          </p:cNvPr>
          <p:cNvSpPr>
            <a:spLocks noGrp="1"/>
          </p:cNvSpPr>
          <p:nvPr userDrawn="1">
            <p:ph type="ftr" sz="quarter" idx="3"/>
          </p:nvPr>
        </p:nvSpPr>
        <p:spPr>
          <a:xfrm>
            <a:off x="738193" y="6318221"/>
            <a:ext cx="1124064"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r>
              <a:rPr lang="en-AU" dirty="0"/>
              <a:t>©GenesisCare 2021</a:t>
            </a:r>
          </a:p>
        </p:txBody>
      </p:sp>
      <p:sp>
        <p:nvSpPr>
          <p:cNvPr id="43" name="Slide Number Placeholder 5">
            <a:extLst>
              <a:ext uri="{FF2B5EF4-FFF2-40B4-BE49-F238E27FC236}">
                <a16:creationId xmlns:a16="http://schemas.microsoft.com/office/drawing/2014/main" id="{19570855-CCBE-4BFA-A92D-46FFBBA9239A}"/>
              </a:ext>
            </a:extLst>
          </p:cNvPr>
          <p:cNvSpPr>
            <a:spLocks noGrp="1"/>
          </p:cNvSpPr>
          <p:nvPr userDrawn="1">
            <p:ph type="sldNum" sz="quarter" idx="4"/>
          </p:nvPr>
        </p:nvSpPr>
        <p:spPr>
          <a:xfrm>
            <a:off x="1939496" y="6318221"/>
            <a:ext cx="312830"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fld id="{FAB6D39D-1210-4F97-8D6B-D4136F467DEA}" type="slidenum">
              <a:rPr lang="en-AU" smtClean="0"/>
              <a:pPr/>
              <a:t>‹#›</a:t>
            </a:fld>
            <a:endParaRPr lang="en-AU" dirty="0"/>
          </a:p>
        </p:txBody>
      </p:sp>
      <p:sp>
        <p:nvSpPr>
          <p:cNvPr id="44" name="Title Placeholder 1">
            <a:extLst>
              <a:ext uri="{FF2B5EF4-FFF2-40B4-BE49-F238E27FC236}">
                <a16:creationId xmlns:a16="http://schemas.microsoft.com/office/drawing/2014/main" id="{95F70863-56DA-4370-8B9C-A4E9C45CB069}"/>
              </a:ext>
            </a:extLst>
          </p:cNvPr>
          <p:cNvSpPr>
            <a:spLocks noGrp="1"/>
          </p:cNvSpPr>
          <p:nvPr userDrawn="1">
            <p:ph type="title"/>
          </p:nvPr>
        </p:nvSpPr>
        <p:spPr>
          <a:xfrm>
            <a:off x="740780" y="540000"/>
            <a:ext cx="10710440" cy="480131"/>
          </a:xfrm>
          <a:prstGeom prst="rect">
            <a:avLst/>
          </a:prstGeom>
        </p:spPr>
        <p:txBody>
          <a:bodyPr vert="horz" lIns="91440" tIns="45720" rIns="91440" bIns="45720" rtlCol="0" anchor="t" anchorCtr="0">
            <a:spAutoFit/>
          </a:bodyPr>
          <a:lstStyle/>
          <a:p>
            <a:r>
              <a:rPr lang="en-US"/>
              <a:t>Click to edit Master title style</a:t>
            </a:r>
            <a:endParaRPr lang="en-AU" dirty="0"/>
          </a:p>
        </p:txBody>
      </p:sp>
      <p:sp>
        <p:nvSpPr>
          <p:cNvPr id="35" name="Text Placeholder 2">
            <a:extLst>
              <a:ext uri="{FF2B5EF4-FFF2-40B4-BE49-F238E27FC236}">
                <a16:creationId xmlns:a16="http://schemas.microsoft.com/office/drawing/2014/main" id="{D1097D66-29F3-4EA4-A510-CCA0D1106B3F}"/>
              </a:ext>
            </a:extLst>
          </p:cNvPr>
          <p:cNvSpPr>
            <a:spLocks noGrp="1"/>
          </p:cNvSpPr>
          <p:nvPr userDrawn="1">
            <p:ph type="body" idx="1"/>
          </p:nvPr>
        </p:nvSpPr>
        <p:spPr>
          <a:xfrm>
            <a:off x="855993" y="3924181"/>
            <a:ext cx="1727187" cy="371513"/>
          </a:xfrm>
          <a:prstGeom prst="rect">
            <a:avLst/>
          </a:prstGeom>
        </p:spPr>
        <p:txBody>
          <a:bodyPr wrap="square" anchor="b">
            <a:spAutoFit/>
          </a:bodyPr>
          <a:lstStyle>
            <a:lvl1pPr marL="0" indent="0" algn="l">
              <a:lnSpc>
                <a:spcPct val="100000"/>
              </a:lnSpc>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6" name="Text Placeholder 2">
            <a:extLst>
              <a:ext uri="{FF2B5EF4-FFF2-40B4-BE49-F238E27FC236}">
                <a16:creationId xmlns:a16="http://schemas.microsoft.com/office/drawing/2014/main" id="{D42C4EF0-5DA9-49C9-9639-79FF91C4F482}"/>
              </a:ext>
            </a:extLst>
          </p:cNvPr>
          <p:cNvSpPr>
            <a:spLocks noGrp="1"/>
          </p:cNvSpPr>
          <p:nvPr userDrawn="1">
            <p:ph type="body" idx="14"/>
          </p:nvPr>
        </p:nvSpPr>
        <p:spPr>
          <a:xfrm>
            <a:off x="855993" y="4352218"/>
            <a:ext cx="1727187" cy="1365676"/>
          </a:xfrm>
          <a:prstGeom prst="rect">
            <a:avLst/>
          </a:prstGeom>
        </p:spPr>
        <p:txBody>
          <a:bodyPr anchor="t">
            <a:noAutofit/>
          </a:bodyPr>
          <a:lstStyle>
            <a:lvl1pPr marL="0" indent="0" algn="l" defTabSz="914400" rtl="0" eaLnBrk="1" latinLnBrk="0" hangingPunct="1">
              <a:lnSpc>
                <a:spcPct val="10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8" name="Text Placeholder 2">
            <a:extLst>
              <a:ext uri="{FF2B5EF4-FFF2-40B4-BE49-F238E27FC236}">
                <a16:creationId xmlns:a16="http://schemas.microsoft.com/office/drawing/2014/main" id="{78CAFF3C-BE9A-44C0-A4B5-8357AD822577}"/>
              </a:ext>
            </a:extLst>
          </p:cNvPr>
          <p:cNvSpPr>
            <a:spLocks noGrp="1"/>
          </p:cNvSpPr>
          <p:nvPr>
            <p:ph type="body" idx="22"/>
          </p:nvPr>
        </p:nvSpPr>
        <p:spPr>
          <a:xfrm>
            <a:off x="5235721" y="3924181"/>
            <a:ext cx="1727187" cy="371513"/>
          </a:xfrm>
          <a:prstGeom prst="rect">
            <a:avLst/>
          </a:prstGeom>
        </p:spPr>
        <p:txBody>
          <a:bodyPr wrap="square" anchor="b">
            <a:spAutoFit/>
          </a:bodyPr>
          <a:lstStyle>
            <a:lvl1pPr marL="0" indent="0" algn="l">
              <a:lnSpc>
                <a:spcPct val="100000"/>
              </a:lnSpc>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2" name="Text Placeholder 2">
            <a:extLst>
              <a:ext uri="{FF2B5EF4-FFF2-40B4-BE49-F238E27FC236}">
                <a16:creationId xmlns:a16="http://schemas.microsoft.com/office/drawing/2014/main" id="{9552B57B-9D46-4677-9097-4D046B379F5A}"/>
              </a:ext>
            </a:extLst>
          </p:cNvPr>
          <p:cNvSpPr>
            <a:spLocks noGrp="1"/>
          </p:cNvSpPr>
          <p:nvPr>
            <p:ph type="body" idx="23"/>
          </p:nvPr>
        </p:nvSpPr>
        <p:spPr>
          <a:xfrm>
            <a:off x="5235721" y="4352218"/>
            <a:ext cx="1727187" cy="1365676"/>
          </a:xfrm>
          <a:prstGeom prst="rect">
            <a:avLst/>
          </a:prstGeom>
        </p:spPr>
        <p:txBody>
          <a:bodyPr anchor="t">
            <a:noAutofit/>
          </a:bodyPr>
          <a:lstStyle>
            <a:lvl1pPr marL="0" indent="0" algn="l" defTabSz="914400" rtl="0" eaLnBrk="1" latinLnBrk="0" hangingPunct="1">
              <a:lnSpc>
                <a:spcPct val="10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Tree>
    <p:extLst>
      <p:ext uri="{BB962C8B-B14F-4D97-AF65-F5344CB8AC3E}">
        <p14:creationId xmlns:p14="http://schemas.microsoft.com/office/powerpoint/2010/main" val="167413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01 with 6 boxes">
    <p:spTree>
      <p:nvGrpSpPr>
        <p:cNvPr id="1" name=""/>
        <p:cNvGrpSpPr/>
        <p:nvPr/>
      </p:nvGrpSpPr>
      <p:grpSpPr>
        <a:xfrm>
          <a:off x="0" y="0"/>
          <a:ext cx="0" cy="0"/>
          <a:chOff x="0" y="0"/>
          <a:chExt cx="0" cy="0"/>
        </a:xfrm>
      </p:grpSpPr>
      <p:sp>
        <p:nvSpPr>
          <p:cNvPr id="47" name="Picture Placeholder 46">
            <a:extLst>
              <a:ext uri="{FF2B5EF4-FFF2-40B4-BE49-F238E27FC236}">
                <a16:creationId xmlns:a16="http://schemas.microsoft.com/office/drawing/2014/main" id="{61F582D5-8FB2-47BB-AD5B-45614AE87CB2}"/>
              </a:ext>
            </a:extLst>
          </p:cNvPr>
          <p:cNvSpPr>
            <a:spLocks noGrp="1"/>
          </p:cNvSpPr>
          <p:nvPr userDrawn="1">
            <p:ph type="pic" sz="quarter" idx="21"/>
          </p:nvPr>
        </p:nvSpPr>
        <p:spPr>
          <a:xfrm>
            <a:off x="124541" y="124541"/>
            <a:ext cx="11942918" cy="3506072"/>
          </a:xfrm>
          <a:custGeom>
            <a:avLst/>
            <a:gdLst>
              <a:gd name="connsiteX0" fmla="*/ 0 w 11942918"/>
              <a:gd name="connsiteY0" fmla="*/ 0 h 3506072"/>
              <a:gd name="connsiteX1" fmla="*/ 11942918 w 11942918"/>
              <a:gd name="connsiteY1" fmla="*/ 0 h 3506072"/>
              <a:gd name="connsiteX2" fmla="*/ 11942918 w 11942918"/>
              <a:gd name="connsiteY2" fmla="*/ 3506072 h 3506072"/>
              <a:gd name="connsiteX3" fmla="*/ 0 w 11942918"/>
              <a:gd name="connsiteY3" fmla="*/ 3506072 h 3506072"/>
            </a:gdLst>
            <a:ahLst/>
            <a:cxnLst>
              <a:cxn ang="0">
                <a:pos x="connsiteX0" y="connsiteY0"/>
              </a:cxn>
              <a:cxn ang="0">
                <a:pos x="connsiteX1" y="connsiteY1"/>
              </a:cxn>
              <a:cxn ang="0">
                <a:pos x="connsiteX2" y="connsiteY2"/>
              </a:cxn>
              <a:cxn ang="0">
                <a:pos x="connsiteX3" y="connsiteY3"/>
              </a:cxn>
            </a:cxnLst>
            <a:rect l="l" t="t" r="r" b="b"/>
            <a:pathLst>
              <a:path w="11942918" h="3506072">
                <a:moveTo>
                  <a:pt x="0" y="0"/>
                </a:moveTo>
                <a:lnTo>
                  <a:pt x="11942918" y="0"/>
                </a:lnTo>
                <a:lnTo>
                  <a:pt x="11942918" y="3506072"/>
                </a:lnTo>
                <a:lnTo>
                  <a:pt x="0" y="3506072"/>
                </a:lnTo>
                <a:close/>
              </a:path>
            </a:pathLst>
          </a:custGeom>
          <a:solidFill>
            <a:schemeClr val="bg1">
              <a:lumMod val="85000"/>
            </a:schemeClr>
          </a:solidFill>
        </p:spPr>
        <p:txBody>
          <a:bodyPr wrap="square">
            <a:noAutofit/>
          </a:bodyPr>
          <a:lstStyle>
            <a:lvl1pPr marL="0" indent="0">
              <a:buFont typeface="Arial" panose="020B0604020202020204" pitchFamily="34" charset="0"/>
              <a:buNone/>
              <a:defRPr/>
            </a:lvl1pPr>
          </a:lstStyle>
          <a:p>
            <a:r>
              <a:rPr lang="en-US"/>
              <a:t>Click icon to add picture</a:t>
            </a:r>
            <a:endParaRPr lang="en-AU" dirty="0"/>
          </a:p>
        </p:txBody>
      </p:sp>
      <p:sp>
        <p:nvSpPr>
          <p:cNvPr id="45" name="Quadro 17">
            <a:extLst>
              <a:ext uri="{FF2B5EF4-FFF2-40B4-BE49-F238E27FC236}">
                <a16:creationId xmlns:a16="http://schemas.microsoft.com/office/drawing/2014/main" id="{EE0BE77D-783E-4A61-82B6-FD99F26C9402}"/>
              </a:ext>
            </a:extLst>
          </p:cNvPr>
          <p:cNvSpPr/>
          <p:nvPr userDrawn="1"/>
        </p:nvSpPr>
        <p:spPr>
          <a:xfrm>
            <a:off x="0" y="0"/>
            <a:ext cx="12192000" cy="6858000"/>
          </a:xfrm>
          <a:prstGeom prst="frame">
            <a:avLst>
              <a:gd name="adj1" fmla="val 1816"/>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37" name="Rectangle 36">
            <a:extLst>
              <a:ext uri="{FF2B5EF4-FFF2-40B4-BE49-F238E27FC236}">
                <a16:creationId xmlns:a16="http://schemas.microsoft.com/office/drawing/2014/main" id="{0A6E7EDF-BB77-4C53-BBE3-EDB75E558028}"/>
              </a:ext>
            </a:extLst>
          </p:cNvPr>
          <p:cNvSpPr/>
          <p:nvPr userDrawn="1"/>
        </p:nvSpPr>
        <p:spPr>
          <a:xfrm>
            <a:off x="-1582576" y="1072662"/>
            <a:ext cx="1440000" cy="1581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Instructions –  how to replace the image:</a:t>
            </a:r>
          </a:p>
          <a:p>
            <a:endParaRPr lang="en-AU" sz="1200" dirty="0">
              <a:solidFill>
                <a:schemeClr val="bg1"/>
              </a:solidFill>
            </a:endParaRPr>
          </a:p>
          <a:p>
            <a:r>
              <a:rPr lang="en-AU" sz="1200" dirty="0">
                <a:solidFill>
                  <a:schemeClr val="bg1"/>
                </a:solidFill>
              </a:rPr>
              <a:t>Refer back to slide #1 on this template.</a:t>
            </a:r>
          </a:p>
        </p:txBody>
      </p:sp>
      <p:sp>
        <p:nvSpPr>
          <p:cNvPr id="41" name="Footer Placeholder 4">
            <a:extLst>
              <a:ext uri="{FF2B5EF4-FFF2-40B4-BE49-F238E27FC236}">
                <a16:creationId xmlns:a16="http://schemas.microsoft.com/office/drawing/2014/main" id="{AFD87CF9-DF47-4BB0-A0D7-B713D92C4E78}"/>
              </a:ext>
            </a:extLst>
          </p:cNvPr>
          <p:cNvSpPr>
            <a:spLocks noGrp="1"/>
          </p:cNvSpPr>
          <p:nvPr userDrawn="1">
            <p:ph type="ftr" sz="quarter" idx="3"/>
          </p:nvPr>
        </p:nvSpPr>
        <p:spPr>
          <a:xfrm>
            <a:off x="738193" y="6318221"/>
            <a:ext cx="1124064"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r>
              <a:rPr lang="en-AU" dirty="0"/>
              <a:t>©GenesisCare 2021</a:t>
            </a:r>
          </a:p>
        </p:txBody>
      </p:sp>
      <p:sp>
        <p:nvSpPr>
          <p:cNvPr id="43" name="Slide Number Placeholder 5">
            <a:extLst>
              <a:ext uri="{FF2B5EF4-FFF2-40B4-BE49-F238E27FC236}">
                <a16:creationId xmlns:a16="http://schemas.microsoft.com/office/drawing/2014/main" id="{19570855-CCBE-4BFA-A92D-46FFBBA9239A}"/>
              </a:ext>
            </a:extLst>
          </p:cNvPr>
          <p:cNvSpPr>
            <a:spLocks noGrp="1"/>
          </p:cNvSpPr>
          <p:nvPr userDrawn="1">
            <p:ph type="sldNum" sz="quarter" idx="4"/>
          </p:nvPr>
        </p:nvSpPr>
        <p:spPr>
          <a:xfrm>
            <a:off x="1939496" y="6318221"/>
            <a:ext cx="312830"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fld id="{FAB6D39D-1210-4F97-8D6B-D4136F467DEA}" type="slidenum">
              <a:rPr lang="en-AU" smtClean="0"/>
              <a:pPr/>
              <a:t>‹#›</a:t>
            </a:fld>
            <a:endParaRPr lang="en-AU" dirty="0"/>
          </a:p>
        </p:txBody>
      </p:sp>
      <p:sp>
        <p:nvSpPr>
          <p:cNvPr id="44" name="Title Placeholder 1">
            <a:extLst>
              <a:ext uri="{FF2B5EF4-FFF2-40B4-BE49-F238E27FC236}">
                <a16:creationId xmlns:a16="http://schemas.microsoft.com/office/drawing/2014/main" id="{95F70863-56DA-4370-8B9C-A4E9C45CB069}"/>
              </a:ext>
            </a:extLst>
          </p:cNvPr>
          <p:cNvSpPr>
            <a:spLocks noGrp="1"/>
          </p:cNvSpPr>
          <p:nvPr userDrawn="1">
            <p:ph type="title"/>
          </p:nvPr>
        </p:nvSpPr>
        <p:spPr>
          <a:xfrm>
            <a:off x="740780" y="540000"/>
            <a:ext cx="10710440" cy="480131"/>
          </a:xfrm>
          <a:prstGeom prst="rect">
            <a:avLst/>
          </a:prstGeom>
        </p:spPr>
        <p:txBody>
          <a:bodyPr vert="horz" lIns="91440" tIns="45720" rIns="91440" bIns="45720" rtlCol="0" anchor="t" anchorCtr="0">
            <a:spAutoFit/>
          </a:bodyPr>
          <a:lstStyle/>
          <a:p>
            <a:r>
              <a:rPr lang="en-US"/>
              <a:t>Click to edit Master title style</a:t>
            </a:r>
            <a:endParaRPr lang="en-AU" dirty="0"/>
          </a:p>
        </p:txBody>
      </p:sp>
      <p:sp>
        <p:nvSpPr>
          <p:cNvPr id="35" name="Text Placeholder 2">
            <a:extLst>
              <a:ext uri="{FF2B5EF4-FFF2-40B4-BE49-F238E27FC236}">
                <a16:creationId xmlns:a16="http://schemas.microsoft.com/office/drawing/2014/main" id="{D1097D66-29F3-4EA4-A510-CCA0D1106B3F}"/>
              </a:ext>
            </a:extLst>
          </p:cNvPr>
          <p:cNvSpPr>
            <a:spLocks noGrp="1"/>
          </p:cNvSpPr>
          <p:nvPr userDrawn="1">
            <p:ph type="body" idx="1" hasCustomPrompt="1"/>
          </p:nvPr>
        </p:nvSpPr>
        <p:spPr>
          <a:xfrm>
            <a:off x="855993" y="3924181"/>
            <a:ext cx="1472679" cy="646331"/>
          </a:xfrm>
          <a:prstGeom prst="rect">
            <a:avLst/>
          </a:prstGeom>
        </p:spPr>
        <p:txBody>
          <a:bodyPr wrap="square" anchor="b">
            <a:spAutoFit/>
          </a:bodyPr>
          <a:lstStyle>
            <a:lvl1pPr marL="0" indent="0" algn="l">
              <a:lnSpc>
                <a:spcPct val="100000"/>
              </a:lnSpc>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a:t>
            </a:r>
            <a:br>
              <a:rPr lang="en-US" noProof="0" dirty="0"/>
            </a:br>
            <a:r>
              <a:rPr lang="en-US" noProof="0" dirty="0"/>
              <a:t>to edit</a:t>
            </a:r>
          </a:p>
        </p:txBody>
      </p:sp>
      <p:sp>
        <p:nvSpPr>
          <p:cNvPr id="36" name="Text Placeholder 2">
            <a:extLst>
              <a:ext uri="{FF2B5EF4-FFF2-40B4-BE49-F238E27FC236}">
                <a16:creationId xmlns:a16="http://schemas.microsoft.com/office/drawing/2014/main" id="{D42C4EF0-5DA9-49C9-9639-79FF91C4F482}"/>
              </a:ext>
            </a:extLst>
          </p:cNvPr>
          <p:cNvSpPr>
            <a:spLocks noGrp="1"/>
          </p:cNvSpPr>
          <p:nvPr userDrawn="1">
            <p:ph type="body" idx="14"/>
          </p:nvPr>
        </p:nvSpPr>
        <p:spPr>
          <a:xfrm>
            <a:off x="855993" y="4570512"/>
            <a:ext cx="1472679" cy="1147381"/>
          </a:xfrm>
          <a:prstGeom prst="rect">
            <a:avLst/>
          </a:prstGeom>
        </p:spPr>
        <p:txBody>
          <a:bodyPr anchor="t">
            <a:noAutofit/>
          </a:bodyPr>
          <a:lstStyle>
            <a:lvl1pPr marL="0" indent="0" algn="l" defTabSz="914400" rtl="0" eaLnBrk="1" latinLnBrk="0" hangingPunct="1">
              <a:lnSpc>
                <a:spcPct val="10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50" name="Text Placeholder 2">
            <a:extLst>
              <a:ext uri="{FF2B5EF4-FFF2-40B4-BE49-F238E27FC236}">
                <a16:creationId xmlns:a16="http://schemas.microsoft.com/office/drawing/2014/main" id="{E2FCE9A9-7834-42D5-A4E0-E50091BD762E}"/>
              </a:ext>
            </a:extLst>
          </p:cNvPr>
          <p:cNvSpPr>
            <a:spLocks noGrp="1"/>
          </p:cNvSpPr>
          <p:nvPr>
            <p:ph type="body" idx="22" hasCustomPrompt="1"/>
          </p:nvPr>
        </p:nvSpPr>
        <p:spPr>
          <a:xfrm>
            <a:off x="2661885" y="3924181"/>
            <a:ext cx="1472679" cy="646331"/>
          </a:xfrm>
          <a:prstGeom prst="rect">
            <a:avLst/>
          </a:prstGeom>
        </p:spPr>
        <p:txBody>
          <a:bodyPr wrap="square" anchor="b">
            <a:spAutoFit/>
          </a:bodyPr>
          <a:lstStyle>
            <a:lvl1pPr marL="0" indent="0" algn="l">
              <a:lnSpc>
                <a:spcPct val="100000"/>
              </a:lnSpc>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a:t>
            </a:r>
            <a:br>
              <a:rPr lang="en-US" noProof="0" dirty="0"/>
            </a:br>
            <a:r>
              <a:rPr lang="en-US" noProof="0" dirty="0"/>
              <a:t>to edit</a:t>
            </a:r>
          </a:p>
        </p:txBody>
      </p:sp>
      <p:sp>
        <p:nvSpPr>
          <p:cNvPr id="51" name="Text Placeholder 2">
            <a:extLst>
              <a:ext uri="{FF2B5EF4-FFF2-40B4-BE49-F238E27FC236}">
                <a16:creationId xmlns:a16="http://schemas.microsoft.com/office/drawing/2014/main" id="{AF069FB1-30D3-4135-B2BE-DE712F67978B}"/>
              </a:ext>
            </a:extLst>
          </p:cNvPr>
          <p:cNvSpPr>
            <a:spLocks noGrp="1"/>
          </p:cNvSpPr>
          <p:nvPr>
            <p:ph type="body" idx="23"/>
          </p:nvPr>
        </p:nvSpPr>
        <p:spPr>
          <a:xfrm>
            <a:off x="2661885" y="4570512"/>
            <a:ext cx="1472679" cy="1147381"/>
          </a:xfrm>
          <a:prstGeom prst="rect">
            <a:avLst/>
          </a:prstGeom>
        </p:spPr>
        <p:txBody>
          <a:bodyPr anchor="t">
            <a:noAutofit/>
          </a:bodyPr>
          <a:lstStyle>
            <a:lvl1pPr marL="0" indent="0" algn="l" defTabSz="914400" rtl="0" eaLnBrk="1" latinLnBrk="0" hangingPunct="1">
              <a:lnSpc>
                <a:spcPct val="10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52" name="Text Placeholder 2">
            <a:extLst>
              <a:ext uri="{FF2B5EF4-FFF2-40B4-BE49-F238E27FC236}">
                <a16:creationId xmlns:a16="http://schemas.microsoft.com/office/drawing/2014/main" id="{A8AD6596-E182-4C13-893D-23F290D71605}"/>
              </a:ext>
            </a:extLst>
          </p:cNvPr>
          <p:cNvSpPr>
            <a:spLocks noGrp="1"/>
          </p:cNvSpPr>
          <p:nvPr>
            <p:ph type="body" idx="24" hasCustomPrompt="1"/>
          </p:nvPr>
        </p:nvSpPr>
        <p:spPr>
          <a:xfrm>
            <a:off x="4475445" y="3924181"/>
            <a:ext cx="1472679" cy="646331"/>
          </a:xfrm>
          <a:prstGeom prst="rect">
            <a:avLst/>
          </a:prstGeom>
        </p:spPr>
        <p:txBody>
          <a:bodyPr wrap="square" anchor="b">
            <a:spAutoFit/>
          </a:bodyPr>
          <a:lstStyle>
            <a:lvl1pPr marL="0" indent="0" algn="l">
              <a:lnSpc>
                <a:spcPct val="100000"/>
              </a:lnSpc>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a:t>
            </a:r>
            <a:br>
              <a:rPr lang="en-US" noProof="0" dirty="0"/>
            </a:br>
            <a:r>
              <a:rPr lang="en-US" noProof="0" dirty="0"/>
              <a:t>to edit</a:t>
            </a:r>
          </a:p>
        </p:txBody>
      </p:sp>
      <p:sp>
        <p:nvSpPr>
          <p:cNvPr id="53" name="Text Placeholder 2">
            <a:extLst>
              <a:ext uri="{FF2B5EF4-FFF2-40B4-BE49-F238E27FC236}">
                <a16:creationId xmlns:a16="http://schemas.microsoft.com/office/drawing/2014/main" id="{0A1BB4FC-131E-4AD0-8334-09B6F127EE64}"/>
              </a:ext>
            </a:extLst>
          </p:cNvPr>
          <p:cNvSpPr>
            <a:spLocks noGrp="1"/>
          </p:cNvSpPr>
          <p:nvPr>
            <p:ph type="body" idx="25"/>
          </p:nvPr>
        </p:nvSpPr>
        <p:spPr>
          <a:xfrm>
            <a:off x="4475445" y="4570512"/>
            <a:ext cx="1472679" cy="1147381"/>
          </a:xfrm>
          <a:prstGeom prst="rect">
            <a:avLst/>
          </a:prstGeom>
        </p:spPr>
        <p:txBody>
          <a:bodyPr anchor="t">
            <a:noAutofit/>
          </a:bodyPr>
          <a:lstStyle>
            <a:lvl1pPr marL="0" indent="0" algn="l" defTabSz="914400" rtl="0" eaLnBrk="1" latinLnBrk="0" hangingPunct="1">
              <a:lnSpc>
                <a:spcPct val="10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54" name="Text Placeholder 2">
            <a:extLst>
              <a:ext uri="{FF2B5EF4-FFF2-40B4-BE49-F238E27FC236}">
                <a16:creationId xmlns:a16="http://schemas.microsoft.com/office/drawing/2014/main" id="{36BAA650-99AD-4013-8F5A-35B4ABBC7F94}"/>
              </a:ext>
            </a:extLst>
          </p:cNvPr>
          <p:cNvSpPr>
            <a:spLocks noGrp="1"/>
          </p:cNvSpPr>
          <p:nvPr>
            <p:ph type="body" idx="26" hasCustomPrompt="1"/>
          </p:nvPr>
        </p:nvSpPr>
        <p:spPr>
          <a:xfrm>
            <a:off x="6263614" y="3924181"/>
            <a:ext cx="1472679" cy="646331"/>
          </a:xfrm>
          <a:prstGeom prst="rect">
            <a:avLst/>
          </a:prstGeom>
        </p:spPr>
        <p:txBody>
          <a:bodyPr wrap="square" anchor="b">
            <a:spAutoFit/>
          </a:bodyPr>
          <a:lstStyle>
            <a:lvl1pPr marL="0" indent="0" algn="l">
              <a:lnSpc>
                <a:spcPct val="100000"/>
              </a:lnSpc>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a:t>
            </a:r>
            <a:br>
              <a:rPr lang="en-US" noProof="0" dirty="0"/>
            </a:br>
            <a:r>
              <a:rPr lang="en-US" noProof="0" dirty="0"/>
              <a:t>to edit</a:t>
            </a:r>
          </a:p>
        </p:txBody>
      </p:sp>
      <p:sp>
        <p:nvSpPr>
          <p:cNvPr id="55" name="Text Placeholder 2">
            <a:extLst>
              <a:ext uri="{FF2B5EF4-FFF2-40B4-BE49-F238E27FC236}">
                <a16:creationId xmlns:a16="http://schemas.microsoft.com/office/drawing/2014/main" id="{8AA18BDA-22CC-4D08-B299-F69658D2CED4}"/>
              </a:ext>
            </a:extLst>
          </p:cNvPr>
          <p:cNvSpPr>
            <a:spLocks noGrp="1"/>
          </p:cNvSpPr>
          <p:nvPr>
            <p:ph type="body" idx="27"/>
          </p:nvPr>
        </p:nvSpPr>
        <p:spPr>
          <a:xfrm>
            <a:off x="6263614" y="4570512"/>
            <a:ext cx="1472679" cy="1147381"/>
          </a:xfrm>
          <a:prstGeom prst="rect">
            <a:avLst/>
          </a:prstGeom>
        </p:spPr>
        <p:txBody>
          <a:bodyPr anchor="t">
            <a:noAutofit/>
          </a:bodyPr>
          <a:lstStyle>
            <a:lvl1pPr marL="0" indent="0" algn="l" defTabSz="914400" rtl="0" eaLnBrk="1" latinLnBrk="0" hangingPunct="1">
              <a:lnSpc>
                <a:spcPct val="10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56" name="Text Placeholder 2">
            <a:extLst>
              <a:ext uri="{FF2B5EF4-FFF2-40B4-BE49-F238E27FC236}">
                <a16:creationId xmlns:a16="http://schemas.microsoft.com/office/drawing/2014/main" id="{905EDC24-70DD-45CA-A6FA-8E6B1B677032}"/>
              </a:ext>
            </a:extLst>
          </p:cNvPr>
          <p:cNvSpPr>
            <a:spLocks noGrp="1"/>
          </p:cNvSpPr>
          <p:nvPr>
            <p:ph type="body" idx="28" hasCustomPrompt="1"/>
          </p:nvPr>
        </p:nvSpPr>
        <p:spPr>
          <a:xfrm>
            <a:off x="8064310" y="3924181"/>
            <a:ext cx="1472679" cy="646331"/>
          </a:xfrm>
          <a:prstGeom prst="rect">
            <a:avLst/>
          </a:prstGeom>
        </p:spPr>
        <p:txBody>
          <a:bodyPr wrap="square" anchor="b">
            <a:spAutoFit/>
          </a:bodyPr>
          <a:lstStyle>
            <a:lvl1pPr marL="0" indent="0" algn="l">
              <a:lnSpc>
                <a:spcPct val="100000"/>
              </a:lnSpc>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a:t>
            </a:r>
            <a:br>
              <a:rPr lang="en-US" noProof="0" dirty="0"/>
            </a:br>
            <a:r>
              <a:rPr lang="en-US" noProof="0" dirty="0"/>
              <a:t>to edit</a:t>
            </a:r>
          </a:p>
        </p:txBody>
      </p:sp>
      <p:sp>
        <p:nvSpPr>
          <p:cNvPr id="57" name="Text Placeholder 2">
            <a:extLst>
              <a:ext uri="{FF2B5EF4-FFF2-40B4-BE49-F238E27FC236}">
                <a16:creationId xmlns:a16="http://schemas.microsoft.com/office/drawing/2014/main" id="{EA8AEAC3-A38D-4DB0-8A6F-E0C662D3FECE}"/>
              </a:ext>
            </a:extLst>
          </p:cNvPr>
          <p:cNvSpPr>
            <a:spLocks noGrp="1"/>
          </p:cNvSpPr>
          <p:nvPr>
            <p:ph type="body" idx="29"/>
          </p:nvPr>
        </p:nvSpPr>
        <p:spPr>
          <a:xfrm>
            <a:off x="8064310" y="4570512"/>
            <a:ext cx="1472679" cy="1147381"/>
          </a:xfrm>
          <a:prstGeom prst="rect">
            <a:avLst/>
          </a:prstGeom>
        </p:spPr>
        <p:txBody>
          <a:bodyPr anchor="t">
            <a:noAutofit/>
          </a:bodyPr>
          <a:lstStyle>
            <a:lvl1pPr marL="0" indent="0" algn="l" defTabSz="914400" rtl="0" eaLnBrk="1" latinLnBrk="0" hangingPunct="1">
              <a:lnSpc>
                <a:spcPct val="10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58" name="Text Placeholder 2">
            <a:extLst>
              <a:ext uri="{FF2B5EF4-FFF2-40B4-BE49-F238E27FC236}">
                <a16:creationId xmlns:a16="http://schemas.microsoft.com/office/drawing/2014/main" id="{7283D44B-8941-45D4-AC52-72A795ADAB65}"/>
              </a:ext>
            </a:extLst>
          </p:cNvPr>
          <p:cNvSpPr>
            <a:spLocks noGrp="1"/>
          </p:cNvSpPr>
          <p:nvPr>
            <p:ph type="body" idx="30" hasCustomPrompt="1"/>
          </p:nvPr>
        </p:nvSpPr>
        <p:spPr>
          <a:xfrm>
            <a:off x="9865008" y="3924181"/>
            <a:ext cx="1472679" cy="646331"/>
          </a:xfrm>
          <a:prstGeom prst="rect">
            <a:avLst/>
          </a:prstGeom>
        </p:spPr>
        <p:txBody>
          <a:bodyPr wrap="square" anchor="b">
            <a:spAutoFit/>
          </a:bodyPr>
          <a:lstStyle>
            <a:lvl1pPr marL="0" indent="0" algn="l">
              <a:lnSpc>
                <a:spcPct val="100000"/>
              </a:lnSpc>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a:t>
            </a:r>
            <a:br>
              <a:rPr lang="en-US" noProof="0" dirty="0"/>
            </a:br>
            <a:r>
              <a:rPr lang="en-US" noProof="0" dirty="0"/>
              <a:t>to edit</a:t>
            </a:r>
          </a:p>
        </p:txBody>
      </p:sp>
      <p:sp>
        <p:nvSpPr>
          <p:cNvPr id="59" name="Text Placeholder 2">
            <a:extLst>
              <a:ext uri="{FF2B5EF4-FFF2-40B4-BE49-F238E27FC236}">
                <a16:creationId xmlns:a16="http://schemas.microsoft.com/office/drawing/2014/main" id="{3139A57F-C1B6-4FEA-8B69-E8454EF92AD3}"/>
              </a:ext>
            </a:extLst>
          </p:cNvPr>
          <p:cNvSpPr>
            <a:spLocks noGrp="1"/>
          </p:cNvSpPr>
          <p:nvPr>
            <p:ph type="body" idx="31"/>
          </p:nvPr>
        </p:nvSpPr>
        <p:spPr>
          <a:xfrm>
            <a:off x="9865008" y="4570512"/>
            <a:ext cx="1472679" cy="1147381"/>
          </a:xfrm>
          <a:prstGeom prst="rect">
            <a:avLst/>
          </a:prstGeom>
        </p:spPr>
        <p:txBody>
          <a:bodyPr anchor="t">
            <a:noAutofit/>
          </a:bodyPr>
          <a:lstStyle>
            <a:lvl1pPr marL="0" indent="0" algn="l" defTabSz="914400" rtl="0" eaLnBrk="1" latinLnBrk="0" hangingPunct="1">
              <a:lnSpc>
                <a:spcPct val="10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Tree>
    <p:extLst>
      <p:ext uri="{BB962C8B-B14F-4D97-AF65-F5344CB8AC3E}">
        <p14:creationId xmlns:p14="http://schemas.microsoft.com/office/powerpoint/2010/main" val="150918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no Image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C9FF97-08F2-469B-8C71-C78D5481CBEF}"/>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AutoShape 8">
            <a:extLst>
              <a:ext uri="{FF2B5EF4-FFF2-40B4-BE49-F238E27FC236}">
                <a16:creationId xmlns:a16="http://schemas.microsoft.com/office/drawing/2014/main" id="{7AAD1D59-2E9F-478C-9F0D-7CEF42948A9B}"/>
              </a:ext>
            </a:extLst>
          </p:cNvPr>
          <p:cNvSpPr>
            <a:spLocks noChangeAspect="1" noChangeArrowheads="1" noTextEdit="1"/>
          </p:cNvSpPr>
          <p:nvPr userDrawn="1"/>
        </p:nvSpPr>
        <p:spPr bwMode="auto">
          <a:xfrm>
            <a:off x="2421839" y="4543592"/>
            <a:ext cx="3341688"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pt-BR" dirty="0">
              <a:solidFill>
                <a:prstClr val="white"/>
              </a:solidFill>
              <a:latin typeface="GenesisCare Sans Light" panose="00000400000000000000" pitchFamily="2" charset="0"/>
            </a:endParaRPr>
          </a:p>
        </p:txBody>
      </p:sp>
      <p:sp>
        <p:nvSpPr>
          <p:cNvPr id="11" name="Text Placeholder 2">
            <a:extLst>
              <a:ext uri="{FF2B5EF4-FFF2-40B4-BE49-F238E27FC236}">
                <a16:creationId xmlns:a16="http://schemas.microsoft.com/office/drawing/2014/main" id="{045F55D6-D3B3-4EAA-B6B1-278594E07149}"/>
              </a:ext>
            </a:extLst>
          </p:cNvPr>
          <p:cNvSpPr>
            <a:spLocks noGrp="1"/>
          </p:cNvSpPr>
          <p:nvPr>
            <p:ph type="body" idx="14" hasCustomPrompt="1"/>
          </p:nvPr>
        </p:nvSpPr>
        <p:spPr>
          <a:xfrm>
            <a:off x="754063" y="1482196"/>
            <a:ext cx="1768424" cy="313932"/>
          </a:xfrm>
          <a:prstGeom prst="rect">
            <a:avLst/>
          </a:prstGeom>
        </p:spPr>
        <p:txBody>
          <a:bodyPr anchor="t"/>
          <a:lstStyle>
            <a:lvl1pPr marL="0" indent="0">
              <a:lnSpc>
                <a:spcPct val="100000"/>
              </a:lnSpc>
              <a:buNone/>
              <a:defRPr lang="en-US" sz="1600" b="0" kern="1200" baseline="0">
                <a:solidFill>
                  <a:schemeClr val="tx2"/>
                </a:solidFill>
                <a:latin typeface="GenesisCare Sans Light" panose="00000400000000000000" pitchFamily="2"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z="1600" b="0" noProof="0" dirty="0">
                <a:solidFill>
                  <a:srgbClr val="00BF6F"/>
                </a:solidFill>
                <a:latin typeface="GenesisCare Sans Medium" panose="00000600000000000000" pitchFamily="50" charset="0"/>
              </a:rPr>
              <a:t>// </a:t>
            </a:r>
            <a:r>
              <a:rPr lang="en-AU" noProof="0" dirty="0"/>
              <a:t>Month Year</a:t>
            </a:r>
          </a:p>
        </p:txBody>
      </p:sp>
      <p:sp>
        <p:nvSpPr>
          <p:cNvPr id="2" name="Title 1">
            <a:extLst>
              <a:ext uri="{FF2B5EF4-FFF2-40B4-BE49-F238E27FC236}">
                <a16:creationId xmlns:a16="http://schemas.microsoft.com/office/drawing/2014/main" id="{9E83D244-E859-4B39-AD06-FAC6EADFC28C}"/>
              </a:ext>
            </a:extLst>
          </p:cNvPr>
          <p:cNvSpPr>
            <a:spLocks noGrp="1"/>
          </p:cNvSpPr>
          <p:nvPr>
            <p:ph type="ctrTitle" hasCustomPrompt="1"/>
          </p:nvPr>
        </p:nvSpPr>
        <p:spPr>
          <a:xfrm>
            <a:off x="754064" y="1960430"/>
            <a:ext cx="4398616" cy="2751543"/>
          </a:xfrm>
        </p:spPr>
        <p:txBody>
          <a:bodyPr anchor="t">
            <a:noAutofit/>
          </a:bodyPr>
          <a:lstStyle>
            <a:lvl1pPr algn="l">
              <a:defRPr sz="4800"/>
            </a:lvl1pPr>
          </a:lstStyle>
          <a:p>
            <a:r>
              <a:rPr lang="en-US" dirty="0"/>
              <a:t>Heading</a:t>
            </a:r>
            <a:endParaRPr lang="en-AU" dirty="0"/>
          </a:p>
        </p:txBody>
      </p:sp>
      <p:sp>
        <p:nvSpPr>
          <p:cNvPr id="3" name="Subtitle 2">
            <a:extLst>
              <a:ext uri="{FF2B5EF4-FFF2-40B4-BE49-F238E27FC236}">
                <a16:creationId xmlns:a16="http://schemas.microsoft.com/office/drawing/2014/main" id="{AA652CFF-3B63-4A38-A0A7-8943ACE889B4}"/>
              </a:ext>
            </a:extLst>
          </p:cNvPr>
          <p:cNvSpPr>
            <a:spLocks noGrp="1"/>
          </p:cNvSpPr>
          <p:nvPr>
            <p:ph type="subTitle" idx="1"/>
          </p:nvPr>
        </p:nvSpPr>
        <p:spPr>
          <a:xfrm>
            <a:off x="754064" y="4956991"/>
            <a:ext cx="4398616" cy="341632"/>
          </a:xfrm>
          <a:prstGeom prst="rect">
            <a:avLst/>
          </a:prstGeom>
        </p:spPr>
        <p:txBody>
          <a:bodyPr wrap="square">
            <a:sp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5" name="Footer Placeholder 4">
            <a:extLst>
              <a:ext uri="{FF2B5EF4-FFF2-40B4-BE49-F238E27FC236}">
                <a16:creationId xmlns:a16="http://schemas.microsoft.com/office/drawing/2014/main" id="{0A8A8856-3D12-4529-9F49-B0A98793A002}"/>
              </a:ext>
            </a:extLst>
          </p:cNvPr>
          <p:cNvSpPr>
            <a:spLocks noGrp="1"/>
          </p:cNvSpPr>
          <p:nvPr>
            <p:ph type="ftr" sz="quarter" idx="11"/>
          </p:nvPr>
        </p:nvSpPr>
        <p:spPr/>
        <p:txBody>
          <a:bodyPr/>
          <a:lstStyle/>
          <a:p>
            <a:r>
              <a:rPr lang="en-AU" dirty="0"/>
              <a:t>©GenesisCare 2021</a:t>
            </a:r>
          </a:p>
        </p:txBody>
      </p:sp>
      <p:grpSp>
        <p:nvGrpSpPr>
          <p:cNvPr id="9" name="Graphic 8">
            <a:extLst>
              <a:ext uri="{FF2B5EF4-FFF2-40B4-BE49-F238E27FC236}">
                <a16:creationId xmlns:a16="http://schemas.microsoft.com/office/drawing/2014/main" id="{D89B1643-319E-4359-9CF6-D2F89C7034F3}"/>
              </a:ext>
            </a:extLst>
          </p:cNvPr>
          <p:cNvGrpSpPr/>
          <p:nvPr userDrawn="1"/>
        </p:nvGrpSpPr>
        <p:grpSpPr>
          <a:xfrm>
            <a:off x="9926320" y="5907385"/>
            <a:ext cx="1826617" cy="561050"/>
            <a:chOff x="4714875" y="3005137"/>
            <a:chExt cx="2759011" cy="847438"/>
          </a:xfrm>
          <a:solidFill>
            <a:schemeClr val="accent1"/>
          </a:solidFill>
        </p:grpSpPr>
        <p:sp>
          <p:nvSpPr>
            <p:cNvPr id="12" name="Freeform: Shape 11">
              <a:extLst>
                <a:ext uri="{FF2B5EF4-FFF2-40B4-BE49-F238E27FC236}">
                  <a16:creationId xmlns:a16="http://schemas.microsoft.com/office/drawing/2014/main" id="{B322B914-BE19-4719-AF16-28D7325A8E27}"/>
                </a:ext>
              </a:extLst>
            </p:cNvPr>
            <p:cNvSpPr/>
            <p:nvPr/>
          </p:nvSpPr>
          <p:spPr>
            <a:xfrm>
              <a:off x="4714875" y="3005137"/>
              <a:ext cx="759618" cy="845343"/>
            </a:xfrm>
            <a:custGeom>
              <a:avLst/>
              <a:gdLst>
                <a:gd name="connsiteX0" fmla="*/ 660178 w 759618"/>
                <a:gd name="connsiteY0" fmla="*/ 0 h 845343"/>
                <a:gd name="connsiteX1" fmla="*/ 446056 w 759618"/>
                <a:gd name="connsiteY1" fmla="*/ 142494 h 845343"/>
                <a:gd name="connsiteX2" fmla="*/ 231934 w 759618"/>
                <a:gd name="connsiteY2" fmla="*/ 0 h 845343"/>
                <a:gd name="connsiteX3" fmla="*/ 0 w 759618"/>
                <a:gd name="connsiteY3" fmla="*/ 231839 h 845343"/>
                <a:gd name="connsiteX4" fmla="*/ 185738 w 759618"/>
                <a:gd name="connsiteY4" fmla="*/ 459010 h 845343"/>
                <a:gd name="connsiteX5" fmla="*/ 185738 w 759618"/>
                <a:gd name="connsiteY5" fmla="*/ 463677 h 845343"/>
                <a:gd name="connsiteX6" fmla="*/ 54959 w 759618"/>
                <a:gd name="connsiteY6" fmla="*/ 463677 h 845343"/>
                <a:gd name="connsiteX7" fmla="*/ 0 w 759618"/>
                <a:gd name="connsiteY7" fmla="*/ 613505 h 845343"/>
                <a:gd name="connsiteX8" fmla="*/ 231934 w 759618"/>
                <a:gd name="connsiteY8" fmla="*/ 845344 h 845343"/>
                <a:gd name="connsiteX9" fmla="*/ 463868 w 759618"/>
                <a:gd name="connsiteY9" fmla="*/ 613505 h 845343"/>
                <a:gd name="connsiteX10" fmla="*/ 363569 w 759618"/>
                <a:gd name="connsiteY10" fmla="*/ 422624 h 845343"/>
                <a:gd name="connsiteX11" fmla="*/ 445961 w 759618"/>
                <a:gd name="connsiteY11" fmla="*/ 321088 h 845343"/>
                <a:gd name="connsiteX12" fmla="*/ 660083 w 759618"/>
                <a:gd name="connsiteY12" fmla="*/ 463582 h 845343"/>
                <a:gd name="connsiteX13" fmla="*/ 759619 w 759618"/>
                <a:gd name="connsiteY13" fmla="*/ 441198 h 845343"/>
                <a:gd name="connsiteX14" fmla="*/ 759619 w 759618"/>
                <a:gd name="connsiteY14" fmla="*/ 22384 h 845343"/>
                <a:gd name="connsiteX15" fmla="*/ 660178 w 759618"/>
                <a:gd name="connsiteY15" fmla="*/ 0 h 8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9618" h="845343">
                  <a:moveTo>
                    <a:pt x="660178" y="0"/>
                  </a:moveTo>
                  <a:cubicBezTo>
                    <a:pt x="563785" y="0"/>
                    <a:pt x="481108" y="58769"/>
                    <a:pt x="446056" y="142494"/>
                  </a:cubicBezTo>
                  <a:cubicBezTo>
                    <a:pt x="411099" y="58769"/>
                    <a:pt x="328422" y="0"/>
                    <a:pt x="231934" y="0"/>
                  </a:cubicBezTo>
                  <a:cubicBezTo>
                    <a:pt x="103823" y="0"/>
                    <a:pt x="0" y="103823"/>
                    <a:pt x="0" y="231839"/>
                  </a:cubicBezTo>
                  <a:cubicBezTo>
                    <a:pt x="0" y="344043"/>
                    <a:pt x="79724" y="437579"/>
                    <a:pt x="185738" y="459010"/>
                  </a:cubicBezTo>
                  <a:lnTo>
                    <a:pt x="185738" y="463677"/>
                  </a:lnTo>
                  <a:lnTo>
                    <a:pt x="54959" y="463677"/>
                  </a:lnTo>
                  <a:cubicBezTo>
                    <a:pt x="20669" y="504063"/>
                    <a:pt x="0" y="556355"/>
                    <a:pt x="0" y="613505"/>
                  </a:cubicBezTo>
                  <a:cubicBezTo>
                    <a:pt x="0" y="741521"/>
                    <a:pt x="103823" y="845344"/>
                    <a:pt x="231934" y="845344"/>
                  </a:cubicBezTo>
                  <a:cubicBezTo>
                    <a:pt x="360045" y="845344"/>
                    <a:pt x="463868" y="741521"/>
                    <a:pt x="463868" y="613505"/>
                  </a:cubicBezTo>
                  <a:cubicBezTo>
                    <a:pt x="463868" y="534353"/>
                    <a:pt x="424148" y="464439"/>
                    <a:pt x="363569" y="422624"/>
                  </a:cubicBezTo>
                  <a:cubicBezTo>
                    <a:pt x="399860" y="397574"/>
                    <a:pt x="428720" y="362331"/>
                    <a:pt x="445961" y="321088"/>
                  </a:cubicBezTo>
                  <a:cubicBezTo>
                    <a:pt x="481013" y="404717"/>
                    <a:pt x="563690" y="463582"/>
                    <a:pt x="660083" y="463582"/>
                  </a:cubicBezTo>
                  <a:cubicBezTo>
                    <a:pt x="695706" y="463582"/>
                    <a:pt x="729425" y="455581"/>
                    <a:pt x="759619" y="441198"/>
                  </a:cubicBezTo>
                  <a:lnTo>
                    <a:pt x="759619" y="22384"/>
                  </a:lnTo>
                  <a:cubicBezTo>
                    <a:pt x="729520" y="8001"/>
                    <a:pt x="695801" y="0"/>
                    <a:pt x="660178" y="0"/>
                  </a:cubicBezTo>
                  <a:close/>
                </a:path>
              </a:pathLst>
            </a:custGeom>
            <a:grpFill/>
            <a:ln w="9525" cap="flat">
              <a:noFill/>
              <a:prstDash val="solid"/>
              <a:miter/>
            </a:ln>
          </p:spPr>
          <p:txBody>
            <a:bodyPr rtlCol="0" anchor="ctr"/>
            <a:lstStyle/>
            <a:p>
              <a:endParaRPr lang="en-AU" dirty="0">
                <a:solidFill>
                  <a:schemeClr val="bg1"/>
                </a:solidFill>
              </a:endParaRPr>
            </a:p>
          </p:txBody>
        </p:sp>
        <p:grpSp>
          <p:nvGrpSpPr>
            <p:cNvPr id="13" name="Graphic 8">
              <a:extLst>
                <a:ext uri="{FF2B5EF4-FFF2-40B4-BE49-F238E27FC236}">
                  <a16:creationId xmlns:a16="http://schemas.microsoft.com/office/drawing/2014/main" id="{DC3EB89B-8553-4308-86F0-BC809C5CDDC5}"/>
                </a:ext>
              </a:extLst>
            </p:cNvPr>
            <p:cNvGrpSpPr/>
            <p:nvPr/>
          </p:nvGrpSpPr>
          <p:grpSpPr>
            <a:xfrm>
              <a:off x="5276564" y="3551872"/>
              <a:ext cx="2197322" cy="300703"/>
              <a:chOff x="5276564" y="3551872"/>
              <a:chExt cx="2197322" cy="300703"/>
            </a:xfrm>
            <a:grpFill/>
          </p:grpSpPr>
          <p:sp>
            <p:nvSpPr>
              <p:cNvPr id="14" name="Freeform: Shape 13">
                <a:extLst>
                  <a:ext uri="{FF2B5EF4-FFF2-40B4-BE49-F238E27FC236}">
                    <a16:creationId xmlns:a16="http://schemas.microsoft.com/office/drawing/2014/main" id="{D2131D3E-B84D-4556-AB58-76BCEE3DFFC0}"/>
                  </a:ext>
                </a:extLst>
              </p:cNvPr>
              <p:cNvSpPr/>
              <p:nvPr/>
            </p:nvSpPr>
            <p:spPr>
              <a:xfrm>
                <a:off x="6204966" y="3643121"/>
                <a:ext cx="158210" cy="209359"/>
              </a:xfrm>
              <a:custGeom>
                <a:avLst/>
                <a:gdLst>
                  <a:gd name="connsiteX0" fmla="*/ 112014 w 158210"/>
                  <a:gd name="connsiteY0" fmla="*/ 90868 h 209359"/>
                  <a:gd name="connsiteX1" fmla="*/ 82677 w 158210"/>
                  <a:gd name="connsiteY1" fmla="*/ 78772 h 209359"/>
                  <a:gd name="connsiteX2" fmla="*/ 58960 w 158210"/>
                  <a:gd name="connsiteY2" fmla="*/ 57817 h 209359"/>
                  <a:gd name="connsiteX3" fmla="*/ 82677 w 158210"/>
                  <a:gd name="connsiteY3" fmla="*/ 40767 h 209359"/>
                  <a:gd name="connsiteX4" fmla="*/ 130112 w 158210"/>
                  <a:gd name="connsiteY4" fmla="*/ 60198 h 209359"/>
                  <a:gd name="connsiteX5" fmla="*/ 155067 w 158210"/>
                  <a:gd name="connsiteY5" fmla="*/ 30385 h 209359"/>
                  <a:gd name="connsiteX6" fmla="*/ 85058 w 158210"/>
                  <a:gd name="connsiteY6" fmla="*/ 0 h 209359"/>
                  <a:gd name="connsiteX7" fmla="*/ 12668 w 158210"/>
                  <a:gd name="connsiteY7" fmla="*/ 59055 h 209359"/>
                  <a:gd name="connsiteX8" fmla="*/ 54959 w 158210"/>
                  <a:gd name="connsiteY8" fmla="*/ 114395 h 209359"/>
                  <a:gd name="connsiteX9" fmla="*/ 87535 w 158210"/>
                  <a:gd name="connsiteY9" fmla="*/ 127825 h 209359"/>
                  <a:gd name="connsiteX10" fmla="*/ 110680 w 158210"/>
                  <a:gd name="connsiteY10" fmla="*/ 150304 h 209359"/>
                  <a:gd name="connsiteX11" fmla="*/ 83344 w 158210"/>
                  <a:gd name="connsiteY11" fmla="*/ 168592 h 209359"/>
                  <a:gd name="connsiteX12" fmla="*/ 26194 w 158210"/>
                  <a:gd name="connsiteY12" fmla="*/ 140589 h 209359"/>
                  <a:gd name="connsiteX13" fmla="*/ 0 w 158210"/>
                  <a:gd name="connsiteY13" fmla="*/ 170402 h 209359"/>
                  <a:gd name="connsiteX14" fmla="*/ 81534 w 158210"/>
                  <a:gd name="connsiteY14" fmla="*/ 209359 h 209359"/>
                  <a:gd name="connsiteX15" fmla="*/ 158210 w 158210"/>
                  <a:gd name="connsiteY15" fmla="*/ 146685 h 209359"/>
                  <a:gd name="connsiteX16" fmla="*/ 112014 w 158210"/>
                  <a:gd name="connsiteY16" fmla="*/ 90868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210" h="209359">
                    <a:moveTo>
                      <a:pt x="112014" y="90868"/>
                    </a:moveTo>
                    <a:lnTo>
                      <a:pt x="82677" y="78772"/>
                    </a:lnTo>
                    <a:cubicBezTo>
                      <a:pt x="65627" y="71723"/>
                      <a:pt x="58960" y="65722"/>
                      <a:pt x="58960" y="57817"/>
                    </a:cubicBezTo>
                    <a:cubicBezTo>
                      <a:pt x="58960" y="48673"/>
                      <a:pt x="67437" y="40767"/>
                      <a:pt x="82677" y="40767"/>
                    </a:cubicBezTo>
                    <a:cubicBezTo>
                      <a:pt x="100298" y="40767"/>
                      <a:pt x="115538" y="48101"/>
                      <a:pt x="130112" y="60198"/>
                    </a:cubicBezTo>
                    <a:lnTo>
                      <a:pt x="155067" y="30385"/>
                    </a:lnTo>
                    <a:cubicBezTo>
                      <a:pt x="136779" y="10287"/>
                      <a:pt x="114300" y="0"/>
                      <a:pt x="85058" y="0"/>
                    </a:cubicBezTo>
                    <a:cubicBezTo>
                      <a:pt x="44863" y="0"/>
                      <a:pt x="12668" y="20669"/>
                      <a:pt x="12668" y="59055"/>
                    </a:cubicBezTo>
                    <a:cubicBezTo>
                      <a:pt x="12668" y="91916"/>
                      <a:pt x="35147" y="106299"/>
                      <a:pt x="54959" y="114395"/>
                    </a:cubicBezTo>
                    <a:lnTo>
                      <a:pt x="87535" y="127825"/>
                    </a:lnTo>
                    <a:cubicBezTo>
                      <a:pt x="104489" y="134779"/>
                      <a:pt x="110680" y="139541"/>
                      <a:pt x="110680" y="150304"/>
                    </a:cubicBezTo>
                    <a:cubicBezTo>
                      <a:pt x="110680" y="159544"/>
                      <a:pt x="102679" y="168592"/>
                      <a:pt x="83344" y="168592"/>
                    </a:cubicBezTo>
                    <a:cubicBezTo>
                      <a:pt x="61436" y="168592"/>
                      <a:pt x="39433" y="156400"/>
                      <a:pt x="26194" y="140589"/>
                    </a:cubicBezTo>
                    <a:lnTo>
                      <a:pt x="0" y="170402"/>
                    </a:lnTo>
                    <a:cubicBezTo>
                      <a:pt x="18288" y="196596"/>
                      <a:pt x="48101" y="209359"/>
                      <a:pt x="81534" y="209359"/>
                    </a:cubicBezTo>
                    <a:cubicBezTo>
                      <a:pt x="124682" y="209359"/>
                      <a:pt x="158210" y="188690"/>
                      <a:pt x="158210" y="146685"/>
                    </a:cubicBezTo>
                    <a:cubicBezTo>
                      <a:pt x="158115" y="117443"/>
                      <a:pt x="138589" y="101727"/>
                      <a:pt x="112014" y="90868"/>
                    </a:cubicBezTo>
                    <a:close/>
                  </a:path>
                </a:pathLst>
              </a:custGeom>
              <a:grpFill/>
              <a:ln w="9525" cap="flat">
                <a:noFill/>
                <a:prstDash val="solid"/>
                <a:miter/>
              </a:ln>
            </p:spPr>
            <p:txBody>
              <a:bodyPr rtlCol="0" anchor="ctr"/>
              <a:lstStyle/>
              <a:p>
                <a:endParaRPr lang="en-AU" dirty="0">
                  <a:solidFill>
                    <a:schemeClr val="bg1"/>
                  </a:solidFill>
                </a:endParaRPr>
              </a:p>
            </p:txBody>
          </p:sp>
          <p:sp>
            <p:nvSpPr>
              <p:cNvPr id="15" name="Freeform: Shape 14">
                <a:extLst>
                  <a:ext uri="{FF2B5EF4-FFF2-40B4-BE49-F238E27FC236}">
                    <a16:creationId xmlns:a16="http://schemas.microsoft.com/office/drawing/2014/main" id="{B12ED4A6-5CE4-47AA-A634-B99AA36E4727}"/>
                  </a:ext>
                </a:extLst>
              </p:cNvPr>
              <p:cNvSpPr/>
              <p:nvPr/>
            </p:nvSpPr>
            <p:spPr>
              <a:xfrm>
                <a:off x="6909911" y="3643216"/>
                <a:ext cx="210502" cy="209359"/>
              </a:xfrm>
              <a:custGeom>
                <a:avLst/>
                <a:gdLst>
                  <a:gd name="connsiteX0" fmla="*/ 160592 w 210502"/>
                  <a:gd name="connsiteY0" fmla="*/ 24289 h 209359"/>
                  <a:gd name="connsiteX1" fmla="*/ 97917 w 210502"/>
                  <a:gd name="connsiteY1" fmla="*/ 0 h 209359"/>
                  <a:gd name="connsiteX2" fmla="*/ 0 w 210502"/>
                  <a:gd name="connsiteY2" fmla="*/ 104680 h 209359"/>
                  <a:gd name="connsiteX3" fmla="*/ 97346 w 210502"/>
                  <a:gd name="connsiteY3" fmla="*/ 209360 h 209359"/>
                  <a:gd name="connsiteX4" fmla="*/ 165449 w 210502"/>
                  <a:gd name="connsiteY4" fmla="*/ 177737 h 209359"/>
                  <a:gd name="connsiteX5" fmla="*/ 165449 w 210502"/>
                  <a:gd name="connsiteY5" fmla="*/ 204502 h 209359"/>
                  <a:gd name="connsiteX6" fmla="*/ 210503 w 210502"/>
                  <a:gd name="connsiteY6" fmla="*/ 204502 h 209359"/>
                  <a:gd name="connsiteX7" fmla="*/ 210503 w 210502"/>
                  <a:gd name="connsiteY7" fmla="*/ 4191 h 209359"/>
                  <a:gd name="connsiteX8" fmla="*/ 160592 w 210502"/>
                  <a:gd name="connsiteY8" fmla="*/ 4191 h 209359"/>
                  <a:gd name="connsiteX9" fmla="*/ 160592 w 210502"/>
                  <a:gd name="connsiteY9" fmla="*/ 24289 h 209359"/>
                  <a:gd name="connsiteX10" fmla="*/ 106490 w 210502"/>
                  <a:gd name="connsiteY10" fmla="*/ 165354 h 209359"/>
                  <a:gd name="connsiteX11" fmla="*/ 49911 w 210502"/>
                  <a:gd name="connsiteY11" fmla="*/ 104489 h 209359"/>
                  <a:gd name="connsiteX12" fmla="*/ 106490 w 210502"/>
                  <a:gd name="connsiteY12" fmla="*/ 43625 h 209359"/>
                  <a:gd name="connsiteX13" fmla="*/ 162496 w 210502"/>
                  <a:gd name="connsiteY13" fmla="*/ 104489 h 209359"/>
                  <a:gd name="connsiteX14" fmla="*/ 106490 w 210502"/>
                  <a:gd name="connsiteY14" fmla="*/ 165354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0502" h="209359">
                    <a:moveTo>
                      <a:pt x="160592" y="24289"/>
                    </a:moveTo>
                    <a:cubicBezTo>
                      <a:pt x="143542" y="7239"/>
                      <a:pt x="122873" y="0"/>
                      <a:pt x="97917" y="0"/>
                    </a:cubicBezTo>
                    <a:cubicBezTo>
                      <a:pt x="40100" y="0"/>
                      <a:pt x="0" y="46863"/>
                      <a:pt x="0" y="104680"/>
                    </a:cubicBezTo>
                    <a:cubicBezTo>
                      <a:pt x="0" y="161830"/>
                      <a:pt x="37719" y="209360"/>
                      <a:pt x="97346" y="209360"/>
                    </a:cubicBezTo>
                    <a:cubicBezTo>
                      <a:pt x="127159" y="209360"/>
                      <a:pt x="148495" y="200882"/>
                      <a:pt x="165449" y="177737"/>
                    </a:cubicBezTo>
                    <a:lnTo>
                      <a:pt x="165449" y="204502"/>
                    </a:lnTo>
                    <a:lnTo>
                      <a:pt x="210503" y="204502"/>
                    </a:lnTo>
                    <a:lnTo>
                      <a:pt x="210503" y="4191"/>
                    </a:lnTo>
                    <a:lnTo>
                      <a:pt x="160592" y="4191"/>
                    </a:lnTo>
                    <a:lnTo>
                      <a:pt x="160592" y="24289"/>
                    </a:lnTo>
                    <a:close/>
                    <a:moveTo>
                      <a:pt x="106490" y="165354"/>
                    </a:moveTo>
                    <a:cubicBezTo>
                      <a:pt x="74867" y="165354"/>
                      <a:pt x="49911" y="141065"/>
                      <a:pt x="49911" y="104489"/>
                    </a:cubicBezTo>
                    <a:cubicBezTo>
                      <a:pt x="49911" y="68580"/>
                      <a:pt x="73628" y="43625"/>
                      <a:pt x="106490" y="43625"/>
                    </a:cubicBezTo>
                    <a:cubicBezTo>
                      <a:pt x="140113" y="43625"/>
                      <a:pt x="162496" y="70199"/>
                      <a:pt x="162496" y="104489"/>
                    </a:cubicBezTo>
                    <a:cubicBezTo>
                      <a:pt x="162401" y="139351"/>
                      <a:pt x="140684" y="165354"/>
                      <a:pt x="106490" y="165354"/>
                    </a:cubicBezTo>
                    <a:close/>
                  </a:path>
                </a:pathLst>
              </a:custGeom>
              <a:grpFill/>
              <a:ln w="9525" cap="flat">
                <a:noFill/>
                <a:prstDash val="solid"/>
                <a:miter/>
              </a:ln>
            </p:spPr>
            <p:txBody>
              <a:bodyPr rtlCol="0" anchor="ctr"/>
              <a:lstStyle/>
              <a:p>
                <a:endParaRPr lang="en-AU" dirty="0">
                  <a:solidFill>
                    <a:schemeClr val="bg1"/>
                  </a:solidFill>
                </a:endParaRPr>
              </a:p>
            </p:txBody>
          </p:sp>
          <p:sp>
            <p:nvSpPr>
              <p:cNvPr id="16" name="Freeform: Shape 15">
                <a:extLst>
                  <a:ext uri="{FF2B5EF4-FFF2-40B4-BE49-F238E27FC236}">
                    <a16:creationId xmlns:a16="http://schemas.microsoft.com/office/drawing/2014/main" id="{B9F907B8-B4CC-4216-BA85-399FB57F2FD3}"/>
                  </a:ext>
                </a:extLst>
              </p:cNvPr>
              <p:cNvSpPr/>
              <p:nvPr/>
            </p:nvSpPr>
            <p:spPr>
              <a:xfrm>
                <a:off x="6380130" y="3551872"/>
                <a:ext cx="63912" cy="62007"/>
              </a:xfrm>
              <a:custGeom>
                <a:avLst/>
                <a:gdLst>
                  <a:gd name="connsiteX0" fmla="*/ 31623 w 63912"/>
                  <a:gd name="connsiteY0" fmla="*/ 0 h 62007"/>
                  <a:gd name="connsiteX1" fmla="*/ 0 w 63912"/>
                  <a:gd name="connsiteY1" fmla="*/ 31623 h 62007"/>
                  <a:gd name="connsiteX2" fmla="*/ 31623 w 63912"/>
                  <a:gd name="connsiteY2" fmla="*/ 62008 h 62007"/>
                  <a:gd name="connsiteX3" fmla="*/ 63913 w 63912"/>
                  <a:gd name="connsiteY3" fmla="*/ 31623 h 62007"/>
                  <a:gd name="connsiteX4" fmla="*/ 31623 w 63912"/>
                  <a:gd name="connsiteY4" fmla="*/ 0 h 62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12" h="62007">
                    <a:moveTo>
                      <a:pt x="31623" y="0"/>
                    </a:moveTo>
                    <a:cubicBezTo>
                      <a:pt x="13335" y="0"/>
                      <a:pt x="0" y="14002"/>
                      <a:pt x="0" y="31623"/>
                    </a:cubicBezTo>
                    <a:cubicBezTo>
                      <a:pt x="0" y="49244"/>
                      <a:pt x="14002" y="62008"/>
                      <a:pt x="31623" y="62008"/>
                    </a:cubicBezTo>
                    <a:cubicBezTo>
                      <a:pt x="49911" y="62008"/>
                      <a:pt x="63913" y="49816"/>
                      <a:pt x="63913" y="31623"/>
                    </a:cubicBezTo>
                    <a:cubicBezTo>
                      <a:pt x="63913" y="13430"/>
                      <a:pt x="49816" y="0"/>
                      <a:pt x="31623" y="0"/>
                    </a:cubicBezTo>
                    <a:close/>
                  </a:path>
                </a:pathLst>
              </a:custGeom>
              <a:grpFill/>
              <a:ln w="9525" cap="flat">
                <a:noFill/>
                <a:prstDash val="solid"/>
                <a:miter/>
              </a:ln>
            </p:spPr>
            <p:txBody>
              <a:bodyPr rtlCol="0" anchor="ctr"/>
              <a:lstStyle/>
              <a:p>
                <a:endParaRPr lang="en-AU" dirty="0">
                  <a:solidFill>
                    <a:schemeClr val="bg1"/>
                  </a:solidFill>
                </a:endParaRPr>
              </a:p>
            </p:txBody>
          </p:sp>
          <p:sp>
            <p:nvSpPr>
              <p:cNvPr id="17" name="Freeform: Shape 16">
                <a:extLst>
                  <a:ext uri="{FF2B5EF4-FFF2-40B4-BE49-F238E27FC236}">
                    <a16:creationId xmlns:a16="http://schemas.microsoft.com/office/drawing/2014/main" id="{5963689F-E57F-4A92-8448-159CA76EDC85}"/>
                  </a:ext>
                </a:extLst>
              </p:cNvPr>
              <p:cNvSpPr/>
              <p:nvPr/>
            </p:nvSpPr>
            <p:spPr>
              <a:xfrm>
                <a:off x="6387369" y="3647407"/>
                <a:ext cx="48672" cy="200120"/>
              </a:xfrm>
              <a:custGeom>
                <a:avLst/>
                <a:gdLst>
                  <a:gd name="connsiteX0" fmla="*/ 0 w 48672"/>
                  <a:gd name="connsiteY0" fmla="*/ 0 h 200120"/>
                  <a:gd name="connsiteX1" fmla="*/ 48673 w 48672"/>
                  <a:gd name="connsiteY1" fmla="*/ 0 h 200120"/>
                  <a:gd name="connsiteX2" fmla="*/ 48673 w 48672"/>
                  <a:gd name="connsiteY2" fmla="*/ 200120 h 200120"/>
                  <a:gd name="connsiteX3" fmla="*/ 0 w 48672"/>
                  <a:gd name="connsiteY3" fmla="*/ 200120 h 200120"/>
                </a:gdLst>
                <a:ahLst/>
                <a:cxnLst>
                  <a:cxn ang="0">
                    <a:pos x="connsiteX0" y="connsiteY0"/>
                  </a:cxn>
                  <a:cxn ang="0">
                    <a:pos x="connsiteX1" y="connsiteY1"/>
                  </a:cxn>
                  <a:cxn ang="0">
                    <a:pos x="connsiteX2" y="connsiteY2"/>
                  </a:cxn>
                  <a:cxn ang="0">
                    <a:pos x="connsiteX3" y="connsiteY3"/>
                  </a:cxn>
                </a:cxnLst>
                <a:rect l="l" t="t" r="r" b="b"/>
                <a:pathLst>
                  <a:path w="48672" h="200120">
                    <a:moveTo>
                      <a:pt x="0" y="0"/>
                    </a:moveTo>
                    <a:lnTo>
                      <a:pt x="48673" y="0"/>
                    </a:lnTo>
                    <a:lnTo>
                      <a:pt x="48673" y="200120"/>
                    </a:lnTo>
                    <a:lnTo>
                      <a:pt x="0" y="200120"/>
                    </a:lnTo>
                    <a:close/>
                  </a:path>
                </a:pathLst>
              </a:custGeom>
              <a:grpFill/>
              <a:ln w="9525" cap="flat">
                <a:noFill/>
                <a:prstDash val="solid"/>
                <a:miter/>
              </a:ln>
            </p:spPr>
            <p:txBody>
              <a:bodyPr rtlCol="0" anchor="ctr"/>
              <a:lstStyle/>
              <a:p>
                <a:endParaRPr lang="en-AU" dirty="0">
                  <a:solidFill>
                    <a:schemeClr val="bg1"/>
                  </a:solidFill>
                </a:endParaRPr>
              </a:p>
            </p:txBody>
          </p:sp>
          <p:sp>
            <p:nvSpPr>
              <p:cNvPr id="18" name="Freeform: Shape 17">
                <a:extLst>
                  <a:ext uri="{FF2B5EF4-FFF2-40B4-BE49-F238E27FC236}">
                    <a16:creationId xmlns:a16="http://schemas.microsoft.com/office/drawing/2014/main" id="{AEC33A2D-0412-4865-B9D2-F05D80184B23}"/>
                  </a:ext>
                </a:extLst>
              </p:cNvPr>
              <p:cNvSpPr/>
              <p:nvPr/>
            </p:nvSpPr>
            <p:spPr>
              <a:xfrm>
                <a:off x="5792343" y="3643121"/>
                <a:ext cx="179546" cy="204406"/>
              </a:xfrm>
              <a:custGeom>
                <a:avLst/>
                <a:gdLst>
                  <a:gd name="connsiteX0" fmla="*/ 104108 w 179546"/>
                  <a:gd name="connsiteY0" fmla="*/ 0 h 204406"/>
                  <a:gd name="connsiteX1" fmla="*/ 45053 w 179546"/>
                  <a:gd name="connsiteY1" fmla="*/ 23717 h 204406"/>
                  <a:gd name="connsiteX2" fmla="*/ 45053 w 179546"/>
                  <a:gd name="connsiteY2" fmla="*/ 4286 h 204406"/>
                  <a:gd name="connsiteX3" fmla="*/ 0 w 179546"/>
                  <a:gd name="connsiteY3" fmla="*/ 4286 h 204406"/>
                  <a:gd name="connsiteX4" fmla="*/ 0 w 179546"/>
                  <a:gd name="connsiteY4" fmla="*/ 204406 h 204406"/>
                  <a:gd name="connsiteX5" fmla="*/ 48673 w 179546"/>
                  <a:gd name="connsiteY5" fmla="*/ 204406 h 204406"/>
                  <a:gd name="connsiteX6" fmla="*/ 48673 w 179546"/>
                  <a:gd name="connsiteY6" fmla="*/ 85153 h 204406"/>
                  <a:gd name="connsiteX7" fmla="*/ 90678 w 179546"/>
                  <a:gd name="connsiteY7" fmla="*/ 43815 h 204406"/>
                  <a:gd name="connsiteX8" fmla="*/ 130873 w 179546"/>
                  <a:gd name="connsiteY8" fmla="*/ 85153 h 204406"/>
                  <a:gd name="connsiteX9" fmla="*/ 130873 w 179546"/>
                  <a:gd name="connsiteY9" fmla="*/ 204406 h 204406"/>
                  <a:gd name="connsiteX10" fmla="*/ 179546 w 179546"/>
                  <a:gd name="connsiteY10" fmla="*/ 204406 h 204406"/>
                  <a:gd name="connsiteX11" fmla="*/ 179546 w 179546"/>
                  <a:gd name="connsiteY11" fmla="*/ 80296 h 204406"/>
                  <a:gd name="connsiteX12" fmla="*/ 104108 w 179546"/>
                  <a:gd name="connsiteY12" fmla="*/ 0 h 20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546" h="204406">
                    <a:moveTo>
                      <a:pt x="104108" y="0"/>
                    </a:moveTo>
                    <a:cubicBezTo>
                      <a:pt x="80391" y="0"/>
                      <a:pt x="61531" y="7334"/>
                      <a:pt x="45053" y="23717"/>
                    </a:cubicBezTo>
                    <a:lnTo>
                      <a:pt x="45053" y="4286"/>
                    </a:lnTo>
                    <a:lnTo>
                      <a:pt x="0" y="4286"/>
                    </a:lnTo>
                    <a:lnTo>
                      <a:pt x="0" y="204406"/>
                    </a:lnTo>
                    <a:lnTo>
                      <a:pt x="48673" y="204406"/>
                    </a:lnTo>
                    <a:lnTo>
                      <a:pt x="48673" y="85153"/>
                    </a:lnTo>
                    <a:cubicBezTo>
                      <a:pt x="48673" y="60198"/>
                      <a:pt x="65722" y="43815"/>
                      <a:pt x="90678" y="43815"/>
                    </a:cubicBezTo>
                    <a:cubicBezTo>
                      <a:pt x="115633" y="43815"/>
                      <a:pt x="130873" y="62103"/>
                      <a:pt x="130873" y="85153"/>
                    </a:cubicBezTo>
                    <a:lnTo>
                      <a:pt x="130873" y="204406"/>
                    </a:lnTo>
                    <a:lnTo>
                      <a:pt x="179546" y="204406"/>
                    </a:lnTo>
                    <a:lnTo>
                      <a:pt x="179546" y="80296"/>
                    </a:lnTo>
                    <a:cubicBezTo>
                      <a:pt x="179546" y="34671"/>
                      <a:pt x="153352" y="0"/>
                      <a:pt x="104108" y="0"/>
                    </a:cubicBezTo>
                    <a:close/>
                  </a:path>
                </a:pathLst>
              </a:custGeom>
              <a:grpFill/>
              <a:ln w="9525" cap="flat">
                <a:noFill/>
                <a:prstDash val="solid"/>
                <a:miter/>
              </a:ln>
            </p:spPr>
            <p:txBody>
              <a:bodyPr rtlCol="0" anchor="ctr"/>
              <a:lstStyle/>
              <a:p>
                <a:endParaRPr lang="en-AU" dirty="0">
                  <a:solidFill>
                    <a:schemeClr val="bg1"/>
                  </a:solidFill>
                </a:endParaRPr>
              </a:p>
            </p:txBody>
          </p:sp>
          <p:sp>
            <p:nvSpPr>
              <p:cNvPr id="19" name="Freeform: Shape 18">
                <a:extLst>
                  <a:ext uri="{FF2B5EF4-FFF2-40B4-BE49-F238E27FC236}">
                    <a16:creationId xmlns:a16="http://schemas.microsoft.com/office/drawing/2014/main" id="{69898E81-EDCF-4C0B-9DDD-D244592BBE57}"/>
                  </a:ext>
                </a:extLst>
              </p:cNvPr>
              <p:cNvSpPr/>
              <p:nvPr/>
            </p:nvSpPr>
            <p:spPr>
              <a:xfrm>
                <a:off x="5569743" y="3643121"/>
                <a:ext cx="195929" cy="209359"/>
              </a:xfrm>
              <a:custGeom>
                <a:avLst/>
                <a:gdLst>
                  <a:gd name="connsiteX0" fmla="*/ 103442 w 195929"/>
                  <a:gd name="connsiteY0" fmla="*/ 0 h 209359"/>
                  <a:gd name="connsiteX1" fmla="*/ 0 w 195929"/>
                  <a:gd name="connsiteY1" fmla="*/ 104680 h 209359"/>
                  <a:gd name="connsiteX2" fmla="*/ 108299 w 195929"/>
                  <a:gd name="connsiteY2" fmla="*/ 209359 h 209359"/>
                  <a:gd name="connsiteX3" fmla="*/ 188595 w 195929"/>
                  <a:gd name="connsiteY3" fmla="*/ 178308 h 209359"/>
                  <a:gd name="connsiteX4" fmla="*/ 166116 w 195929"/>
                  <a:gd name="connsiteY4" fmla="*/ 145447 h 209359"/>
                  <a:gd name="connsiteX5" fmla="*/ 110109 w 195929"/>
                  <a:gd name="connsiteY5" fmla="*/ 166783 h 209359"/>
                  <a:gd name="connsiteX6" fmla="*/ 48101 w 195929"/>
                  <a:gd name="connsiteY6" fmla="*/ 120586 h 209359"/>
                  <a:gd name="connsiteX7" fmla="*/ 192310 w 195929"/>
                  <a:gd name="connsiteY7" fmla="*/ 120586 h 209359"/>
                  <a:gd name="connsiteX8" fmla="*/ 195929 w 195929"/>
                  <a:gd name="connsiteY8" fmla="*/ 92011 h 209359"/>
                  <a:gd name="connsiteX9" fmla="*/ 103442 w 195929"/>
                  <a:gd name="connsiteY9" fmla="*/ 0 h 209359"/>
                  <a:gd name="connsiteX10" fmla="*/ 49340 w 195929"/>
                  <a:gd name="connsiteY10" fmla="*/ 84582 h 209359"/>
                  <a:gd name="connsiteX11" fmla="*/ 102298 w 195929"/>
                  <a:gd name="connsiteY11" fmla="*/ 40195 h 209359"/>
                  <a:gd name="connsiteX12" fmla="*/ 149162 w 195929"/>
                  <a:gd name="connsiteY12" fmla="*/ 84582 h 209359"/>
                  <a:gd name="connsiteX13" fmla="*/ 49340 w 195929"/>
                  <a:gd name="connsiteY13" fmla="*/ 84582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03442" y="0"/>
                    </a:moveTo>
                    <a:cubicBezTo>
                      <a:pt x="47435" y="0"/>
                      <a:pt x="0" y="43815"/>
                      <a:pt x="0" y="104680"/>
                    </a:cubicBezTo>
                    <a:cubicBezTo>
                      <a:pt x="0" y="166116"/>
                      <a:pt x="46863" y="209359"/>
                      <a:pt x="108299" y="209359"/>
                    </a:cubicBezTo>
                    <a:cubicBezTo>
                      <a:pt x="127730" y="209359"/>
                      <a:pt x="160592" y="203263"/>
                      <a:pt x="188595" y="178308"/>
                    </a:cubicBezTo>
                    <a:lnTo>
                      <a:pt x="166116" y="145447"/>
                    </a:lnTo>
                    <a:cubicBezTo>
                      <a:pt x="150876" y="158210"/>
                      <a:pt x="129635" y="166783"/>
                      <a:pt x="110109" y="166783"/>
                    </a:cubicBezTo>
                    <a:cubicBezTo>
                      <a:pt x="78486" y="166783"/>
                      <a:pt x="56007" y="150400"/>
                      <a:pt x="48101" y="120586"/>
                    </a:cubicBezTo>
                    <a:lnTo>
                      <a:pt x="192310" y="120586"/>
                    </a:lnTo>
                    <a:cubicBezTo>
                      <a:pt x="194786" y="113919"/>
                      <a:pt x="195929" y="104203"/>
                      <a:pt x="195929" y="92011"/>
                    </a:cubicBezTo>
                    <a:cubicBezTo>
                      <a:pt x="195929" y="40195"/>
                      <a:pt x="158782" y="0"/>
                      <a:pt x="103442" y="0"/>
                    </a:cubicBezTo>
                    <a:close/>
                    <a:moveTo>
                      <a:pt x="49340" y="84582"/>
                    </a:moveTo>
                    <a:cubicBezTo>
                      <a:pt x="55435" y="57817"/>
                      <a:pt x="75533" y="40195"/>
                      <a:pt x="102298" y="40195"/>
                    </a:cubicBezTo>
                    <a:cubicBezTo>
                      <a:pt x="127254" y="40195"/>
                      <a:pt x="147923" y="56007"/>
                      <a:pt x="149162" y="84582"/>
                    </a:cubicBezTo>
                    <a:lnTo>
                      <a:pt x="49340" y="84582"/>
                    </a:lnTo>
                    <a:close/>
                  </a:path>
                </a:pathLst>
              </a:custGeom>
              <a:grpFill/>
              <a:ln w="9525" cap="flat">
                <a:noFill/>
                <a:prstDash val="solid"/>
                <a:miter/>
              </a:ln>
            </p:spPr>
            <p:txBody>
              <a:bodyPr rtlCol="0" anchor="ctr"/>
              <a:lstStyle/>
              <a:p>
                <a:endParaRPr lang="en-AU" dirty="0">
                  <a:solidFill>
                    <a:schemeClr val="bg1"/>
                  </a:solidFill>
                </a:endParaRPr>
              </a:p>
            </p:txBody>
          </p:sp>
          <p:sp>
            <p:nvSpPr>
              <p:cNvPr id="20" name="Freeform: Shape 19">
                <a:extLst>
                  <a:ext uri="{FF2B5EF4-FFF2-40B4-BE49-F238E27FC236}">
                    <a16:creationId xmlns:a16="http://schemas.microsoft.com/office/drawing/2014/main" id="{91505742-428D-4A9F-8F75-14A297804676}"/>
                  </a:ext>
                </a:extLst>
              </p:cNvPr>
              <p:cNvSpPr/>
              <p:nvPr/>
            </p:nvSpPr>
            <p:spPr>
              <a:xfrm>
                <a:off x="5996178" y="3643121"/>
                <a:ext cx="195929" cy="209359"/>
              </a:xfrm>
              <a:custGeom>
                <a:avLst/>
                <a:gdLst>
                  <a:gd name="connsiteX0" fmla="*/ 103442 w 195929"/>
                  <a:gd name="connsiteY0" fmla="*/ 0 h 209359"/>
                  <a:gd name="connsiteX1" fmla="*/ 0 w 195929"/>
                  <a:gd name="connsiteY1" fmla="*/ 104680 h 209359"/>
                  <a:gd name="connsiteX2" fmla="*/ 108299 w 195929"/>
                  <a:gd name="connsiteY2" fmla="*/ 209359 h 209359"/>
                  <a:gd name="connsiteX3" fmla="*/ 188595 w 195929"/>
                  <a:gd name="connsiteY3" fmla="*/ 178308 h 209359"/>
                  <a:gd name="connsiteX4" fmla="*/ 166116 w 195929"/>
                  <a:gd name="connsiteY4" fmla="*/ 145447 h 209359"/>
                  <a:gd name="connsiteX5" fmla="*/ 110109 w 195929"/>
                  <a:gd name="connsiteY5" fmla="*/ 166783 h 209359"/>
                  <a:gd name="connsiteX6" fmla="*/ 48101 w 195929"/>
                  <a:gd name="connsiteY6" fmla="*/ 120586 h 209359"/>
                  <a:gd name="connsiteX7" fmla="*/ 192310 w 195929"/>
                  <a:gd name="connsiteY7" fmla="*/ 120586 h 209359"/>
                  <a:gd name="connsiteX8" fmla="*/ 195929 w 195929"/>
                  <a:gd name="connsiteY8" fmla="*/ 92011 h 209359"/>
                  <a:gd name="connsiteX9" fmla="*/ 103442 w 195929"/>
                  <a:gd name="connsiteY9" fmla="*/ 0 h 209359"/>
                  <a:gd name="connsiteX10" fmla="*/ 49339 w 195929"/>
                  <a:gd name="connsiteY10" fmla="*/ 84582 h 209359"/>
                  <a:gd name="connsiteX11" fmla="*/ 102298 w 195929"/>
                  <a:gd name="connsiteY11" fmla="*/ 40195 h 209359"/>
                  <a:gd name="connsiteX12" fmla="*/ 149161 w 195929"/>
                  <a:gd name="connsiteY12" fmla="*/ 84582 h 209359"/>
                  <a:gd name="connsiteX13" fmla="*/ 49339 w 195929"/>
                  <a:gd name="connsiteY13" fmla="*/ 84582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03442" y="0"/>
                    </a:moveTo>
                    <a:cubicBezTo>
                      <a:pt x="47434" y="0"/>
                      <a:pt x="0" y="43815"/>
                      <a:pt x="0" y="104680"/>
                    </a:cubicBezTo>
                    <a:cubicBezTo>
                      <a:pt x="0" y="166116"/>
                      <a:pt x="46863" y="209359"/>
                      <a:pt x="108299" y="209359"/>
                    </a:cubicBezTo>
                    <a:cubicBezTo>
                      <a:pt x="127730" y="209359"/>
                      <a:pt x="160592" y="203263"/>
                      <a:pt x="188595" y="178308"/>
                    </a:cubicBezTo>
                    <a:lnTo>
                      <a:pt x="166116" y="145447"/>
                    </a:lnTo>
                    <a:cubicBezTo>
                      <a:pt x="150876" y="158210"/>
                      <a:pt x="129635" y="166783"/>
                      <a:pt x="110109" y="166783"/>
                    </a:cubicBezTo>
                    <a:cubicBezTo>
                      <a:pt x="78486" y="166783"/>
                      <a:pt x="56007" y="150400"/>
                      <a:pt x="48101" y="120586"/>
                    </a:cubicBezTo>
                    <a:lnTo>
                      <a:pt x="192310" y="120586"/>
                    </a:lnTo>
                    <a:cubicBezTo>
                      <a:pt x="194786" y="113919"/>
                      <a:pt x="195929" y="104203"/>
                      <a:pt x="195929" y="92011"/>
                    </a:cubicBezTo>
                    <a:cubicBezTo>
                      <a:pt x="195929" y="40195"/>
                      <a:pt x="158877" y="0"/>
                      <a:pt x="103442" y="0"/>
                    </a:cubicBezTo>
                    <a:close/>
                    <a:moveTo>
                      <a:pt x="49339" y="84582"/>
                    </a:moveTo>
                    <a:cubicBezTo>
                      <a:pt x="55435" y="57817"/>
                      <a:pt x="75533" y="40195"/>
                      <a:pt x="102298" y="40195"/>
                    </a:cubicBezTo>
                    <a:cubicBezTo>
                      <a:pt x="127254" y="40195"/>
                      <a:pt x="147923" y="56007"/>
                      <a:pt x="149161" y="84582"/>
                    </a:cubicBezTo>
                    <a:lnTo>
                      <a:pt x="49339" y="84582"/>
                    </a:lnTo>
                    <a:close/>
                  </a:path>
                </a:pathLst>
              </a:custGeom>
              <a:grpFill/>
              <a:ln w="9525" cap="flat">
                <a:noFill/>
                <a:prstDash val="solid"/>
                <a:miter/>
              </a:ln>
            </p:spPr>
            <p:txBody>
              <a:bodyPr rtlCol="0" anchor="ctr"/>
              <a:lstStyle/>
              <a:p>
                <a:endParaRPr lang="en-AU" dirty="0">
                  <a:solidFill>
                    <a:schemeClr val="bg1"/>
                  </a:solidFill>
                </a:endParaRPr>
              </a:p>
            </p:txBody>
          </p:sp>
          <p:sp>
            <p:nvSpPr>
              <p:cNvPr id="21" name="Freeform: Shape 20">
                <a:extLst>
                  <a:ext uri="{FF2B5EF4-FFF2-40B4-BE49-F238E27FC236}">
                    <a16:creationId xmlns:a16="http://schemas.microsoft.com/office/drawing/2014/main" id="{8C72A709-8702-4843-823D-7E3F533D2B9D}"/>
                  </a:ext>
                </a:extLst>
              </p:cNvPr>
              <p:cNvSpPr/>
              <p:nvPr/>
            </p:nvSpPr>
            <p:spPr>
              <a:xfrm>
                <a:off x="7277957" y="3643216"/>
                <a:ext cx="195929" cy="209359"/>
              </a:xfrm>
              <a:custGeom>
                <a:avLst/>
                <a:gdLst>
                  <a:gd name="connsiteX0" fmla="*/ 195929 w 195929"/>
                  <a:gd name="connsiteY0" fmla="*/ 91821 h 209359"/>
                  <a:gd name="connsiteX1" fmla="*/ 103442 w 195929"/>
                  <a:gd name="connsiteY1" fmla="*/ 0 h 209359"/>
                  <a:gd name="connsiteX2" fmla="*/ 0 w 195929"/>
                  <a:gd name="connsiteY2" fmla="*/ 104680 h 209359"/>
                  <a:gd name="connsiteX3" fmla="*/ 108299 w 195929"/>
                  <a:gd name="connsiteY3" fmla="*/ 209360 h 209359"/>
                  <a:gd name="connsiteX4" fmla="*/ 188595 w 195929"/>
                  <a:gd name="connsiteY4" fmla="*/ 178308 h 209359"/>
                  <a:gd name="connsiteX5" fmla="*/ 166116 w 195929"/>
                  <a:gd name="connsiteY5" fmla="*/ 145447 h 209359"/>
                  <a:gd name="connsiteX6" fmla="*/ 110109 w 195929"/>
                  <a:gd name="connsiteY6" fmla="*/ 166783 h 209359"/>
                  <a:gd name="connsiteX7" fmla="*/ 48101 w 195929"/>
                  <a:gd name="connsiteY7" fmla="*/ 120587 h 209359"/>
                  <a:gd name="connsiteX8" fmla="*/ 192310 w 195929"/>
                  <a:gd name="connsiteY8" fmla="*/ 120587 h 209359"/>
                  <a:gd name="connsiteX9" fmla="*/ 195929 w 195929"/>
                  <a:gd name="connsiteY9" fmla="*/ 91821 h 209359"/>
                  <a:gd name="connsiteX10" fmla="*/ 49339 w 195929"/>
                  <a:gd name="connsiteY10" fmla="*/ 84487 h 209359"/>
                  <a:gd name="connsiteX11" fmla="*/ 102298 w 195929"/>
                  <a:gd name="connsiteY11" fmla="*/ 40100 h 209359"/>
                  <a:gd name="connsiteX12" fmla="*/ 149162 w 195929"/>
                  <a:gd name="connsiteY12" fmla="*/ 84487 h 209359"/>
                  <a:gd name="connsiteX13" fmla="*/ 49339 w 195929"/>
                  <a:gd name="connsiteY13" fmla="*/ 84487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95929" y="91821"/>
                    </a:moveTo>
                    <a:cubicBezTo>
                      <a:pt x="195929" y="40100"/>
                      <a:pt x="158782" y="0"/>
                      <a:pt x="103442" y="0"/>
                    </a:cubicBezTo>
                    <a:cubicBezTo>
                      <a:pt x="47435" y="0"/>
                      <a:pt x="0" y="43815"/>
                      <a:pt x="0" y="104680"/>
                    </a:cubicBezTo>
                    <a:cubicBezTo>
                      <a:pt x="0" y="166116"/>
                      <a:pt x="46863" y="209360"/>
                      <a:pt x="108299" y="209360"/>
                    </a:cubicBezTo>
                    <a:cubicBezTo>
                      <a:pt x="127730" y="209360"/>
                      <a:pt x="160592" y="203264"/>
                      <a:pt x="188595" y="178308"/>
                    </a:cubicBezTo>
                    <a:lnTo>
                      <a:pt x="166116" y="145447"/>
                    </a:lnTo>
                    <a:cubicBezTo>
                      <a:pt x="150876" y="158210"/>
                      <a:pt x="129635" y="166783"/>
                      <a:pt x="110109" y="166783"/>
                    </a:cubicBezTo>
                    <a:cubicBezTo>
                      <a:pt x="78486" y="166783"/>
                      <a:pt x="56007" y="150400"/>
                      <a:pt x="48101" y="120587"/>
                    </a:cubicBezTo>
                    <a:lnTo>
                      <a:pt x="192310" y="120587"/>
                    </a:lnTo>
                    <a:cubicBezTo>
                      <a:pt x="194691" y="113729"/>
                      <a:pt x="195929" y="103918"/>
                      <a:pt x="195929" y="91821"/>
                    </a:cubicBezTo>
                    <a:close/>
                    <a:moveTo>
                      <a:pt x="49339" y="84487"/>
                    </a:moveTo>
                    <a:cubicBezTo>
                      <a:pt x="55436" y="57722"/>
                      <a:pt x="75533" y="40100"/>
                      <a:pt x="102298" y="40100"/>
                    </a:cubicBezTo>
                    <a:cubicBezTo>
                      <a:pt x="127254" y="40100"/>
                      <a:pt x="147923" y="55912"/>
                      <a:pt x="149162" y="84487"/>
                    </a:cubicBezTo>
                    <a:lnTo>
                      <a:pt x="49339" y="84487"/>
                    </a:lnTo>
                    <a:close/>
                  </a:path>
                </a:pathLst>
              </a:custGeom>
              <a:grpFill/>
              <a:ln w="9525" cap="flat">
                <a:noFill/>
                <a:prstDash val="solid"/>
                <a:miter/>
              </a:ln>
            </p:spPr>
            <p:txBody>
              <a:bodyPr rtlCol="0" anchor="ctr"/>
              <a:lstStyle/>
              <a:p>
                <a:endParaRPr lang="en-AU" dirty="0">
                  <a:solidFill>
                    <a:schemeClr val="bg1"/>
                  </a:solidFill>
                </a:endParaRPr>
              </a:p>
            </p:txBody>
          </p:sp>
          <p:sp>
            <p:nvSpPr>
              <p:cNvPr id="22" name="Freeform: Shape 21">
                <a:extLst>
                  <a:ext uri="{FF2B5EF4-FFF2-40B4-BE49-F238E27FC236}">
                    <a16:creationId xmlns:a16="http://schemas.microsoft.com/office/drawing/2014/main" id="{40E9F67E-4A76-4837-BB3C-EDF80D6087B7}"/>
                  </a:ext>
                </a:extLst>
              </p:cNvPr>
              <p:cNvSpPr/>
              <p:nvPr/>
            </p:nvSpPr>
            <p:spPr>
              <a:xfrm>
                <a:off x="6461379" y="3643121"/>
                <a:ext cx="158210" cy="209359"/>
              </a:xfrm>
              <a:custGeom>
                <a:avLst/>
                <a:gdLst>
                  <a:gd name="connsiteX0" fmla="*/ 112014 w 158210"/>
                  <a:gd name="connsiteY0" fmla="*/ 90868 h 209359"/>
                  <a:gd name="connsiteX1" fmla="*/ 82677 w 158210"/>
                  <a:gd name="connsiteY1" fmla="*/ 78772 h 209359"/>
                  <a:gd name="connsiteX2" fmla="*/ 58960 w 158210"/>
                  <a:gd name="connsiteY2" fmla="*/ 57817 h 209359"/>
                  <a:gd name="connsiteX3" fmla="*/ 82677 w 158210"/>
                  <a:gd name="connsiteY3" fmla="*/ 40767 h 209359"/>
                  <a:gd name="connsiteX4" fmla="*/ 130112 w 158210"/>
                  <a:gd name="connsiteY4" fmla="*/ 60198 h 209359"/>
                  <a:gd name="connsiteX5" fmla="*/ 155067 w 158210"/>
                  <a:gd name="connsiteY5" fmla="*/ 30385 h 209359"/>
                  <a:gd name="connsiteX6" fmla="*/ 85058 w 158210"/>
                  <a:gd name="connsiteY6" fmla="*/ 0 h 209359"/>
                  <a:gd name="connsiteX7" fmla="*/ 12668 w 158210"/>
                  <a:gd name="connsiteY7" fmla="*/ 59055 h 209359"/>
                  <a:gd name="connsiteX8" fmla="*/ 54959 w 158210"/>
                  <a:gd name="connsiteY8" fmla="*/ 114395 h 209359"/>
                  <a:gd name="connsiteX9" fmla="*/ 87535 w 158210"/>
                  <a:gd name="connsiteY9" fmla="*/ 127825 h 209359"/>
                  <a:gd name="connsiteX10" fmla="*/ 110680 w 158210"/>
                  <a:gd name="connsiteY10" fmla="*/ 150304 h 209359"/>
                  <a:gd name="connsiteX11" fmla="*/ 83344 w 158210"/>
                  <a:gd name="connsiteY11" fmla="*/ 168592 h 209359"/>
                  <a:gd name="connsiteX12" fmla="*/ 26194 w 158210"/>
                  <a:gd name="connsiteY12" fmla="*/ 140589 h 209359"/>
                  <a:gd name="connsiteX13" fmla="*/ 0 w 158210"/>
                  <a:gd name="connsiteY13" fmla="*/ 170402 h 209359"/>
                  <a:gd name="connsiteX14" fmla="*/ 81534 w 158210"/>
                  <a:gd name="connsiteY14" fmla="*/ 209359 h 209359"/>
                  <a:gd name="connsiteX15" fmla="*/ 158210 w 158210"/>
                  <a:gd name="connsiteY15" fmla="*/ 146685 h 209359"/>
                  <a:gd name="connsiteX16" fmla="*/ 112014 w 158210"/>
                  <a:gd name="connsiteY16" fmla="*/ 90868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210" h="209359">
                    <a:moveTo>
                      <a:pt x="112014" y="90868"/>
                    </a:moveTo>
                    <a:lnTo>
                      <a:pt x="82677" y="78772"/>
                    </a:lnTo>
                    <a:cubicBezTo>
                      <a:pt x="65627" y="71723"/>
                      <a:pt x="58960" y="65722"/>
                      <a:pt x="58960" y="57817"/>
                    </a:cubicBezTo>
                    <a:cubicBezTo>
                      <a:pt x="58960" y="48673"/>
                      <a:pt x="67437" y="40767"/>
                      <a:pt x="82677" y="40767"/>
                    </a:cubicBezTo>
                    <a:cubicBezTo>
                      <a:pt x="100298" y="40767"/>
                      <a:pt x="115538" y="48101"/>
                      <a:pt x="130112" y="60198"/>
                    </a:cubicBezTo>
                    <a:lnTo>
                      <a:pt x="155067" y="30385"/>
                    </a:lnTo>
                    <a:cubicBezTo>
                      <a:pt x="136779" y="10287"/>
                      <a:pt x="114300" y="0"/>
                      <a:pt x="85058" y="0"/>
                    </a:cubicBezTo>
                    <a:cubicBezTo>
                      <a:pt x="44863" y="0"/>
                      <a:pt x="12668" y="20669"/>
                      <a:pt x="12668" y="59055"/>
                    </a:cubicBezTo>
                    <a:cubicBezTo>
                      <a:pt x="12668" y="91916"/>
                      <a:pt x="35147" y="106299"/>
                      <a:pt x="54959" y="114395"/>
                    </a:cubicBezTo>
                    <a:lnTo>
                      <a:pt x="87535" y="127825"/>
                    </a:lnTo>
                    <a:cubicBezTo>
                      <a:pt x="104489" y="134779"/>
                      <a:pt x="110680" y="139541"/>
                      <a:pt x="110680" y="150304"/>
                    </a:cubicBezTo>
                    <a:cubicBezTo>
                      <a:pt x="110680" y="159544"/>
                      <a:pt x="102679" y="168592"/>
                      <a:pt x="83344" y="168592"/>
                    </a:cubicBezTo>
                    <a:cubicBezTo>
                      <a:pt x="61436" y="168592"/>
                      <a:pt x="39433" y="156400"/>
                      <a:pt x="26194" y="140589"/>
                    </a:cubicBezTo>
                    <a:lnTo>
                      <a:pt x="0" y="170402"/>
                    </a:lnTo>
                    <a:cubicBezTo>
                      <a:pt x="18288" y="196596"/>
                      <a:pt x="48101" y="209359"/>
                      <a:pt x="81534" y="209359"/>
                    </a:cubicBezTo>
                    <a:cubicBezTo>
                      <a:pt x="124682" y="209359"/>
                      <a:pt x="158210" y="188690"/>
                      <a:pt x="158210" y="146685"/>
                    </a:cubicBezTo>
                    <a:cubicBezTo>
                      <a:pt x="158115" y="117443"/>
                      <a:pt x="138493" y="101727"/>
                      <a:pt x="112014" y="90868"/>
                    </a:cubicBezTo>
                    <a:close/>
                  </a:path>
                </a:pathLst>
              </a:custGeom>
              <a:grpFill/>
              <a:ln w="9525" cap="flat">
                <a:noFill/>
                <a:prstDash val="solid"/>
                <a:miter/>
              </a:ln>
            </p:spPr>
            <p:txBody>
              <a:bodyPr rtlCol="0" anchor="ctr"/>
              <a:lstStyle/>
              <a:p>
                <a:endParaRPr lang="en-AU" dirty="0">
                  <a:solidFill>
                    <a:schemeClr val="bg1"/>
                  </a:solidFill>
                </a:endParaRPr>
              </a:p>
            </p:txBody>
          </p:sp>
          <p:sp>
            <p:nvSpPr>
              <p:cNvPr id="23" name="Freeform: Shape 22">
                <a:extLst>
                  <a:ext uri="{FF2B5EF4-FFF2-40B4-BE49-F238E27FC236}">
                    <a16:creationId xmlns:a16="http://schemas.microsoft.com/office/drawing/2014/main" id="{5F72ECCB-FD8F-4E30-BE3B-7170980E53A5}"/>
                  </a:ext>
                </a:extLst>
              </p:cNvPr>
              <p:cNvSpPr/>
              <p:nvPr/>
            </p:nvSpPr>
            <p:spPr>
              <a:xfrm>
                <a:off x="5276564" y="3573779"/>
                <a:ext cx="270129" cy="278701"/>
              </a:xfrm>
              <a:custGeom>
                <a:avLst/>
                <a:gdLst>
                  <a:gd name="connsiteX0" fmla="*/ 142304 w 270129"/>
                  <a:gd name="connsiteY0" fmla="*/ 172212 h 278701"/>
                  <a:gd name="connsiteX1" fmla="*/ 220694 w 270129"/>
                  <a:gd name="connsiteY1" fmla="*/ 172212 h 278701"/>
                  <a:gd name="connsiteX2" fmla="*/ 220694 w 270129"/>
                  <a:gd name="connsiteY2" fmla="*/ 200692 h 278701"/>
                  <a:gd name="connsiteX3" fmla="*/ 145352 w 270129"/>
                  <a:gd name="connsiteY3" fmla="*/ 233648 h 278701"/>
                  <a:gd name="connsiteX4" fmla="*/ 50578 w 270129"/>
                  <a:gd name="connsiteY4" fmla="*/ 139351 h 278701"/>
                  <a:gd name="connsiteX5" fmla="*/ 142304 w 270129"/>
                  <a:gd name="connsiteY5" fmla="*/ 45625 h 278701"/>
                  <a:gd name="connsiteX6" fmla="*/ 218218 w 270129"/>
                  <a:gd name="connsiteY6" fmla="*/ 85916 h 278701"/>
                  <a:gd name="connsiteX7" fmla="*/ 256127 w 270129"/>
                  <a:gd name="connsiteY7" fmla="*/ 59055 h 278701"/>
                  <a:gd name="connsiteX8" fmla="*/ 143542 w 270129"/>
                  <a:gd name="connsiteY8" fmla="*/ 0 h 278701"/>
                  <a:gd name="connsiteX9" fmla="*/ 0 w 270129"/>
                  <a:gd name="connsiteY9" fmla="*/ 139351 h 278701"/>
                  <a:gd name="connsiteX10" fmla="*/ 143542 w 270129"/>
                  <a:gd name="connsiteY10" fmla="*/ 278701 h 278701"/>
                  <a:gd name="connsiteX11" fmla="*/ 270129 w 270129"/>
                  <a:gd name="connsiteY11" fmla="*/ 207455 h 278701"/>
                  <a:gd name="connsiteX12" fmla="*/ 270129 w 270129"/>
                  <a:gd name="connsiteY12" fmla="*/ 129064 h 278701"/>
                  <a:gd name="connsiteX13" fmla="*/ 142304 w 270129"/>
                  <a:gd name="connsiteY13" fmla="*/ 129064 h 278701"/>
                  <a:gd name="connsiteX14" fmla="*/ 142304 w 270129"/>
                  <a:gd name="connsiteY14" fmla="*/ 172212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0129" h="278701">
                    <a:moveTo>
                      <a:pt x="142304" y="172212"/>
                    </a:moveTo>
                    <a:lnTo>
                      <a:pt x="220694" y="172212"/>
                    </a:lnTo>
                    <a:lnTo>
                      <a:pt x="220694" y="200692"/>
                    </a:lnTo>
                    <a:cubicBezTo>
                      <a:pt x="203740" y="221933"/>
                      <a:pt x="173355" y="233648"/>
                      <a:pt x="145352" y="233648"/>
                    </a:cubicBezTo>
                    <a:cubicBezTo>
                      <a:pt x="89344" y="233648"/>
                      <a:pt x="50578" y="195358"/>
                      <a:pt x="50578" y="139351"/>
                    </a:cubicBezTo>
                    <a:cubicBezTo>
                      <a:pt x="50578" y="86392"/>
                      <a:pt x="85058" y="45625"/>
                      <a:pt x="142304" y="45625"/>
                    </a:cubicBezTo>
                    <a:cubicBezTo>
                      <a:pt x="175165" y="45625"/>
                      <a:pt x="196882" y="59150"/>
                      <a:pt x="218218" y="85916"/>
                    </a:cubicBezTo>
                    <a:lnTo>
                      <a:pt x="256127" y="59055"/>
                    </a:lnTo>
                    <a:cubicBezTo>
                      <a:pt x="228409" y="19717"/>
                      <a:pt x="188881" y="0"/>
                      <a:pt x="143542" y="0"/>
                    </a:cubicBezTo>
                    <a:cubicBezTo>
                      <a:pt x="65056" y="0"/>
                      <a:pt x="0" y="57817"/>
                      <a:pt x="0" y="139351"/>
                    </a:cubicBezTo>
                    <a:cubicBezTo>
                      <a:pt x="0" y="219647"/>
                      <a:pt x="63913" y="278701"/>
                      <a:pt x="143542" y="278701"/>
                    </a:cubicBezTo>
                    <a:cubicBezTo>
                      <a:pt x="194024" y="278701"/>
                      <a:pt x="242697" y="253651"/>
                      <a:pt x="270129" y="207455"/>
                    </a:cubicBezTo>
                    <a:lnTo>
                      <a:pt x="270129" y="129064"/>
                    </a:lnTo>
                    <a:lnTo>
                      <a:pt x="142304" y="129064"/>
                    </a:lnTo>
                    <a:lnTo>
                      <a:pt x="142304" y="172212"/>
                    </a:lnTo>
                    <a:close/>
                  </a:path>
                </a:pathLst>
              </a:custGeom>
              <a:grpFill/>
              <a:ln w="9525" cap="flat">
                <a:noFill/>
                <a:prstDash val="solid"/>
                <a:miter/>
              </a:ln>
            </p:spPr>
            <p:txBody>
              <a:bodyPr rtlCol="0" anchor="ctr"/>
              <a:lstStyle/>
              <a:p>
                <a:endParaRPr lang="en-AU" dirty="0">
                  <a:solidFill>
                    <a:schemeClr val="bg1"/>
                  </a:solidFill>
                </a:endParaRPr>
              </a:p>
            </p:txBody>
          </p:sp>
          <p:sp>
            <p:nvSpPr>
              <p:cNvPr id="24" name="Freeform: Shape 23">
                <a:extLst>
                  <a:ext uri="{FF2B5EF4-FFF2-40B4-BE49-F238E27FC236}">
                    <a16:creationId xmlns:a16="http://schemas.microsoft.com/office/drawing/2014/main" id="{65353C3B-2B2F-4405-8047-02862DAF8E89}"/>
                  </a:ext>
                </a:extLst>
              </p:cNvPr>
              <p:cNvSpPr/>
              <p:nvPr/>
            </p:nvSpPr>
            <p:spPr>
              <a:xfrm>
                <a:off x="6637972" y="3573779"/>
                <a:ext cx="259746" cy="278701"/>
              </a:xfrm>
              <a:custGeom>
                <a:avLst/>
                <a:gdLst>
                  <a:gd name="connsiteX0" fmla="*/ 142970 w 259746"/>
                  <a:gd name="connsiteY0" fmla="*/ 45625 h 278701"/>
                  <a:gd name="connsiteX1" fmla="*/ 222028 w 259746"/>
                  <a:gd name="connsiteY1" fmla="*/ 91249 h 278701"/>
                  <a:gd name="connsiteX2" fmla="*/ 259747 w 259746"/>
                  <a:gd name="connsiteY2" fmla="*/ 64484 h 278701"/>
                  <a:gd name="connsiteX3" fmla="*/ 142970 w 259746"/>
                  <a:gd name="connsiteY3" fmla="*/ 0 h 278701"/>
                  <a:gd name="connsiteX4" fmla="*/ 0 w 259746"/>
                  <a:gd name="connsiteY4" fmla="*/ 139351 h 278701"/>
                  <a:gd name="connsiteX5" fmla="*/ 142970 w 259746"/>
                  <a:gd name="connsiteY5" fmla="*/ 278701 h 278701"/>
                  <a:gd name="connsiteX6" fmla="*/ 259747 w 259746"/>
                  <a:gd name="connsiteY6" fmla="*/ 214789 h 278701"/>
                  <a:gd name="connsiteX7" fmla="*/ 222028 w 259746"/>
                  <a:gd name="connsiteY7" fmla="*/ 187452 h 278701"/>
                  <a:gd name="connsiteX8" fmla="*/ 142970 w 259746"/>
                  <a:gd name="connsiteY8" fmla="*/ 233077 h 278701"/>
                  <a:gd name="connsiteX9" fmla="*/ 51149 w 259746"/>
                  <a:gd name="connsiteY9" fmla="*/ 139351 h 278701"/>
                  <a:gd name="connsiteX10" fmla="*/ 142970 w 259746"/>
                  <a:gd name="connsiteY10" fmla="*/ 45625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746" h="278701">
                    <a:moveTo>
                      <a:pt x="142970" y="45625"/>
                    </a:moveTo>
                    <a:cubicBezTo>
                      <a:pt x="176403" y="45625"/>
                      <a:pt x="199549" y="60007"/>
                      <a:pt x="222028" y="91249"/>
                    </a:cubicBezTo>
                    <a:lnTo>
                      <a:pt x="259747" y="64484"/>
                    </a:lnTo>
                    <a:cubicBezTo>
                      <a:pt x="234791" y="24289"/>
                      <a:pt x="194024" y="0"/>
                      <a:pt x="142970" y="0"/>
                    </a:cubicBezTo>
                    <a:cubicBezTo>
                      <a:pt x="62103" y="0"/>
                      <a:pt x="0" y="60865"/>
                      <a:pt x="0" y="139351"/>
                    </a:cubicBezTo>
                    <a:cubicBezTo>
                      <a:pt x="0" y="216599"/>
                      <a:pt x="60198" y="278701"/>
                      <a:pt x="142970" y="278701"/>
                    </a:cubicBezTo>
                    <a:cubicBezTo>
                      <a:pt x="192215" y="278701"/>
                      <a:pt x="234220" y="256222"/>
                      <a:pt x="259747" y="214789"/>
                    </a:cubicBezTo>
                    <a:lnTo>
                      <a:pt x="222028" y="187452"/>
                    </a:lnTo>
                    <a:cubicBezTo>
                      <a:pt x="202597" y="216694"/>
                      <a:pt x="178213" y="233077"/>
                      <a:pt x="142970" y="233077"/>
                    </a:cubicBezTo>
                    <a:cubicBezTo>
                      <a:pt x="89440" y="233077"/>
                      <a:pt x="51149" y="191738"/>
                      <a:pt x="51149" y="139351"/>
                    </a:cubicBezTo>
                    <a:cubicBezTo>
                      <a:pt x="51149" y="88868"/>
                      <a:pt x="87630" y="45625"/>
                      <a:pt x="142970" y="45625"/>
                    </a:cubicBezTo>
                    <a:close/>
                  </a:path>
                </a:pathLst>
              </a:custGeom>
              <a:grpFill/>
              <a:ln w="9525" cap="flat">
                <a:noFill/>
                <a:prstDash val="solid"/>
                <a:miter/>
              </a:ln>
            </p:spPr>
            <p:txBody>
              <a:bodyPr rtlCol="0" anchor="ctr"/>
              <a:lstStyle/>
              <a:p>
                <a:endParaRPr lang="en-AU" dirty="0">
                  <a:solidFill>
                    <a:schemeClr val="bg1"/>
                  </a:solidFill>
                </a:endParaRPr>
              </a:p>
            </p:txBody>
          </p:sp>
          <p:sp>
            <p:nvSpPr>
              <p:cNvPr id="25" name="Freeform: Shape 24">
                <a:extLst>
                  <a:ext uri="{FF2B5EF4-FFF2-40B4-BE49-F238E27FC236}">
                    <a16:creationId xmlns:a16="http://schemas.microsoft.com/office/drawing/2014/main" id="{0A3617FD-A3B5-4B32-B74B-084FC7B00C34}"/>
                  </a:ext>
                </a:extLst>
              </p:cNvPr>
              <p:cNvSpPr/>
              <p:nvPr/>
            </p:nvSpPr>
            <p:spPr>
              <a:xfrm>
                <a:off x="7156323" y="3644931"/>
                <a:ext cx="118681" cy="202596"/>
              </a:xfrm>
              <a:custGeom>
                <a:avLst/>
                <a:gdLst>
                  <a:gd name="connsiteX0" fmla="*/ 45053 w 118681"/>
                  <a:gd name="connsiteY0" fmla="*/ 28004 h 202596"/>
                  <a:gd name="connsiteX1" fmla="*/ 45053 w 118681"/>
                  <a:gd name="connsiteY1" fmla="*/ 2477 h 202596"/>
                  <a:gd name="connsiteX2" fmla="*/ 0 w 118681"/>
                  <a:gd name="connsiteY2" fmla="*/ 2477 h 202596"/>
                  <a:gd name="connsiteX3" fmla="*/ 0 w 118681"/>
                  <a:gd name="connsiteY3" fmla="*/ 202597 h 202596"/>
                  <a:gd name="connsiteX4" fmla="*/ 48673 w 118681"/>
                  <a:gd name="connsiteY4" fmla="*/ 202597 h 202596"/>
                  <a:gd name="connsiteX5" fmla="*/ 48673 w 118681"/>
                  <a:gd name="connsiteY5" fmla="*/ 102870 h 202596"/>
                  <a:gd name="connsiteX6" fmla="*/ 118681 w 118681"/>
                  <a:gd name="connsiteY6" fmla="*/ 48101 h 202596"/>
                  <a:gd name="connsiteX7" fmla="*/ 118681 w 118681"/>
                  <a:gd name="connsiteY7" fmla="*/ 2477 h 202596"/>
                  <a:gd name="connsiteX8" fmla="*/ 101060 w 118681"/>
                  <a:gd name="connsiteY8" fmla="*/ 0 h 202596"/>
                  <a:gd name="connsiteX9" fmla="*/ 45053 w 118681"/>
                  <a:gd name="connsiteY9" fmla="*/ 28004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1" h="202596">
                    <a:moveTo>
                      <a:pt x="45053" y="28004"/>
                    </a:moveTo>
                    <a:lnTo>
                      <a:pt x="45053" y="2477"/>
                    </a:lnTo>
                    <a:lnTo>
                      <a:pt x="0" y="2477"/>
                    </a:lnTo>
                    <a:lnTo>
                      <a:pt x="0" y="202597"/>
                    </a:lnTo>
                    <a:lnTo>
                      <a:pt x="48673" y="202597"/>
                    </a:lnTo>
                    <a:lnTo>
                      <a:pt x="48673" y="102870"/>
                    </a:lnTo>
                    <a:cubicBezTo>
                      <a:pt x="48673" y="61150"/>
                      <a:pt x="77914" y="41434"/>
                      <a:pt x="118681" y="48101"/>
                    </a:cubicBezTo>
                    <a:lnTo>
                      <a:pt x="118681" y="2477"/>
                    </a:lnTo>
                    <a:cubicBezTo>
                      <a:pt x="113824" y="1238"/>
                      <a:pt x="107728" y="0"/>
                      <a:pt x="101060" y="0"/>
                    </a:cubicBezTo>
                    <a:cubicBezTo>
                      <a:pt x="78486" y="0"/>
                      <a:pt x="58388" y="9811"/>
                      <a:pt x="45053" y="28004"/>
                    </a:cubicBezTo>
                    <a:close/>
                  </a:path>
                </a:pathLst>
              </a:custGeom>
              <a:grpFill/>
              <a:ln w="9525" cap="flat">
                <a:noFill/>
                <a:prstDash val="solid"/>
                <a:miter/>
              </a:ln>
            </p:spPr>
            <p:txBody>
              <a:bodyPr rtlCol="0" anchor="ctr"/>
              <a:lstStyle/>
              <a:p>
                <a:endParaRPr lang="en-AU" dirty="0">
                  <a:solidFill>
                    <a:schemeClr val="bg1"/>
                  </a:solidFill>
                </a:endParaRPr>
              </a:p>
            </p:txBody>
          </p:sp>
        </p:grpSp>
      </p:grpSp>
      <p:sp>
        <p:nvSpPr>
          <p:cNvPr id="26" name="Quadro 17">
            <a:extLst>
              <a:ext uri="{FF2B5EF4-FFF2-40B4-BE49-F238E27FC236}">
                <a16:creationId xmlns:a16="http://schemas.microsoft.com/office/drawing/2014/main" id="{8778F5F8-00F1-4C1E-8BC5-994BEEDB645E}"/>
              </a:ext>
            </a:extLst>
          </p:cNvPr>
          <p:cNvSpPr/>
          <p:nvPr userDrawn="1"/>
        </p:nvSpPr>
        <p:spPr>
          <a:xfrm>
            <a:off x="0" y="0"/>
            <a:ext cx="12192000" cy="6858000"/>
          </a:xfrm>
          <a:prstGeom prst="frame">
            <a:avLst>
              <a:gd name="adj1" fmla="val 1816"/>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Tree>
    <p:extLst>
      <p:ext uri="{BB962C8B-B14F-4D97-AF65-F5344CB8AC3E}">
        <p14:creationId xmlns:p14="http://schemas.microsoft.com/office/powerpoint/2010/main" val="110466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ustom Layout 02">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D8E9EF2C-1AA7-4A58-A46E-A27F02BB99FF}"/>
              </a:ext>
            </a:extLst>
          </p:cNvPr>
          <p:cNvSpPr>
            <a:spLocks noGrp="1"/>
          </p:cNvSpPr>
          <p:nvPr>
            <p:ph type="pic" sz="quarter" idx="30"/>
          </p:nvPr>
        </p:nvSpPr>
        <p:spPr>
          <a:xfrm>
            <a:off x="124541" y="1250950"/>
            <a:ext cx="11942918" cy="2077797"/>
          </a:xfrm>
          <a:custGeom>
            <a:avLst/>
            <a:gdLst>
              <a:gd name="connsiteX0" fmla="*/ 0 w 11942918"/>
              <a:gd name="connsiteY0" fmla="*/ 0 h 2095733"/>
              <a:gd name="connsiteX1" fmla="*/ 11942918 w 11942918"/>
              <a:gd name="connsiteY1" fmla="*/ 0 h 2095733"/>
              <a:gd name="connsiteX2" fmla="*/ 11942918 w 11942918"/>
              <a:gd name="connsiteY2" fmla="*/ 2095733 h 2095733"/>
              <a:gd name="connsiteX3" fmla="*/ 0 w 11942918"/>
              <a:gd name="connsiteY3" fmla="*/ 2095733 h 2095733"/>
            </a:gdLst>
            <a:ahLst/>
            <a:cxnLst>
              <a:cxn ang="0">
                <a:pos x="connsiteX0" y="connsiteY0"/>
              </a:cxn>
              <a:cxn ang="0">
                <a:pos x="connsiteX1" y="connsiteY1"/>
              </a:cxn>
              <a:cxn ang="0">
                <a:pos x="connsiteX2" y="connsiteY2"/>
              </a:cxn>
              <a:cxn ang="0">
                <a:pos x="connsiteX3" y="connsiteY3"/>
              </a:cxn>
            </a:cxnLst>
            <a:rect l="l" t="t" r="r" b="b"/>
            <a:pathLst>
              <a:path w="11942918" h="2095733">
                <a:moveTo>
                  <a:pt x="0" y="0"/>
                </a:moveTo>
                <a:lnTo>
                  <a:pt x="11942918" y="0"/>
                </a:lnTo>
                <a:lnTo>
                  <a:pt x="11942918" y="2095733"/>
                </a:lnTo>
                <a:lnTo>
                  <a:pt x="0" y="2095733"/>
                </a:lnTo>
                <a:close/>
              </a:path>
            </a:pathLst>
          </a:custGeom>
          <a:solidFill>
            <a:schemeClr val="bg1">
              <a:lumMod val="85000"/>
            </a:schemeClr>
          </a:solidFill>
        </p:spPr>
        <p:txBody>
          <a:bodyPr wrap="square">
            <a:noAutofit/>
          </a:bodyPr>
          <a:lstStyle>
            <a:lvl1pPr marL="0" indent="0">
              <a:buFont typeface="Arial" panose="020B0604020202020204" pitchFamily="34" charset="0"/>
              <a:buNone/>
              <a:defRPr/>
            </a:lvl1pPr>
          </a:lstStyle>
          <a:p>
            <a:r>
              <a:rPr lang="en-US"/>
              <a:t>Click icon to add picture</a:t>
            </a:r>
            <a:endParaRPr lang="en-AU" dirty="0"/>
          </a:p>
        </p:txBody>
      </p:sp>
      <p:sp>
        <p:nvSpPr>
          <p:cNvPr id="45" name="Quadro 17">
            <a:extLst>
              <a:ext uri="{FF2B5EF4-FFF2-40B4-BE49-F238E27FC236}">
                <a16:creationId xmlns:a16="http://schemas.microsoft.com/office/drawing/2014/main" id="{EE0BE77D-783E-4A61-82B6-FD99F26C9402}"/>
              </a:ext>
            </a:extLst>
          </p:cNvPr>
          <p:cNvSpPr/>
          <p:nvPr userDrawn="1"/>
        </p:nvSpPr>
        <p:spPr>
          <a:xfrm>
            <a:off x="0" y="0"/>
            <a:ext cx="12192000" cy="6858000"/>
          </a:xfrm>
          <a:prstGeom prst="frame">
            <a:avLst>
              <a:gd name="adj1" fmla="val 1816"/>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26" name="Text Placeholder 3">
            <a:extLst>
              <a:ext uri="{FF2B5EF4-FFF2-40B4-BE49-F238E27FC236}">
                <a16:creationId xmlns:a16="http://schemas.microsoft.com/office/drawing/2014/main" id="{462A8E53-96AC-4FFD-8BC8-CBE2EDAA8293}"/>
              </a:ext>
            </a:extLst>
          </p:cNvPr>
          <p:cNvSpPr>
            <a:spLocks noGrp="1"/>
          </p:cNvSpPr>
          <p:nvPr>
            <p:ph idx="1"/>
          </p:nvPr>
        </p:nvSpPr>
        <p:spPr>
          <a:xfrm>
            <a:off x="3349714" y="3510292"/>
            <a:ext cx="8088223" cy="2149727"/>
          </a:xfrm>
          <a:prstGeom prst="rect">
            <a:avLst/>
          </a:prstGeom>
        </p:spPr>
        <p:txBody>
          <a:bodyPr vert="horz" lIns="90000" tIns="46800" rIns="90000" bIns="46800" rtlCol="0">
            <a:noAutofit/>
          </a:bodyPr>
          <a:lstStyle>
            <a:lvl1pPr>
              <a:defRPr b="0">
                <a:solidFill>
                  <a:schemeClr val="tx2"/>
                </a:solidFill>
              </a:defRPr>
            </a:lvl1pPr>
            <a:lvl2pPr>
              <a:defRPr b="0">
                <a:solidFill>
                  <a:schemeClr val="tx2"/>
                </a:solidFill>
              </a:defRPr>
            </a:lvl2pPr>
            <a:lvl3pPr>
              <a:defRPr b="0">
                <a:solidFill>
                  <a:schemeClr val="tx2"/>
                </a:solidFill>
              </a:defRPr>
            </a:lvl3pPr>
            <a:lvl4pPr>
              <a:defRPr b="0">
                <a:solidFill>
                  <a:schemeClr val="tx2"/>
                </a:solidFill>
              </a:defRPr>
            </a:lvl4pPr>
            <a:lvl5pPr>
              <a:defRPr b="0">
                <a:solidFill>
                  <a:schemeClr val="tx2"/>
                </a:solidFill>
              </a:defRPr>
            </a:lvl5pPr>
          </a:lstStyle>
          <a:p>
            <a:pPr lvl="0"/>
            <a:r>
              <a:rPr lang="en-US" noProof="0"/>
              <a:t>Click to edit Master text styles</a:t>
            </a:r>
          </a:p>
          <a:p>
            <a:pPr lvl="1"/>
            <a:r>
              <a:rPr lang="en-US" noProof="0"/>
              <a:t>Second level</a:t>
            </a:r>
          </a:p>
          <a:p>
            <a:pPr lvl="2"/>
            <a:r>
              <a:rPr lang="en-US" noProof="0"/>
              <a:t>Third level</a:t>
            </a:r>
          </a:p>
        </p:txBody>
      </p:sp>
      <p:sp>
        <p:nvSpPr>
          <p:cNvPr id="28" name="Text Placeholder 2">
            <a:extLst>
              <a:ext uri="{FF2B5EF4-FFF2-40B4-BE49-F238E27FC236}">
                <a16:creationId xmlns:a16="http://schemas.microsoft.com/office/drawing/2014/main" id="{C137E5AC-4304-4707-8AFF-5AAB2EA30292}"/>
              </a:ext>
            </a:extLst>
          </p:cNvPr>
          <p:cNvSpPr>
            <a:spLocks noGrp="1"/>
          </p:cNvSpPr>
          <p:nvPr>
            <p:ph type="body" idx="26" hasCustomPrompt="1"/>
          </p:nvPr>
        </p:nvSpPr>
        <p:spPr>
          <a:xfrm>
            <a:off x="907328" y="2446476"/>
            <a:ext cx="2065678" cy="726994"/>
          </a:xfrm>
          <a:prstGeom prst="rect">
            <a:avLst/>
          </a:prstGeom>
        </p:spPr>
        <p:txBody>
          <a:bodyPr wrap="square" anchor="b">
            <a:noAutofit/>
          </a:bodyPr>
          <a:lstStyle>
            <a:lvl1pPr marL="0" indent="0" algn="l">
              <a:lnSpc>
                <a:spcPct val="100000"/>
              </a:lnSpc>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Click </a:t>
            </a:r>
            <a:br>
              <a:rPr lang="en-AU" noProof="0"/>
            </a:br>
            <a:r>
              <a:rPr lang="en-AU" noProof="0"/>
              <a:t>to edit</a:t>
            </a:r>
          </a:p>
        </p:txBody>
      </p:sp>
      <p:sp>
        <p:nvSpPr>
          <p:cNvPr id="29" name="Text Placeholder 2">
            <a:extLst>
              <a:ext uri="{FF2B5EF4-FFF2-40B4-BE49-F238E27FC236}">
                <a16:creationId xmlns:a16="http://schemas.microsoft.com/office/drawing/2014/main" id="{72B9753B-193D-477F-8392-3C293A87BC65}"/>
              </a:ext>
            </a:extLst>
          </p:cNvPr>
          <p:cNvSpPr>
            <a:spLocks noGrp="1"/>
          </p:cNvSpPr>
          <p:nvPr>
            <p:ph type="body" idx="27"/>
          </p:nvPr>
        </p:nvSpPr>
        <p:spPr>
          <a:xfrm>
            <a:off x="907328" y="3510292"/>
            <a:ext cx="2065678" cy="2149727"/>
          </a:xfrm>
          <a:prstGeom prst="rect">
            <a:avLst/>
          </a:prstGeom>
        </p:spPr>
        <p:txBody>
          <a:bodyPr anchor="t">
            <a:noAutofit/>
          </a:bodyPr>
          <a:lstStyle>
            <a:lvl1pPr marL="0" indent="0" algn="l" defTabSz="914400" rtl="0" eaLnBrk="1" latinLnBrk="0" hangingPunct="1">
              <a:lnSpc>
                <a:spcPct val="100000"/>
              </a:lnSpc>
              <a:buNone/>
              <a:defRPr lang="en-US" sz="1600" kern="1200" dirty="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1" name="Rectangle 10">
            <a:extLst>
              <a:ext uri="{FF2B5EF4-FFF2-40B4-BE49-F238E27FC236}">
                <a16:creationId xmlns:a16="http://schemas.microsoft.com/office/drawing/2014/main" id="{3854B1D2-4794-4AC9-B1AA-58EE2237F8D6}"/>
              </a:ext>
            </a:extLst>
          </p:cNvPr>
          <p:cNvSpPr/>
          <p:nvPr userDrawn="1"/>
        </p:nvSpPr>
        <p:spPr>
          <a:xfrm>
            <a:off x="-1582576" y="1072662"/>
            <a:ext cx="1440000" cy="1581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Instructions –  how to replace the image:</a:t>
            </a:r>
          </a:p>
          <a:p>
            <a:endParaRPr lang="en-AU" sz="1200" dirty="0">
              <a:solidFill>
                <a:schemeClr val="bg1"/>
              </a:solidFill>
            </a:endParaRPr>
          </a:p>
          <a:p>
            <a:r>
              <a:rPr lang="en-AU" sz="1200" dirty="0">
                <a:solidFill>
                  <a:schemeClr val="bg1"/>
                </a:solidFill>
              </a:rPr>
              <a:t>Refer back to slide #1 on this template.</a:t>
            </a:r>
          </a:p>
        </p:txBody>
      </p:sp>
      <p:sp>
        <p:nvSpPr>
          <p:cNvPr id="12" name="Footer Placeholder 4">
            <a:extLst>
              <a:ext uri="{FF2B5EF4-FFF2-40B4-BE49-F238E27FC236}">
                <a16:creationId xmlns:a16="http://schemas.microsoft.com/office/drawing/2014/main" id="{3A24AACF-D113-4780-8C36-01CAA1CCE5AB}"/>
              </a:ext>
            </a:extLst>
          </p:cNvPr>
          <p:cNvSpPr>
            <a:spLocks noGrp="1"/>
          </p:cNvSpPr>
          <p:nvPr>
            <p:ph type="ftr" sz="quarter" idx="3"/>
          </p:nvPr>
        </p:nvSpPr>
        <p:spPr>
          <a:xfrm>
            <a:off x="738193" y="6318221"/>
            <a:ext cx="1124064"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r>
              <a:rPr lang="en-AU" dirty="0"/>
              <a:t>©GenesisCare 2021</a:t>
            </a:r>
          </a:p>
        </p:txBody>
      </p:sp>
      <p:sp>
        <p:nvSpPr>
          <p:cNvPr id="13" name="Slide Number Placeholder 5">
            <a:extLst>
              <a:ext uri="{FF2B5EF4-FFF2-40B4-BE49-F238E27FC236}">
                <a16:creationId xmlns:a16="http://schemas.microsoft.com/office/drawing/2014/main" id="{D41437C3-2829-405D-9EB7-A1E43AA93D47}"/>
              </a:ext>
            </a:extLst>
          </p:cNvPr>
          <p:cNvSpPr>
            <a:spLocks noGrp="1"/>
          </p:cNvSpPr>
          <p:nvPr>
            <p:ph type="sldNum" sz="quarter" idx="4"/>
          </p:nvPr>
        </p:nvSpPr>
        <p:spPr>
          <a:xfrm>
            <a:off x="1939496" y="6318221"/>
            <a:ext cx="312830"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fld id="{FAB6D39D-1210-4F97-8D6B-D4136F467DEA}" type="slidenum">
              <a:rPr lang="en-AU" smtClean="0"/>
              <a:pPr/>
              <a:t>‹#›</a:t>
            </a:fld>
            <a:endParaRPr lang="en-AU" dirty="0"/>
          </a:p>
        </p:txBody>
      </p:sp>
      <p:sp>
        <p:nvSpPr>
          <p:cNvPr id="19" name="Title Placeholder 1">
            <a:extLst>
              <a:ext uri="{FF2B5EF4-FFF2-40B4-BE49-F238E27FC236}">
                <a16:creationId xmlns:a16="http://schemas.microsoft.com/office/drawing/2014/main" id="{1610044F-B249-4FBC-B15C-F3ECDBEC2712}"/>
              </a:ext>
            </a:extLst>
          </p:cNvPr>
          <p:cNvSpPr>
            <a:spLocks noGrp="1"/>
          </p:cNvSpPr>
          <p:nvPr>
            <p:ph type="title"/>
          </p:nvPr>
        </p:nvSpPr>
        <p:spPr>
          <a:xfrm>
            <a:off x="740780" y="540000"/>
            <a:ext cx="10710440" cy="480131"/>
          </a:xfrm>
          <a:prstGeom prst="rect">
            <a:avLst/>
          </a:prstGeom>
        </p:spPr>
        <p:txBody>
          <a:bodyPr vert="horz" lIns="91440" tIns="45720" rIns="91440" bIns="45720" rtlCol="0" anchor="t" anchorCtr="0">
            <a:spAutoFit/>
          </a:bodyPr>
          <a:lstStyle/>
          <a:p>
            <a:r>
              <a:rPr lang="en-US"/>
              <a:t>Click to edit Master title style</a:t>
            </a:r>
            <a:endParaRPr lang="en-AU" dirty="0"/>
          </a:p>
        </p:txBody>
      </p:sp>
    </p:spTree>
    <p:extLst>
      <p:ext uri="{BB962C8B-B14F-4D97-AF65-F5344CB8AC3E}">
        <p14:creationId xmlns:p14="http://schemas.microsoft.com/office/powerpoint/2010/main" val="377940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Custom Layout 03 Green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47A6E8-A1F3-4292-9EED-E1812C1E4AAC}"/>
              </a:ext>
            </a:extLst>
          </p:cNvPr>
          <p:cNvSpPr/>
          <p:nvPr userDrawn="1"/>
        </p:nvSpPr>
        <p:spPr>
          <a:xfrm>
            <a:off x="7823200" y="143693"/>
            <a:ext cx="4233817" cy="658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Picture Placeholder 47">
            <a:extLst>
              <a:ext uri="{FF2B5EF4-FFF2-40B4-BE49-F238E27FC236}">
                <a16:creationId xmlns:a16="http://schemas.microsoft.com/office/drawing/2014/main" id="{2A280342-69E9-4C06-90AE-E94D870E2A30}"/>
              </a:ext>
            </a:extLst>
          </p:cNvPr>
          <p:cNvSpPr>
            <a:spLocks noGrp="1"/>
          </p:cNvSpPr>
          <p:nvPr>
            <p:ph type="pic" sz="quarter" idx="13"/>
          </p:nvPr>
        </p:nvSpPr>
        <p:spPr>
          <a:xfrm>
            <a:off x="7823200" y="143693"/>
            <a:ext cx="4233817" cy="6587999"/>
          </a:xfrm>
          <a:custGeom>
            <a:avLst/>
            <a:gdLst>
              <a:gd name="connsiteX0" fmla="*/ 3732693 w 4233817"/>
              <a:gd name="connsiteY0" fmla="*/ 6253359 h 6587999"/>
              <a:gd name="connsiteX1" fmla="*/ 3756815 w 4233817"/>
              <a:gd name="connsiteY1" fmla="*/ 6279574 h 6587999"/>
              <a:gd name="connsiteX2" fmla="*/ 3732693 w 4233817"/>
              <a:gd name="connsiteY2" fmla="*/ 6305789 h 6587999"/>
              <a:gd name="connsiteX3" fmla="*/ 3708323 w 4233817"/>
              <a:gd name="connsiteY3" fmla="*/ 6279574 h 6587999"/>
              <a:gd name="connsiteX4" fmla="*/ 3732693 w 4233817"/>
              <a:gd name="connsiteY4" fmla="*/ 6253359 h 6587999"/>
              <a:gd name="connsiteX5" fmla="*/ 3889409 w 4233817"/>
              <a:gd name="connsiteY5" fmla="*/ 6251841 h 6587999"/>
              <a:gd name="connsiteX6" fmla="*/ 3909594 w 4233817"/>
              <a:gd name="connsiteY6" fmla="*/ 6270959 h 6587999"/>
              <a:gd name="connsiteX7" fmla="*/ 3866599 w 4233817"/>
              <a:gd name="connsiteY7" fmla="*/ 6270959 h 6587999"/>
              <a:gd name="connsiteX8" fmla="*/ 3889409 w 4233817"/>
              <a:gd name="connsiteY8" fmla="*/ 6251841 h 6587999"/>
              <a:gd name="connsiteX9" fmla="*/ 3337332 w 4233817"/>
              <a:gd name="connsiteY9" fmla="*/ 6251841 h 6587999"/>
              <a:gd name="connsiteX10" fmla="*/ 3357516 w 4233817"/>
              <a:gd name="connsiteY10" fmla="*/ 6270959 h 6587999"/>
              <a:gd name="connsiteX11" fmla="*/ 3314522 w 4233817"/>
              <a:gd name="connsiteY11" fmla="*/ 6270959 h 6587999"/>
              <a:gd name="connsiteX12" fmla="*/ 3337332 w 4233817"/>
              <a:gd name="connsiteY12" fmla="*/ 6251841 h 6587999"/>
              <a:gd name="connsiteX13" fmla="*/ 3153662 w 4233817"/>
              <a:gd name="connsiteY13" fmla="*/ 6251841 h 6587999"/>
              <a:gd name="connsiteX14" fmla="*/ 3173847 w 4233817"/>
              <a:gd name="connsiteY14" fmla="*/ 6270959 h 6587999"/>
              <a:gd name="connsiteX15" fmla="*/ 3130852 w 4233817"/>
              <a:gd name="connsiteY15" fmla="*/ 6270959 h 6587999"/>
              <a:gd name="connsiteX16" fmla="*/ 3153662 w 4233817"/>
              <a:gd name="connsiteY16" fmla="*/ 6251841 h 6587999"/>
              <a:gd name="connsiteX17" fmla="*/ 3461762 w 4233817"/>
              <a:gd name="connsiteY17" fmla="*/ 6236374 h 6587999"/>
              <a:gd name="connsiteX18" fmla="*/ 3461762 w 4233817"/>
              <a:gd name="connsiteY18" fmla="*/ 6322568 h 6587999"/>
              <a:gd name="connsiteX19" fmla="*/ 3482726 w 4233817"/>
              <a:gd name="connsiteY19" fmla="*/ 6322568 h 6587999"/>
              <a:gd name="connsiteX20" fmla="*/ 3482726 w 4233817"/>
              <a:gd name="connsiteY20" fmla="*/ 6236374 h 6587999"/>
              <a:gd name="connsiteX21" fmla="*/ 3836486 w 4233817"/>
              <a:gd name="connsiteY21" fmla="*/ 6235308 h 6587999"/>
              <a:gd name="connsiteX22" fmla="*/ 3812364 w 4233817"/>
              <a:gd name="connsiteY22" fmla="*/ 6247370 h 6587999"/>
              <a:gd name="connsiteX23" fmla="*/ 3812364 w 4233817"/>
              <a:gd name="connsiteY23" fmla="*/ 6236375 h 6587999"/>
              <a:gd name="connsiteX24" fmla="*/ 3792959 w 4233817"/>
              <a:gd name="connsiteY24" fmla="*/ 6236375 h 6587999"/>
              <a:gd name="connsiteX25" fmla="*/ 3792959 w 4233817"/>
              <a:gd name="connsiteY25" fmla="*/ 6322569 h 6587999"/>
              <a:gd name="connsiteX26" fmla="*/ 3813923 w 4233817"/>
              <a:gd name="connsiteY26" fmla="*/ 6322569 h 6587999"/>
              <a:gd name="connsiteX27" fmla="*/ 3813923 w 4233817"/>
              <a:gd name="connsiteY27" fmla="*/ 6279615 h 6587999"/>
              <a:gd name="connsiteX28" fmla="*/ 3844076 w 4233817"/>
              <a:gd name="connsiteY28" fmla="*/ 6256026 h 6587999"/>
              <a:gd name="connsiteX29" fmla="*/ 3844076 w 4233817"/>
              <a:gd name="connsiteY29" fmla="*/ 6236375 h 6587999"/>
              <a:gd name="connsiteX30" fmla="*/ 3836486 w 4233817"/>
              <a:gd name="connsiteY30" fmla="*/ 6235308 h 6587999"/>
              <a:gd name="connsiteX31" fmla="*/ 3889902 w 4233817"/>
              <a:gd name="connsiteY31" fmla="*/ 6234569 h 6587999"/>
              <a:gd name="connsiteX32" fmla="*/ 3845348 w 4233817"/>
              <a:gd name="connsiteY32" fmla="*/ 6279656 h 6587999"/>
              <a:gd name="connsiteX33" fmla="*/ 3891994 w 4233817"/>
              <a:gd name="connsiteY33" fmla="*/ 6324743 h 6587999"/>
              <a:gd name="connsiteX34" fmla="*/ 3926578 w 4233817"/>
              <a:gd name="connsiteY34" fmla="*/ 6311368 h 6587999"/>
              <a:gd name="connsiteX35" fmla="*/ 3916896 w 4233817"/>
              <a:gd name="connsiteY35" fmla="*/ 6297215 h 6587999"/>
              <a:gd name="connsiteX36" fmla="*/ 3892773 w 4233817"/>
              <a:gd name="connsiteY36" fmla="*/ 6306404 h 6587999"/>
              <a:gd name="connsiteX37" fmla="*/ 3866066 w 4233817"/>
              <a:gd name="connsiteY37" fmla="*/ 6286507 h 6587999"/>
              <a:gd name="connsiteX38" fmla="*/ 3928178 w 4233817"/>
              <a:gd name="connsiteY38" fmla="*/ 6286507 h 6587999"/>
              <a:gd name="connsiteX39" fmla="*/ 3929737 w 4233817"/>
              <a:gd name="connsiteY39" fmla="*/ 6274117 h 6587999"/>
              <a:gd name="connsiteX40" fmla="*/ 3889902 w 4233817"/>
              <a:gd name="connsiteY40" fmla="*/ 6234569 h 6587999"/>
              <a:gd name="connsiteX41" fmla="*/ 3729000 w 4233817"/>
              <a:gd name="connsiteY41" fmla="*/ 6234569 h 6587999"/>
              <a:gd name="connsiteX42" fmla="*/ 3686826 w 4233817"/>
              <a:gd name="connsiteY42" fmla="*/ 6279656 h 6587999"/>
              <a:gd name="connsiteX43" fmla="*/ 3728754 w 4233817"/>
              <a:gd name="connsiteY43" fmla="*/ 6324743 h 6587999"/>
              <a:gd name="connsiteX44" fmla="*/ 3758087 w 4233817"/>
              <a:gd name="connsiteY44" fmla="*/ 6311122 h 6587999"/>
              <a:gd name="connsiteX45" fmla="*/ 3758087 w 4233817"/>
              <a:gd name="connsiteY45" fmla="*/ 6322650 h 6587999"/>
              <a:gd name="connsiteX46" fmla="*/ 3777492 w 4233817"/>
              <a:gd name="connsiteY46" fmla="*/ 6322650 h 6587999"/>
              <a:gd name="connsiteX47" fmla="*/ 3777492 w 4233817"/>
              <a:gd name="connsiteY47" fmla="*/ 6236374 h 6587999"/>
              <a:gd name="connsiteX48" fmla="*/ 3755995 w 4233817"/>
              <a:gd name="connsiteY48" fmla="*/ 6236374 h 6587999"/>
              <a:gd name="connsiteX49" fmla="*/ 3755995 w 4233817"/>
              <a:gd name="connsiteY49" fmla="*/ 6245031 h 6587999"/>
              <a:gd name="connsiteX50" fmla="*/ 3729000 w 4233817"/>
              <a:gd name="connsiteY50" fmla="*/ 6234569 h 6587999"/>
              <a:gd name="connsiteX51" fmla="*/ 3530275 w 4233817"/>
              <a:gd name="connsiteY51" fmla="*/ 6234528 h 6587999"/>
              <a:gd name="connsiteX52" fmla="*/ 3499095 w 4233817"/>
              <a:gd name="connsiteY52" fmla="*/ 6259964 h 6587999"/>
              <a:gd name="connsiteX53" fmla="*/ 3517311 w 4233817"/>
              <a:gd name="connsiteY53" fmla="*/ 6283799 h 6587999"/>
              <a:gd name="connsiteX54" fmla="*/ 3531341 w 4233817"/>
              <a:gd name="connsiteY54" fmla="*/ 6289584 h 6587999"/>
              <a:gd name="connsiteX55" fmla="*/ 3541310 w 4233817"/>
              <a:gd name="connsiteY55" fmla="*/ 6299266 h 6587999"/>
              <a:gd name="connsiteX56" fmla="*/ 3529536 w 4233817"/>
              <a:gd name="connsiteY56" fmla="*/ 6307142 h 6587999"/>
              <a:gd name="connsiteX57" fmla="*/ 3504921 w 4233817"/>
              <a:gd name="connsiteY57" fmla="*/ 6295081 h 6587999"/>
              <a:gd name="connsiteX58" fmla="*/ 3493639 w 4233817"/>
              <a:gd name="connsiteY58" fmla="*/ 6307922 h 6587999"/>
              <a:gd name="connsiteX59" fmla="*/ 3528757 w 4233817"/>
              <a:gd name="connsiteY59" fmla="*/ 6324701 h 6587999"/>
              <a:gd name="connsiteX60" fmla="*/ 3561782 w 4233817"/>
              <a:gd name="connsiteY60" fmla="*/ 6297707 h 6587999"/>
              <a:gd name="connsiteX61" fmla="*/ 3541885 w 4233817"/>
              <a:gd name="connsiteY61" fmla="*/ 6273666 h 6587999"/>
              <a:gd name="connsiteX62" fmla="*/ 3529249 w 4233817"/>
              <a:gd name="connsiteY62" fmla="*/ 6268456 h 6587999"/>
              <a:gd name="connsiteX63" fmla="*/ 3519034 w 4233817"/>
              <a:gd name="connsiteY63" fmla="*/ 6259431 h 6587999"/>
              <a:gd name="connsiteX64" fmla="*/ 3529249 w 4233817"/>
              <a:gd name="connsiteY64" fmla="*/ 6252087 h 6587999"/>
              <a:gd name="connsiteX65" fmla="*/ 3549680 w 4233817"/>
              <a:gd name="connsiteY65" fmla="*/ 6260456 h 6587999"/>
              <a:gd name="connsiteX66" fmla="*/ 3560428 w 4233817"/>
              <a:gd name="connsiteY66" fmla="*/ 6247615 h 6587999"/>
              <a:gd name="connsiteX67" fmla="*/ 3530275 w 4233817"/>
              <a:gd name="connsiteY67" fmla="*/ 6234528 h 6587999"/>
              <a:gd name="connsiteX68" fmla="*/ 3419834 w 4233817"/>
              <a:gd name="connsiteY68" fmla="*/ 6234528 h 6587999"/>
              <a:gd name="connsiteX69" fmla="*/ 3388654 w 4233817"/>
              <a:gd name="connsiteY69" fmla="*/ 6259964 h 6587999"/>
              <a:gd name="connsiteX70" fmla="*/ 3406870 w 4233817"/>
              <a:gd name="connsiteY70" fmla="*/ 6283799 h 6587999"/>
              <a:gd name="connsiteX71" fmla="*/ 3420900 w 4233817"/>
              <a:gd name="connsiteY71" fmla="*/ 6289584 h 6587999"/>
              <a:gd name="connsiteX72" fmla="*/ 3430869 w 4233817"/>
              <a:gd name="connsiteY72" fmla="*/ 6299266 h 6587999"/>
              <a:gd name="connsiteX73" fmla="*/ 3419095 w 4233817"/>
              <a:gd name="connsiteY73" fmla="*/ 6307142 h 6587999"/>
              <a:gd name="connsiteX74" fmla="*/ 3394480 w 4233817"/>
              <a:gd name="connsiteY74" fmla="*/ 6295081 h 6587999"/>
              <a:gd name="connsiteX75" fmla="*/ 3383198 w 4233817"/>
              <a:gd name="connsiteY75" fmla="*/ 6307922 h 6587999"/>
              <a:gd name="connsiteX76" fmla="*/ 3418316 w 4233817"/>
              <a:gd name="connsiteY76" fmla="*/ 6324701 h 6587999"/>
              <a:gd name="connsiteX77" fmla="*/ 3451341 w 4233817"/>
              <a:gd name="connsiteY77" fmla="*/ 6297707 h 6587999"/>
              <a:gd name="connsiteX78" fmla="*/ 3431444 w 4233817"/>
              <a:gd name="connsiteY78" fmla="*/ 6273666 h 6587999"/>
              <a:gd name="connsiteX79" fmla="*/ 3418808 w 4233817"/>
              <a:gd name="connsiteY79" fmla="*/ 6268456 h 6587999"/>
              <a:gd name="connsiteX80" fmla="*/ 3408593 w 4233817"/>
              <a:gd name="connsiteY80" fmla="*/ 6259431 h 6587999"/>
              <a:gd name="connsiteX81" fmla="*/ 3418808 w 4233817"/>
              <a:gd name="connsiteY81" fmla="*/ 6252087 h 6587999"/>
              <a:gd name="connsiteX82" fmla="*/ 3439239 w 4233817"/>
              <a:gd name="connsiteY82" fmla="*/ 6260456 h 6587999"/>
              <a:gd name="connsiteX83" fmla="*/ 3449987 w 4233817"/>
              <a:gd name="connsiteY83" fmla="*/ 6247615 h 6587999"/>
              <a:gd name="connsiteX84" fmla="*/ 3419834 w 4233817"/>
              <a:gd name="connsiteY84" fmla="*/ 6234528 h 6587999"/>
              <a:gd name="connsiteX85" fmla="*/ 3337825 w 4233817"/>
              <a:gd name="connsiteY85" fmla="*/ 6234528 h 6587999"/>
              <a:gd name="connsiteX86" fmla="*/ 3293271 w 4233817"/>
              <a:gd name="connsiteY86" fmla="*/ 6279615 h 6587999"/>
              <a:gd name="connsiteX87" fmla="*/ 3339917 w 4233817"/>
              <a:gd name="connsiteY87" fmla="*/ 6324701 h 6587999"/>
              <a:gd name="connsiteX88" fmla="*/ 3374501 w 4233817"/>
              <a:gd name="connsiteY88" fmla="*/ 6311327 h 6587999"/>
              <a:gd name="connsiteX89" fmla="*/ 3364819 w 4233817"/>
              <a:gd name="connsiteY89" fmla="*/ 6297174 h 6587999"/>
              <a:gd name="connsiteX90" fmla="*/ 3340696 w 4233817"/>
              <a:gd name="connsiteY90" fmla="*/ 6306363 h 6587999"/>
              <a:gd name="connsiteX91" fmla="*/ 3313989 w 4233817"/>
              <a:gd name="connsiteY91" fmla="*/ 6286466 h 6587999"/>
              <a:gd name="connsiteX92" fmla="*/ 3376101 w 4233817"/>
              <a:gd name="connsiteY92" fmla="*/ 6286466 h 6587999"/>
              <a:gd name="connsiteX93" fmla="*/ 3377660 w 4233817"/>
              <a:gd name="connsiteY93" fmla="*/ 6274158 h 6587999"/>
              <a:gd name="connsiteX94" fmla="*/ 3337825 w 4233817"/>
              <a:gd name="connsiteY94" fmla="*/ 6234528 h 6587999"/>
              <a:gd name="connsiteX95" fmla="*/ 3250318 w 4233817"/>
              <a:gd name="connsiteY95" fmla="*/ 6234528 h 6587999"/>
              <a:gd name="connsiteX96" fmla="*/ 3224882 w 4233817"/>
              <a:gd name="connsiteY96" fmla="*/ 6244743 h 6587999"/>
              <a:gd name="connsiteX97" fmla="*/ 3224882 w 4233817"/>
              <a:gd name="connsiteY97" fmla="*/ 6236374 h 6587999"/>
              <a:gd name="connsiteX98" fmla="*/ 3205477 w 4233817"/>
              <a:gd name="connsiteY98" fmla="*/ 6236374 h 6587999"/>
              <a:gd name="connsiteX99" fmla="*/ 3205477 w 4233817"/>
              <a:gd name="connsiteY99" fmla="*/ 6322568 h 6587999"/>
              <a:gd name="connsiteX100" fmla="*/ 3226441 w 4233817"/>
              <a:gd name="connsiteY100" fmla="*/ 6322568 h 6587999"/>
              <a:gd name="connsiteX101" fmla="*/ 3226441 w 4233817"/>
              <a:gd name="connsiteY101" fmla="*/ 6271205 h 6587999"/>
              <a:gd name="connsiteX102" fmla="*/ 3244533 w 4233817"/>
              <a:gd name="connsiteY102" fmla="*/ 6253400 h 6587999"/>
              <a:gd name="connsiteX103" fmla="*/ 3261846 w 4233817"/>
              <a:gd name="connsiteY103" fmla="*/ 6271205 h 6587999"/>
              <a:gd name="connsiteX104" fmla="*/ 3261846 w 4233817"/>
              <a:gd name="connsiteY104" fmla="*/ 6322568 h 6587999"/>
              <a:gd name="connsiteX105" fmla="*/ 3282810 w 4233817"/>
              <a:gd name="connsiteY105" fmla="*/ 6322568 h 6587999"/>
              <a:gd name="connsiteX106" fmla="*/ 3282810 w 4233817"/>
              <a:gd name="connsiteY106" fmla="*/ 6269113 h 6587999"/>
              <a:gd name="connsiteX107" fmla="*/ 3250318 w 4233817"/>
              <a:gd name="connsiteY107" fmla="*/ 6234528 h 6587999"/>
              <a:gd name="connsiteX108" fmla="*/ 3154155 w 4233817"/>
              <a:gd name="connsiteY108" fmla="*/ 6234528 h 6587999"/>
              <a:gd name="connsiteX109" fmla="*/ 3109601 w 4233817"/>
              <a:gd name="connsiteY109" fmla="*/ 6279615 h 6587999"/>
              <a:gd name="connsiteX110" fmla="*/ 3156247 w 4233817"/>
              <a:gd name="connsiteY110" fmla="*/ 6324701 h 6587999"/>
              <a:gd name="connsiteX111" fmla="*/ 3190831 w 4233817"/>
              <a:gd name="connsiteY111" fmla="*/ 6311327 h 6587999"/>
              <a:gd name="connsiteX112" fmla="*/ 3181149 w 4233817"/>
              <a:gd name="connsiteY112" fmla="*/ 6297174 h 6587999"/>
              <a:gd name="connsiteX113" fmla="*/ 3157026 w 4233817"/>
              <a:gd name="connsiteY113" fmla="*/ 6306363 h 6587999"/>
              <a:gd name="connsiteX114" fmla="*/ 3130319 w 4233817"/>
              <a:gd name="connsiteY114" fmla="*/ 6286466 h 6587999"/>
              <a:gd name="connsiteX115" fmla="*/ 3192431 w 4233817"/>
              <a:gd name="connsiteY115" fmla="*/ 6286466 h 6587999"/>
              <a:gd name="connsiteX116" fmla="*/ 3193990 w 4233817"/>
              <a:gd name="connsiteY116" fmla="*/ 6274158 h 6587999"/>
              <a:gd name="connsiteX117" fmla="*/ 3154155 w 4233817"/>
              <a:gd name="connsiteY117" fmla="*/ 6234528 h 6587999"/>
              <a:gd name="connsiteX118" fmla="*/ 3631278 w 4233817"/>
              <a:gd name="connsiteY118" fmla="*/ 6204662 h 6587999"/>
              <a:gd name="connsiteX119" fmla="*/ 3569699 w 4233817"/>
              <a:gd name="connsiteY119" fmla="*/ 6264682 h 6587999"/>
              <a:gd name="connsiteX120" fmla="*/ 3631278 w 4233817"/>
              <a:gd name="connsiteY120" fmla="*/ 6324702 h 6587999"/>
              <a:gd name="connsiteX121" fmla="*/ 3681575 w 4233817"/>
              <a:gd name="connsiteY121" fmla="*/ 6297175 h 6587999"/>
              <a:gd name="connsiteX122" fmla="*/ 3665329 w 4233817"/>
              <a:gd name="connsiteY122" fmla="*/ 6285400 h 6587999"/>
              <a:gd name="connsiteX123" fmla="*/ 3631278 w 4233817"/>
              <a:gd name="connsiteY123" fmla="*/ 6305051 h 6587999"/>
              <a:gd name="connsiteX124" fmla="*/ 3591730 w 4233817"/>
              <a:gd name="connsiteY124" fmla="*/ 6264682 h 6587999"/>
              <a:gd name="connsiteX125" fmla="*/ 3631278 w 4233817"/>
              <a:gd name="connsiteY125" fmla="*/ 6224314 h 6587999"/>
              <a:gd name="connsiteX126" fmla="*/ 3665329 w 4233817"/>
              <a:gd name="connsiteY126" fmla="*/ 6243964 h 6587999"/>
              <a:gd name="connsiteX127" fmla="*/ 3681575 w 4233817"/>
              <a:gd name="connsiteY127" fmla="*/ 6232436 h 6587999"/>
              <a:gd name="connsiteX128" fmla="*/ 3631278 w 4233817"/>
              <a:gd name="connsiteY128" fmla="*/ 6204662 h 6587999"/>
              <a:gd name="connsiteX129" fmla="*/ 3045150 w 4233817"/>
              <a:gd name="connsiteY129" fmla="*/ 6204662 h 6587999"/>
              <a:gd name="connsiteX130" fmla="*/ 2983325 w 4233817"/>
              <a:gd name="connsiteY130" fmla="*/ 6264682 h 6587999"/>
              <a:gd name="connsiteX131" fmla="*/ 3045150 w 4233817"/>
              <a:gd name="connsiteY131" fmla="*/ 6324702 h 6587999"/>
              <a:gd name="connsiteX132" fmla="*/ 3099673 w 4233817"/>
              <a:gd name="connsiteY132" fmla="*/ 6294016 h 6587999"/>
              <a:gd name="connsiteX133" fmla="*/ 3099673 w 4233817"/>
              <a:gd name="connsiteY133" fmla="*/ 6260252 h 6587999"/>
              <a:gd name="connsiteX134" fmla="*/ 3044617 w 4233817"/>
              <a:gd name="connsiteY134" fmla="*/ 6260252 h 6587999"/>
              <a:gd name="connsiteX135" fmla="*/ 3044617 w 4233817"/>
              <a:gd name="connsiteY135" fmla="*/ 6278836 h 6587999"/>
              <a:gd name="connsiteX136" fmla="*/ 3078381 w 4233817"/>
              <a:gd name="connsiteY136" fmla="*/ 6278836 h 6587999"/>
              <a:gd name="connsiteX137" fmla="*/ 3078381 w 4233817"/>
              <a:gd name="connsiteY137" fmla="*/ 6291103 h 6587999"/>
              <a:gd name="connsiteX138" fmla="*/ 3045930 w 4233817"/>
              <a:gd name="connsiteY138" fmla="*/ 6305297 h 6587999"/>
              <a:gd name="connsiteX139" fmla="*/ 3005110 w 4233817"/>
              <a:gd name="connsiteY139" fmla="*/ 6264682 h 6587999"/>
              <a:gd name="connsiteX140" fmla="*/ 3044617 w 4233817"/>
              <a:gd name="connsiteY140" fmla="*/ 6224314 h 6587999"/>
              <a:gd name="connsiteX141" fmla="*/ 3077314 w 4233817"/>
              <a:gd name="connsiteY141" fmla="*/ 6241667 h 6587999"/>
              <a:gd name="connsiteX142" fmla="*/ 3093642 w 4233817"/>
              <a:gd name="connsiteY142" fmla="*/ 6230098 h 6587999"/>
              <a:gd name="connsiteX143" fmla="*/ 3045150 w 4233817"/>
              <a:gd name="connsiteY143" fmla="*/ 6204662 h 6587999"/>
              <a:gd name="connsiteX144" fmla="*/ 3472265 w 4233817"/>
              <a:gd name="connsiteY144" fmla="*/ 6195226 h 6587999"/>
              <a:gd name="connsiteX145" fmla="*/ 3458644 w 4233817"/>
              <a:gd name="connsiteY145" fmla="*/ 6208847 h 6587999"/>
              <a:gd name="connsiteX146" fmla="*/ 3472265 w 4233817"/>
              <a:gd name="connsiteY146" fmla="*/ 6221934 h 6587999"/>
              <a:gd name="connsiteX147" fmla="*/ 3486172 w 4233817"/>
              <a:gd name="connsiteY147" fmla="*/ 6208847 h 6587999"/>
              <a:gd name="connsiteX148" fmla="*/ 3472265 w 4233817"/>
              <a:gd name="connsiteY148" fmla="*/ 6195226 h 6587999"/>
              <a:gd name="connsiteX149" fmla="*/ 2841296 w 4233817"/>
              <a:gd name="connsiteY149" fmla="*/ 5959741 h 6587999"/>
              <a:gd name="connsiteX150" fmla="*/ 2741399 w 4233817"/>
              <a:gd name="connsiteY150" fmla="*/ 6059597 h 6587999"/>
              <a:gd name="connsiteX151" fmla="*/ 2821398 w 4233817"/>
              <a:gd name="connsiteY151" fmla="*/ 6157442 h 6587999"/>
              <a:gd name="connsiteX152" fmla="*/ 2821398 w 4233817"/>
              <a:gd name="connsiteY152" fmla="*/ 6159452 h 6587999"/>
              <a:gd name="connsiteX153" fmla="*/ 2765070 w 4233817"/>
              <a:gd name="connsiteY153" fmla="*/ 6159452 h 6587999"/>
              <a:gd name="connsiteX154" fmla="*/ 2741399 w 4233817"/>
              <a:gd name="connsiteY154" fmla="*/ 6223985 h 6587999"/>
              <a:gd name="connsiteX155" fmla="*/ 2841296 w 4233817"/>
              <a:gd name="connsiteY155" fmla="*/ 6323841 h 6587999"/>
              <a:gd name="connsiteX156" fmla="*/ 2941192 w 4233817"/>
              <a:gd name="connsiteY156" fmla="*/ 6223985 h 6587999"/>
              <a:gd name="connsiteX157" fmla="*/ 2897992 w 4233817"/>
              <a:gd name="connsiteY157" fmla="*/ 6141770 h 6587999"/>
              <a:gd name="connsiteX158" fmla="*/ 2933479 w 4233817"/>
              <a:gd name="connsiteY158" fmla="*/ 6098038 h 6587999"/>
              <a:gd name="connsiteX159" fmla="*/ 3025704 w 4233817"/>
              <a:gd name="connsiteY159" fmla="*/ 6159411 h 6587999"/>
              <a:gd name="connsiteX160" fmla="*/ 3068575 w 4233817"/>
              <a:gd name="connsiteY160" fmla="*/ 6149770 h 6587999"/>
              <a:gd name="connsiteX161" fmla="*/ 3068575 w 4233817"/>
              <a:gd name="connsiteY161" fmla="*/ 5969382 h 6587999"/>
              <a:gd name="connsiteX162" fmla="*/ 3025745 w 4233817"/>
              <a:gd name="connsiteY162" fmla="*/ 5959741 h 6587999"/>
              <a:gd name="connsiteX163" fmla="*/ 2933520 w 4233817"/>
              <a:gd name="connsiteY163" fmla="*/ 6021115 h 6587999"/>
              <a:gd name="connsiteX164" fmla="*/ 2841296 w 4233817"/>
              <a:gd name="connsiteY164" fmla="*/ 5959741 h 6587999"/>
              <a:gd name="connsiteX165" fmla="*/ 0 w 4233817"/>
              <a:gd name="connsiteY165" fmla="*/ 0 h 6587999"/>
              <a:gd name="connsiteX166" fmla="*/ 4233817 w 4233817"/>
              <a:gd name="connsiteY166" fmla="*/ 0 h 6587999"/>
              <a:gd name="connsiteX167" fmla="*/ 4233817 w 4233817"/>
              <a:gd name="connsiteY167" fmla="*/ 6587999 h 6587999"/>
              <a:gd name="connsiteX168" fmla="*/ 0 w 4233817"/>
              <a:gd name="connsiteY168" fmla="*/ 6587999 h 658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4233817" h="6587999">
                <a:moveTo>
                  <a:pt x="3732693" y="6253359"/>
                </a:moveTo>
                <a:cubicBezTo>
                  <a:pt x="3747175" y="6253359"/>
                  <a:pt x="3756815" y="6264805"/>
                  <a:pt x="3756815" y="6279574"/>
                </a:cubicBezTo>
                <a:cubicBezTo>
                  <a:pt x="3756774" y="6294589"/>
                  <a:pt x="3747420" y="6305789"/>
                  <a:pt x="3732693" y="6305789"/>
                </a:cubicBezTo>
                <a:cubicBezTo>
                  <a:pt x="3719072" y="6305789"/>
                  <a:pt x="3708323" y="6295327"/>
                  <a:pt x="3708323" y="6279574"/>
                </a:cubicBezTo>
                <a:cubicBezTo>
                  <a:pt x="3708323" y="6264107"/>
                  <a:pt x="3718539" y="6253359"/>
                  <a:pt x="3732693" y="6253359"/>
                </a:cubicBezTo>
                <a:close/>
                <a:moveTo>
                  <a:pt x="3889409" y="6251841"/>
                </a:moveTo>
                <a:cubicBezTo>
                  <a:pt x="3900158" y="6251841"/>
                  <a:pt x="3909060" y="6258651"/>
                  <a:pt x="3909594" y="6270959"/>
                </a:cubicBezTo>
                <a:lnTo>
                  <a:pt x="3866599" y="6270959"/>
                </a:lnTo>
                <a:cubicBezTo>
                  <a:pt x="3869225" y="6259431"/>
                  <a:pt x="3877881" y="6251841"/>
                  <a:pt x="3889409" y="6251841"/>
                </a:cubicBezTo>
                <a:close/>
                <a:moveTo>
                  <a:pt x="3337332" y="6251841"/>
                </a:moveTo>
                <a:cubicBezTo>
                  <a:pt x="3348081" y="6251841"/>
                  <a:pt x="3356983" y="6258651"/>
                  <a:pt x="3357516" y="6270959"/>
                </a:cubicBezTo>
                <a:lnTo>
                  <a:pt x="3314522" y="6270959"/>
                </a:lnTo>
                <a:cubicBezTo>
                  <a:pt x="3317148" y="6259431"/>
                  <a:pt x="3325804" y="6251841"/>
                  <a:pt x="3337332" y="6251841"/>
                </a:cubicBezTo>
                <a:close/>
                <a:moveTo>
                  <a:pt x="3153662" y="6251841"/>
                </a:moveTo>
                <a:cubicBezTo>
                  <a:pt x="3164411" y="6251841"/>
                  <a:pt x="3173313" y="6258651"/>
                  <a:pt x="3173847" y="6270959"/>
                </a:cubicBezTo>
                <a:lnTo>
                  <a:pt x="3130852" y="6270959"/>
                </a:lnTo>
                <a:cubicBezTo>
                  <a:pt x="3133478" y="6259431"/>
                  <a:pt x="3142134" y="6251841"/>
                  <a:pt x="3153662" y="6251841"/>
                </a:cubicBezTo>
                <a:close/>
                <a:moveTo>
                  <a:pt x="3461762" y="6236374"/>
                </a:moveTo>
                <a:lnTo>
                  <a:pt x="3461762" y="6322568"/>
                </a:lnTo>
                <a:lnTo>
                  <a:pt x="3482726" y="6322568"/>
                </a:lnTo>
                <a:lnTo>
                  <a:pt x="3482726" y="6236374"/>
                </a:lnTo>
                <a:close/>
                <a:moveTo>
                  <a:pt x="3836486" y="6235308"/>
                </a:moveTo>
                <a:cubicBezTo>
                  <a:pt x="3826764" y="6235308"/>
                  <a:pt x="3818107" y="6239534"/>
                  <a:pt x="3812364" y="6247370"/>
                </a:cubicBezTo>
                <a:lnTo>
                  <a:pt x="3812364" y="6236375"/>
                </a:lnTo>
                <a:lnTo>
                  <a:pt x="3792959" y="6236375"/>
                </a:lnTo>
                <a:lnTo>
                  <a:pt x="3792959" y="6322569"/>
                </a:lnTo>
                <a:lnTo>
                  <a:pt x="3813923" y="6322569"/>
                </a:lnTo>
                <a:lnTo>
                  <a:pt x="3813923" y="6279615"/>
                </a:lnTo>
                <a:cubicBezTo>
                  <a:pt x="3813923" y="6261646"/>
                  <a:pt x="3826517" y="6253154"/>
                  <a:pt x="3844076" y="6256026"/>
                </a:cubicBezTo>
                <a:lnTo>
                  <a:pt x="3844076" y="6236375"/>
                </a:lnTo>
                <a:cubicBezTo>
                  <a:pt x="3841984" y="6235841"/>
                  <a:pt x="3839358" y="6235308"/>
                  <a:pt x="3836486" y="6235308"/>
                </a:cubicBezTo>
                <a:close/>
                <a:moveTo>
                  <a:pt x="3889902" y="6234569"/>
                </a:moveTo>
                <a:cubicBezTo>
                  <a:pt x="3865779" y="6234569"/>
                  <a:pt x="3845348" y="6253441"/>
                  <a:pt x="3845348" y="6279656"/>
                </a:cubicBezTo>
                <a:cubicBezTo>
                  <a:pt x="3845348" y="6306117"/>
                  <a:pt x="3865532" y="6324743"/>
                  <a:pt x="3891994" y="6324743"/>
                </a:cubicBezTo>
                <a:cubicBezTo>
                  <a:pt x="3900363" y="6324743"/>
                  <a:pt x="3914517" y="6322117"/>
                  <a:pt x="3926578" y="6311368"/>
                </a:cubicBezTo>
                <a:lnTo>
                  <a:pt x="3916896" y="6297215"/>
                </a:lnTo>
                <a:cubicBezTo>
                  <a:pt x="3910332" y="6302712"/>
                  <a:pt x="3901183" y="6306404"/>
                  <a:pt x="3892773" y="6306404"/>
                </a:cubicBezTo>
                <a:cubicBezTo>
                  <a:pt x="3879153" y="6306404"/>
                  <a:pt x="3869471" y="6299348"/>
                  <a:pt x="3866066" y="6286507"/>
                </a:cubicBezTo>
                <a:lnTo>
                  <a:pt x="3928178" y="6286507"/>
                </a:lnTo>
                <a:cubicBezTo>
                  <a:pt x="3929204" y="6283553"/>
                  <a:pt x="3929737" y="6279328"/>
                  <a:pt x="3929737" y="6274117"/>
                </a:cubicBezTo>
                <a:cubicBezTo>
                  <a:pt x="3929737" y="6251841"/>
                  <a:pt x="3913737" y="6234569"/>
                  <a:pt x="3889902" y="6234569"/>
                </a:cubicBezTo>
                <a:close/>
                <a:moveTo>
                  <a:pt x="3729000" y="6234569"/>
                </a:moveTo>
                <a:cubicBezTo>
                  <a:pt x="3704098" y="6234569"/>
                  <a:pt x="3686826" y="6254754"/>
                  <a:pt x="3686826" y="6279656"/>
                </a:cubicBezTo>
                <a:cubicBezTo>
                  <a:pt x="3686826" y="6304271"/>
                  <a:pt x="3703072" y="6324743"/>
                  <a:pt x="3728754" y="6324743"/>
                </a:cubicBezTo>
                <a:cubicBezTo>
                  <a:pt x="3741595" y="6324743"/>
                  <a:pt x="3750785" y="6321091"/>
                  <a:pt x="3758087" y="6311122"/>
                </a:cubicBezTo>
                <a:lnTo>
                  <a:pt x="3758087" y="6322650"/>
                </a:lnTo>
                <a:lnTo>
                  <a:pt x="3777492" y="6322650"/>
                </a:lnTo>
                <a:lnTo>
                  <a:pt x="3777492" y="6236374"/>
                </a:lnTo>
                <a:lnTo>
                  <a:pt x="3755995" y="6236374"/>
                </a:lnTo>
                <a:lnTo>
                  <a:pt x="3755995" y="6245031"/>
                </a:lnTo>
                <a:cubicBezTo>
                  <a:pt x="3748651" y="6237687"/>
                  <a:pt x="3739749" y="6234569"/>
                  <a:pt x="3729000" y="6234569"/>
                </a:cubicBezTo>
                <a:close/>
                <a:moveTo>
                  <a:pt x="3530275" y="6234528"/>
                </a:moveTo>
                <a:cubicBezTo>
                  <a:pt x="3512962" y="6234528"/>
                  <a:pt x="3499095" y="6243431"/>
                  <a:pt x="3499095" y="6259964"/>
                </a:cubicBezTo>
                <a:cubicBezTo>
                  <a:pt x="3499095" y="6274117"/>
                  <a:pt x="3508777" y="6280312"/>
                  <a:pt x="3517311" y="6283799"/>
                </a:cubicBezTo>
                <a:lnTo>
                  <a:pt x="3531341" y="6289584"/>
                </a:lnTo>
                <a:cubicBezTo>
                  <a:pt x="3538644" y="6292579"/>
                  <a:pt x="3541310" y="6294630"/>
                  <a:pt x="3541310" y="6299266"/>
                </a:cubicBezTo>
                <a:cubicBezTo>
                  <a:pt x="3541310" y="6303245"/>
                  <a:pt x="3537864" y="6307142"/>
                  <a:pt x="3529536" y="6307142"/>
                </a:cubicBezTo>
                <a:cubicBezTo>
                  <a:pt x="3520100" y="6307142"/>
                  <a:pt x="3510623" y="6301891"/>
                  <a:pt x="3504921" y="6295081"/>
                </a:cubicBezTo>
                <a:lnTo>
                  <a:pt x="3493639" y="6307922"/>
                </a:lnTo>
                <a:cubicBezTo>
                  <a:pt x="3501516" y="6319204"/>
                  <a:pt x="3514357" y="6324701"/>
                  <a:pt x="3528757" y="6324701"/>
                </a:cubicBezTo>
                <a:cubicBezTo>
                  <a:pt x="3547341" y="6324701"/>
                  <a:pt x="3561782" y="6315799"/>
                  <a:pt x="3561782" y="6297707"/>
                </a:cubicBezTo>
                <a:cubicBezTo>
                  <a:pt x="3561741" y="6285112"/>
                  <a:pt x="3553290" y="6278343"/>
                  <a:pt x="3541885" y="6273666"/>
                </a:cubicBezTo>
                <a:lnTo>
                  <a:pt x="3529249" y="6268456"/>
                </a:lnTo>
                <a:cubicBezTo>
                  <a:pt x="3521905" y="6265420"/>
                  <a:pt x="3519034" y="6262835"/>
                  <a:pt x="3519034" y="6259431"/>
                </a:cubicBezTo>
                <a:cubicBezTo>
                  <a:pt x="3519034" y="6255492"/>
                  <a:pt x="3522685" y="6252087"/>
                  <a:pt x="3529249" y="6252087"/>
                </a:cubicBezTo>
                <a:cubicBezTo>
                  <a:pt x="3536839" y="6252087"/>
                  <a:pt x="3543403" y="6255246"/>
                  <a:pt x="3549680" y="6260456"/>
                </a:cubicBezTo>
                <a:lnTo>
                  <a:pt x="3560428" y="6247615"/>
                </a:lnTo>
                <a:cubicBezTo>
                  <a:pt x="3552551" y="6238959"/>
                  <a:pt x="3542869" y="6234528"/>
                  <a:pt x="3530275" y="6234528"/>
                </a:cubicBezTo>
                <a:close/>
                <a:moveTo>
                  <a:pt x="3419834" y="6234528"/>
                </a:moveTo>
                <a:cubicBezTo>
                  <a:pt x="3402521" y="6234528"/>
                  <a:pt x="3388654" y="6243431"/>
                  <a:pt x="3388654" y="6259964"/>
                </a:cubicBezTo>
                <a:cubicBezTo>
                  <a:pt x="3388654" y="6274117"/>
                  <a:pt x="3398336" y="6280312"/>
                  <a:pt x="3406870" y="6283799"/>
                </a:cubicBezTo>
                <a:lnTo>
                  <a:pt x="3420900" y="6289584"/>
                </a:lnTo>
                <a:cubicBezTo>
                  <a:pt x="3428203" y="6292579"/>
                  <a:pt x="3430869" y="6294630"/>
                  <a:pt x="3430869" y="6299266"/>
                </a:cubicBezTo>
                <a:cubicBezTo>
                  <a:pt x="3430869" y="6303245"/>
                  <a:pt x="3427423" y="6307142"/>
                  <a:pt x="3419095" y="6307142"/>
                </a:cubicBezTo>
                <a:cubicBezTo>
                  <a:pt x="3409659" y="6307142"/>
                  <a:pt x="3400182" y="6301891"/>
                  <a:pt x="3394480" y="6295081"/>
                </a:cubicBezTo>
                <a:lnTo>
                  <a:pt x="3383198" y="6307922"/>
                </a:lnTo>
                <a:cubicBezTo>
                  <a:pt x="3391075" y="6319204"/>
                  <a:pt x="3403916" y="6324701"/>
                  <a:pt x="3418316" y="6324701"/>
                </a:cubicBezTo>
                <a:cubicBezTo>
                  <a:pt x="3436900" y="6324701"/>
                  <a:pt x="3451341" y="6315799"/>
                  <a:pt x="3451341" y="6297707"/>
                </a:cubicBezTo>
                <a:cubicBezTo>
                  <a:pt x="3451300" y="6285112"/>
                  <a:pt x="3442890" y="6278343"/>
                  <a:pt x="3431444" y="6273666"/>
                </a:cubicBezTo>
                <a:lnTo>
                  <a:pt x="3418808" y="6268456"/>
                </a:lnTo>
                <a:cubicBezTo>
                  <a:pt x="3411464" y="6265420"/>
                  <a:pt x="3408593" y="6262835"/>
                  <a:pt x="3408593" y="6259431"/>
                </a:cubicBezTo>
                <a:cubicBezTo>
                  <a:pt x="3408593" y="6255492"/>
                  <a:pt x="3412244" y="6252087"/>
                  <a:pt x="3418808" y="6252087"/>
                </a:cubicBezTo>
                <a:cubicBezTo>
                  <a:pt x="3426398" y="6252087"/>
                  <a:pt x="3432962" y="6255246"/>
                  <a:pt x="3439239" y="6260456"/>
                </a:cubicBezTo>
                <a:lnTo>
                  <a:pt x="3449987" y="6247615"/>
                </a:lnTo>
                <a:cubicBezTo>
                  <a:pt x="3442110" y="6238959"/>
                  <a:pt x="3432428" y="6234528"/>
                  <a:pt x="3419834" y="6234528"/>
                </a:cubicBezTo>
                <a:close/>
                <a:moveTo>
                  <a:pt x="3337825" y="6234528"/>
                </a:moveTo>
                <a:cubicBezTo>
                  <a:pt x="3313701" y="6234528"/>
                  <a:pt x="3293271" y="6253400"/>
                  <a:pt x="3293271" y="6279615"/>
                </a:cubicBezTo>
                <a:cubicBezTo>
                  <a:pt x="3293271" y="6306076"/>
                  <a:pt x="3313455" y="6324701"/>
                  <a:pt x="3339917" y="6324701"/>
                </a:cubicBezTo>
                <a:cubicBezTo>
                  <a:pt x="3348286" y="6324701"/>
                  <a:pt x="3362440" y="6322076"/>
                  <a:pt x="3374501" y="6311327"/>
                </a:cubicBezTo>
                <a:lnTo>
                  <a:pt x="3364819" y="6297174"/>
                </a:lnTo>
                <a:cubicBezTo>
                  <a:pt x="3358255" y="6302671"/>
                  <a:pt x="3349106" y="6306363"/>
                  <a:pt x="3340696" y="6306363"/>
                </a:cubicBezTo>
                <a:cubicBezTo>
                  <a:pt x="3327076" y="6306363"/>
                  <a:pt x="3317394" y="6299307"/>
                  <a:pt x="3313989" y="6286466"/>
                </a:cubicBezTo>
                <a:lnTo>
                  <a:pt x="3376101" y="6286466"/>
                </a:lnTo>
                <a:cubicBezTo>
                  <a:pt x="3377168" y="6283594"/>
                  <a:pt x="3377660" y="6279410"/>
                  <a:pt x="3377660" y="6274158"/>
                </a:cubicBezTo>
                <a:cubicBezTo>
                  <a:pt x="3377660" y="6251841"/>
                  <a:pt x="3361701" y="6234528"/>
                  <a:pt x="3337825" y="6234528"/>
                </a:cubicBezTo>
                <a:close/>
                <a:moveTo>
                  <a:pt x="3250318" y="6234528"/>
                </a:moveTo>
                <a:cubicBezTo>
                  <a:pt x="3240103" y="6234528"/>
                  <a:pt x="3231979" y="6237687"/>
                  <a:pt x="3224882" y="6244743"/>
                </a:cubicBezTo>
                <a:lnTo>
                  <a:pt x="3224882" y="6236374"/>
                </a:lnTo>
                <a:lnTo>
                  <a:pt x="3205477" y="6236374"/>
                </a:lnTo>
                <a:lnTo>
                  <a:pt x="3205477" y="6322568"/>
                </a:lnTo>
                <a:lnTo>
                  <a:pt x="3226441" y="6322568"/>
                </a:lnTo>
                <a:lnTo>
                  <a:pt x="3226441" y="6271205"/>
                </a:lnTo>
                <a:cubicBezTo>
                  <a:pt x="3226441" y="6260456"/>
                  <a:pt x="3233784" y="6253400"/>
                  <a:pt x="3244533" y="6253400"/>
                </a:cubicBezTo>
                <a:cubicBezTo>
                  <a:pt x="3255282" y="6253400"/>
                  <a:pt x="3261846" y="6261277"/>
                  <a:pt x="3261846" y="6271205"/>
                </a:cubicBezTo>
                <a:lnTo>
                  <a:pt x="3261846" y="6322568"/>
                </a:lnTo>
                <a:lnTo>
                  <a:pt x="3282810" y="6322568"/>
                </a:lnTo>
                <a:lnTo>
                  <a:pt x="3282810" y="6269113"/>
                </a:lnTo>
                <a:cubicBezTo>
                  <a:pt x="3282810" y="6249461"/>
                  <a:pt x="3271528" y="6234528"/>
                  <a:pt x="3250318" y="6234528"/>
                </a:cubicBezTo>
                <a:close/>
                <a:moveTo>
                  <a:pt x="3154155" y="6234528"/>
                </a:moveTo>
                <a:cubicBezTo>
                  <a:pt x="3130032" y="6234528"/>
                  <a:pt x="3109601" y="6253400"/>
                  <a:pt x="3109601" y="6279615"/>
                </a:cubicBezTo>
                <a:cubicBezTo>
                  <a:pt x="3109601" y="6306076"/>
                  <a:pt x="3129785" y="6324701"/>
                  <a:pt x="3156247" y="6324701"/>
                </a:cubicBezTo>
                <a:cubicBezTo>
                  <a:pt x="3164616" y="6324701"/>
                  <a:pt x="3178770" y="6322076"/>
                  <a:pt x="3190831" y="6311327"/>
                </a:cubicBezTo>
                <a:lnTo>
                  <a:pt x="3181149" y="6297174"/>
                </a:lnTo>
                <a:cubicBezTo>
                  <a:pt x="3174585" y="6302671"/>
                  <a:pt x="3165436" y="6306363"/>
                  <a:pt x="3157026" y="6306363"/>
                </a:cubicBezTo>
                <a:cubicBezTo>
                  <a:pt x="3143406" y="6306363"/>
                  <a:pt x="3133724" y="6299307"/>
                  <a:pt x="3130319" y="6286466"/>
                </a:cubicBezTo>
                <a:lnTo>
                  <a:pt x="3192431" y="6286466"/>
                </a:lnTo>
                <a:cubicBezTo>
                  <a:pt x="3193498" y="6283594"/>
                  <a:pt x="3193990" y="6279410"/>
                  <a:pt x="3193990" y="6274158"/>
                </a:cubicBezTo>
                <a:cubicBezTo>
                  <a:pt x="3193990" y="6251841"/>
                  <a:pt x="3177990" y="6234528"/>
                  <a:pt x="3154155" y="6234528"/>
                </a:cubicBezTo>
                <a:close/>
                <a:moveTo>
                  <a:pt x="3631278" y="6204662"/>
                </a:moveTo>
                <a:cubicBezTo>
                  <a:pt x="3596448" y="6204662"/>
                  <a:pt x="3569699" y="6230878"/>
                  <a:pt x="3569699" y="6264682"/>
                </a:cubicBezTo>
                <a:cubicBezTo>
                  <a:pt x="3569699" y="6297954"/>
                  <a:pt x="3595627" y="6324702"/>
                  <a:pt x="3631278" y="6324702"/>
                </a:cubicBezTo>
                <a:cubicBezTo>
                  <a:pt x="3652489" y="6324702"/>
                  <a:pt x="3670581" y="6315020"/>
                  <a:pt x="3681575" y="6297175"/>
                </a:cubicBezTo>
                <a:lnTo>
                  <a:pt x="3665329" y="6285400"/>
                </a:lnTo>
                <a:cubicBezTo>
                  <a:pt x="3656960" y="6297995"/>
                  <a:pt x="3646458" y="6305051"/>
                  <a:pt x="3631278" y="6305051"/>
                </a:cubicBezTo>
                <a:cubicBezTo>
                  <a:pt x="3608222" y="6305051"/>
                  <a:pt x="3591730" y="6287246"/>
                  <a:pt x="3591730" y="6264682"/>
                </a:cubicBezTo>
                <a:cubicBezTo>
                  <a:pt x="3591730" y="6242939"/>
                  <a:pt x="3607442" y="6224314"/>
                  <a:pt x="3631278" y="6224314"/>
                </a:cubicBezTo>
                <a:cubicBezTo>
                  <a:pt x="3645678" y="6224314"/>
                  <a:pt x="3655647" y="6230508"/>
                  <a:pt x="3665329" y="6243964"/>
                </a:cubicBezTo>
                <a:lnTo>
                  <a:pt x="3681575" y="6232436"/>
                </a:lnTo>
                <a:cubicBezTo>
                  <a:pt x="3670827" y="6215124"/>
                  <a:pt x="3653268" y="6204662"/>
                  <a:pt x="3631278" y="6204662"/>
                </a:cubicBezTo>
                <a:close/>
                <a:moveTo>
                  <a:pt x="3045150" y="6204662"/>
                </a:moveTo>
                <a:cubicBezTo>
                  <a:pt x="3011345" y="6204662"/>
                  <a:pt x="2983325" y="6229565"/>
                  <a:pt x="2983325" y="6264682"/>
                </a:cubicBezTo>
                <a:cubicBezTo>
                  <a:pt x="2983325" y="6299267"/>
                  <a:pt x="3010853" y="6324702"/>
                  <a:pt x="3045150" y="6324702"/>
                </a:cubicBezTo>
                <a:cubicBezTo>
                  <a:pt x="3066894" y="6324702"/>
                  <a:pt x="3087858" y="6313913"/>
                  <a:pt x="3099673" y="6294016"/>
                </a:cubicBezTo>
                <a:lnTo>
                  <a:pt x="3099673" y="6260252"/>
                </a:lnTo>
                <a:lnTo>
                  <a:pt x="3044617" y="6260252"/>
                </a:lnTo>
                <a:lnTo>
                  <a:pt x="3044617" y="6278836"/>
                </a:lnTo>
                <a:lnTo>
                  <a:pt x="3078381" y="6278836"/>
                </a:lnTo>
                <a:lnTo>
                  <a:pt x="3078381" y="6291103"/>
                </a:lnTo>
                <a:cubicBezTo>
                  <a:pt x="3071078" y="6300252"/>
                  <a:pt x="3057991" y="6305297"/>
                  <a:pt x="3045930" y="6305297"/>
                </a:cubicBezTo>
                <a:cubicBezTo>
                  <a:pt x="3021807" y="6305297"/>
                  <a:pt x="3005110" y="6288805"/>
                  <a:pt x="3005110" y="6264682"/>
                </a:cubicBezTo>
                <a:cubicBezTo>
                  <a:pt x="3005110" y="6241872"/>
                  <a:pt x="3019961" y="6224314"/>
                  <a:pt x="3044617" y="6224314"/>
                </a:cubicBezTo>
                <a:cubicBezTo>
                  <a:pt x="3058771" y="6224314"/>
                  <a:pt x="3068125" y="6230139"/>
                  <a:pt x="3077314" y="6241667"/>
                </a:cubicBezTo>
                <a:lnTo>
                  <a:pt x="3093642" y="6230098"/>
                </a:lnTo>
                <a:cubicBezTo>
                  <a:pt x="3081704" y="6213155"/>
                  <a:pt x="3064678" y="6204662"/>
                  <a:pt x="3045150" y="6204662"/>
                </a:cubicBezTo>
                <a:close/>
                <a:moveTo>
                  <a:pt x="3472265" y="6195226"/>
                </a:moveTo>
                <a:cubicBezTo>
                  <a:pt x="3464388" y="6195226"/>
                  <a:pt x="3458644" y="6201257"/>
                  <a:pt x="3458644" y="6208847"/>
                </a:cubicBezTo>
                <a:cubicBezTo>
                  <a:pt x="3458644" y="6216436"/>
                  <a:pt x="3464675" y="6221934"/>
                  <a:pt x="3472265" y="6221934"/>
                </a:cubicBezTo>
                <a:cubicBezTo>
                  <a:pt x="3480142" y="6221934"/>
                  <a:pt x="3486172" y="6216682"/>
                  <a:pt x="3486172" y="6208847"/>
                </a:cubicBezTo>
                <a:cubicBezTo>
                  <a:pt x="3486172" y="6201011"/>
                  <a:pt x="3480101" y="6195226"/>
                  <a:pt x="3472265" y="6195226"/>
                </a:cubicBezTo>
                <a:close/>
                <a:moveTo>
                  <a:pt x="2841296" y="5959741"/>
                </a:moveTo>
                <a:cubicBezTo>
                  <a:pt x="2786117" y="5959741"/>
                  <a:pt x="2741399" y="6004459"/>
                  <a:pt x="2741399" y="6059597"/>
                </a:cubicBezTo>
                <a:cubicBezTo>
                  <a:pt x="2741399" y="6107925"/>
                  <a:pt x="2775737" y="6148212"/>
                  <a:pt x="2821398" y="6157442"/>
                </a:cubicBezTo>
                <a:lnTo>
                  <a:pt x="2821398" y="6159452"/>
                </a:lnTo>
                <a:lnTo>
                  <a:pt x="2765070" y="6159452"/>
                </a:lnTo>
                <a:cubicBezTo>
                  <a:pt x="2750301" y="6176847"/>
                  <a:pt x="2741399" y="6199370"/>
                  <a:pt x="2741399" y="6223985"/>
                </a:cubicBezTo>
                <a:cubicBezTo>
                  <a:pt x="2741399" y="6279123"/>
                  <a:pt x="2786117" y="6323841"/>
                  <a:pt x="2841296" y="6323841"/>
                </a:cubicBezTo>
                <a:cubicBezTo>
                  <a:pt x="2896474" y="6323841"/>
                  <a:pt x="2941192" y="6279123"/>
                  <a:pt x="2941192" y="6223985"/>
                </a:cubicBezTo>
                <a:cubicBezTo>
                  <a:pt x="2941192" y="6189893"/>
                  <a:pt x="2924084" y="6159780"/>
                  <a:pt x="2897992" y="6141770"/>
                </a:cubicBezTo>
                <a:cubicBezTo>
                  <a:pt x="2913623" y="6130981"/>
                  <a:pt x="2926054" y="6115801"/>
                  <a:pt x="2933479" y="6098038"/>
                </a:cubicBezTo>
                <a:cubicBezTo>
                  <a:pt x="2948577" y="6134058"/>
                  <a:pt x="2984187" y="6159411"/>
                  <a:pt x="3025704" y="6159411"/>
                </a:cubicBezTo>
                <a:cubicBezTo>
                  <a:pt x="3041047" y="6159411"/>
                  <a:pt x="3055571" y="6155965"/>
                  <a:pt x="3068575" y="6149770"/>
                </a:cubicBezTo>
                <a:lnTo>
                  <a:pt x="3068575" y="5969382"/>
                </a:lnTo>
                <a:cubicBezTo>
                  <a:pt x="3055611" y="5963187"/>
                  <a:pt x="3041088" y="5959741"/>
                  <a:pt x="3025745" y="5959741"/>
                </a:cubicBezTo>
                <a:cubicBezTo>
                  <a:pt x="2984228" y="5959741"/>
                  <a:pt x="2948618" y="5985054"/>
                  <a:pt x="2933520" y="6021115"/>
                </a:cubicBezTo>
                <a:cubicBezTo>
                  <a:pt x="2918464" y="5985054"/>
                  <a:pt x="2882854" y="5959741"/>
                  <a:pt x="2841296" y="5959741"/>
                </a:cubicBezTo>
                <a:close/>
                <a:moveTo>
                  <a:pt x="0" y="0"/>
                </a:moveTo>
                <a:lnTo>
                  <a:pt x="4233817" y="0"/>
                </a:lnTo>
                <a:lnTo>
                  <a:pt x="4233817" y="6587999"/>
                </a:lnTo>
                <a:lnTo>
                  <a:pt x="0" y="6587999"/>
                </a:lnTo>
                <a:close/>
              </a:path>
            </a:pathLst>
          </a:custGeom>
          <a:solidFill>
            <a:schemeClr val="bg1">
              <a:lumMod val="85000"/>
            </a:schemeClr>
          </a:solidFill>
        </p:spPr>
        <p:txBody>
          <a:bodyPr wrap="square">
            <a:noAutofit/>
          </a:bodyPr>
          <a:lstStyle>
            <a:lvl1pPr marL="0" indent="0">
              <a:buNone/>
              <a:defRPr/>
            </a:lvl1pPr>
          </a:lstStyle>
          <a:p>
            <a:r>
              <a:rPr lang="en-US"/>
              <a:t>Click icon to add picture</a:t>
            </a:r>
            <a:endParaRPr lang="en-AU" dirty="0"/>
          </a:p>
        </p:txBody>
      </p:sp>
      <p:sp>
        <p:nvSpPr>
          <p:cNvPr id="11" name="Quadro 17">
            <a:extLst>
              <a:ext uri="{FF2B5EF4-FFF2-40B4-BE49-F238E27FC236}">
                <a16:creationId xmlns:a16="http://schemas.microsoft.com/office/drawing/2014/main" id="{CF009A0E-FCF8-4C63-9A25-A78571BD0041}"/>
              </a:ext>
            </a:extLst>
          </p:cNvPr>
          <p:cNvSpPr/>
          <p:nvPr userDrawn="1"/>
        </p:nvSpPr>
        <p:spPr>
          <a:xfrm>
            <a:off x="0" y="0"/>
            <a:ext cx="12192000" cy="6858000"/>
          </a:xfrm>
          <a:prstGeom prst="frame">
            <a:avLst>
              <a:gd name="adj1" fmla="val 1816"/>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68" name="Text Placeholder 2">
            <a:extLst>
              <a:ext uri="{FF2B5EF4-FFF2-40B4-BE49-F238E27FC236}">
                <a16:creationId xmlns:a16="http://schemas.microsoft.com/office/drawing/2014/main" id="{2F968268-34F6-468F-B1C9-0A5922102C7E}"/>
              </a:ext>
            </a:extLst>
          </p:cNvPr>
          <p:cNvSpPr>
            <a:spLocks noGrp="1"/>
          </p:cNvSpPr>
          <p:nvPr userDrawn="1">
            <p:ph type="body" idx="19" hasCustomPrompt="1"/>
          </p:nvPr>
        </p:nvSpPr>
        <p:spPr>
          <a:xfrm>
            <a:off x="5273593" y="3769421"/>
            <a:ext cx="2011127" cy="648512"/>
          </a:xfrm>
          <a:prstGeom prst="rect">
            <a:avLst/>
          </a:prstGeom>
        </p:spPr>
        <p:txBody>
          <a:bodyPr wrap="square" anchor="b">
            <a:spAutoFit/>
          </a:bodyPr>
          <a:lstStyle>
            <a:lvl1pPr marL="0" indent="0" algn="l">
              <a:lnSpc>
                <a:spcPct val="100000"/>
              </a:lnSpc>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Click </a:t>
            </a:r>
            <a:br>
              <a:rPr lang="en-AU" noProof="0"/>
            </a:br>
            <a:r>
              <a:rPr lang="en-AU" noProof="0"/>
              <a:t>to edit</a:t>
            </a:r>
          </a:p>
        </p:txBody>
      </p:sp>
      <p:sp>
        <p:nvSpPr>
          <p:cNvPr id="69" name="Text Placeholder 2">
            <a:extLst>
              <a:ext uri="{FF2B5EF4-FFF2-40B4-BE49-F238E27FC236}">
                <a16:creationId xmlns:a16="http://schemas.microsoft.com/office/drawing/2014/main" id="{BDE9C94E-0576-436A-9B2D-66EE96491E21}"/>
              </a:ext>
            </a:extLst>
          </p:cNvPr>
          <p:cNvSpPr>
            <a:spLocks noGrp="1"/>
          </p:cNvSpPr>
          <p:nvPr userDrawn="1">
            <p:ph type="body" idx="20"/>
          </p:nvPr>
        </p:nvSpPr>
        <p:spPr>
          <a:xfrm>
            <a:off x="5273593" y="4424028"/>
            <a:ext cx="2011127" cy="1411621"/>
          </a:xfrm>
          <a:prstGeom prst="rect">
            <a:avLst/>
          </a:prstGeom>
        </p:spPr>
        <p:txBody>
          <a:bodyPr anchor="t">
            <a:noAutofit/>
          </a:bodyPr>
          <a:lstStyle>
            <a:lvl1pPr marL="0" indent="0" algn="l" defTabSz="914400" rtl="0" eaLnBrk="1" latinLnBrk="0" hangingPunct="1">
              <a:lnSpc>
                <a:spcPct val="10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70" name="Text Placeholder 2">
            <a:extLst>
              <a:ext uri="{FF2B5EF4-FFF2-40B4-BE49-F238E27FC236}">
                <a16:creationId xmlns:a16="http://schemas.microsoft.com/office/drawing/2014/main" id="{30F6014D-DCAE-49AC-B776-1079A52DEA42}"/>
              </a:ext>
            </a:extLst>
          </p:cNvPr>
          <p:cNvSpPr>
            <a:spLocks noGrp="1"/>
          </p:cNvSpPr>
          <p:nvPr userDrawn="1">
            <p:ph type="body" idx="26" hasCustomPrompt="1"/>
          </p:nvPr>
        </p:nvSpPr>
        <p:spPr>
          <a:xfrm>
            <a:off x="754063" y="3769421"/>
            <a:ext cx="2011127" cy="648512"/>
          </a:xfrm>
          <a:prstGeom prst="rect">
            <a:avLst/>
          </a:prstGeom>
        </p:spPr>
        <p:txBody>
          <a:bodyPr wrap="square" anchor="b">
            <a:spAutoFit/>
          </a:bodyPr>
          <a:lstStyle>
            <a:lvl1pPr marL="0" indent="0" algn="l">
              <a:lnSpc>
                <a:spcPct val="100000"/>
              </a:lnSpc>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Click </a:t>
            </a:r>
            <a:br>
              <a:rPr lang="en-AU" noProof="0"/>
            </a:br>
            <a:r>
              <a:rPr lang="en-AU" noProof="0"/>
              <a:t>to edit</a:t>
            </a:r>
          </a:p>
        </p:txBody>
      </p:sp>
      <p:sp>
        <p:nvSpPr>
          <p:cNvPr id="71" name="Text Placeholder 2">
            <a:extLst>
              <a:ext uri="{FF2B5EF4-FFF2-40B4-BE49-F238E27FC236}">
                <a16:creationId xmlns:a16="http://schemas.microsoft.com/office/drawing/2014/main" id="{F115E627-790B-4ACC-8607-BBB354AE5CB1}"/>
              </a:ext>
            </a:extLst>
          </p:cNvPr>
          <p:cNvSpPr>
            <a:spLocks noGrp="1"/>
          </p:cNvSpPr>
          <p:nvPr userDrawn="1">
            <p:ph type="body" idx="27"/>
          </p:nvPr>
        </p:nvSpPr>
        <p:spPr>
          <a:xfrm>
            <a:off x="754063" y="4424028"/>
            <a:ext cx="2011127" cy="1411621"/>
          </a:xfrm>
          <a:prstGeom prst="rect">
            <a:avLst/>
          </a:prstGeom>
        </p:spPr>
        <p:txBody>
          <a:bodyPr anchor="t">
            <a:noAutofit/>
          </a:bodyPr>
          <a:lstStyle>
            <a:lvl1pPr marL="0" indent="0" algn="l" defTabSz="914400" rtl="0" eaLnBrk="1" latinLnBrk="0" hangingPunct="1">
              <a:lnSpc>
                <a:spcPct val="10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72" name="Text Placeholder 2">
            <a:extLst>
              <a:ext uri="{FF2B5EF4-FFF2-40B4-BE49-F238E27FC236}">
                <a16:creationId xmlns:a16="http://schemas.microsoft.com/office/drawing/2014/main" id="{F07AD78B-F4DD-4D0A-93C9-4C8D86CECC2D}"/>
              </a:ext>
            </a:extLst>
          </p:cNvPr>
          <p:cNvSpPr>
            <a:spLocks noGrp="1"/>
          </p:cNvSpPr>
          <p:nvPr userDrawn="1">
            <p:ph type="body" idx="28" hasCustomPrompt="1"/>
          </p:nvPr>
        </p:nvSpPr>
        <p:spPr>
          <a:xfrm>
            <a:off x="3013828" y="3769421"/>
            <a:ext cx="2011127" cy="648512"/>
          </a:xfrm>
          <a:prstGeom prst="rect">
            <a:avLst/>
          </a:prstGeom>
        </p:spPr>
        <p:txBody>
          <a:bodyPr wrap="square" anchor="b">
            <a:spAutoFit/>
          </a:bodyPr>
          <a:lstStyle>
            <a:lvl1pPr marL="0" indent="0" algn="l">
              <a:lnSpc>
                <a:spcPct val="100000"/>
              </a:lnSpc>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Click </a:t>
            </a:r>
            <a:br>
              <a:rPr lang="en-AU" noProof="0"/>
            </a:br>
            <a:r>
              <a:rPr lang="en-AU" noProof="0"/>
              <a:t>to edit</a:t>
            </a:r>
          </a:p>
        </p:txBody>
      </p:sp>
      <p:sp>
        <p:nvSpPr>
          <p:cNvPr id="73" name="Text Placeholder 2">
            <a:extLst>
              <a:ext uri="{FF2B5EF4-FFF2-40B4-BE49-F238E27FC236}">
                <a16:creationId xmlns:a16="http://schemas.microsoft.com/office/drawing/2014/main" id="{0251835E-F175-454C-84E4-7619C9464023}"/>
              </a:ext>
            </a:extLst>
          </p:cNvPr>
          <p:cNvSpPr>
            <a:spLocks noGrp="1"/>
          </p:cNvSpPr>
          <p:nvPr userDrawn="1">
            <p:ph type="body" idx="29"/>
          </p:nvPr>
        </p:nvSpPr>
        <p:spPr>
          <a:xfrm>
            <a:off x="3013828" y="4424028"/>
            <a:ext cx="2011127" cy="1411621"/>
          </a:xfrm>
          <a:prstGeom prst="rect">
            <a:avLst/>
          </a:prstGeom>
        </p:spPr>
        <p:txBody>
          <a:bodyPr anchor="t">
            <a:noAutofit/>
          </a:bodyPr>
          <a:lstStyle>
            <a:lvl1pPr marL="0" indent="0" algn="l" defTabSz="914400" rtl="0" eaLnBrk="1" latinLnBrk="0" hangingPunct="1">
              <a:lnSpc>
                <a:spcPct val="10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6" name="Text Placeholder 3">
            <a:extLst>
              <a:ext uri="{FF2B5EF4-FFF2-40B4-BE49-F238E27FC236}">
                <a16:creationId xmlns:a16="http://schemas.microsoft.com/office/drawing/2014/main" id="{500F9A0D-47F8-499D-B652-AE4771822A76}"/>
              </a:ext>
            </a:extLst>
          </p:cNvPr>
          <p:cNvSpPr>
            <a:spLocks noGrp="1"/>
          </p:cNvSpPr>
          <p:nvPr>
            <p:ph idx="30"/>
          </p:nvPr>
        </p:nvSpPr>
        <p:spPr>
          <a:xfrm>
            <a:off x="754063" y="1250950"/>
            <a:ext cx="6530657" cy="2120481"/>
          </a:xfrm>
          <a:prstGeom prst="rect">
            <a:avLst/>
          </a:prstGeom>
        </p:spPr>
        <p:txBody>
          <a:bodyPr vert="horz" lIns="90000" tIns="46800" rIns="90000" bIns="46800" rtlCol="0">
            <a:no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edit Master text styles</a:t>
            </a:r>
          </a:p>
          <a:p>
            <a:pPr lvl="1"/>
            <a:r>
              <a:rPr lang="en-US" noProof="0"/>
              <a:t>Second level</a:t>
            </a:r>
          </a:p>
          <a:p>
            <a:pPr lvl="2"/>
            <a:r>
              <a:rPr lang="en-US" noProof="0"/>
              <a:t>Third level</a:t>
            </a:r>
          </a:p>
        </p:txBody>
      </p:sp>
      <p:sp>
        <p:nvSpPr>
          <p:cNvPr id="15" name="Rectangle 14">
            <a:extLst>
              <a:ext uri="{FF2B5EF4-FFF2-40B4-BE49-F238E27FC236}">
                <a16:creationId xmlns:a16="http://schemas.microsoft.com/office/drawing/2014/main" id="{48EC60CC-7CB6-41EB-80BE-855E8EBEA7BC}"/>
              </a:ext>
            </a:extLst>
          </p:cNvPr>
          <p:cNvSpPr/>
          <p:nvPr userDrawn="1"/>
        </p:nvSpPr>
        <p:spPr>
          <a:xfrm>
            <a:off x="-1582576" y="0"/>
            <a:ext cx="1440000" cy="9023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Content Slide with Image Option #1</a:t>
            </a:r>
            <a:br>
              <a:rPr lang="en-AU" sz="1200" b="1" dirty="0">
                <a:solidFill>
                  <a:schemeClr val="bg1"/>
                </a:solidFill>
              </a:rPr>
            </a:br>
            <a:r>
              <a:rPr lang="en-AU" sz="1200" b="1" dirty="0">
                <a:solidFill>
                  <a:schemeClr val="bg1"/>
                </a:solidFill>
              </a:rPr>
              <a:t>Green logo</a:t>
            </a:r>
            <a:endParaRPr lang="en-AU" sz="1200" dirty="0">
              <a:solidFill>
                <a:schemeClr val="bg1"/>
              </a:solidFill>
            </a:endParaRPr>
          </a:p>
        </p:txBody>
      </p:sp>
      <p:sp>
        <p:nvSpPr>
          <p:cNvPr id="16" name="Rectangle 15">
            <a:extLst>
              <a:ext uri="{FF2B5EF4-FFF2-40B4-BE49-F238E27FC236}">
                <a16:creationId xmlns:a16="http://schemas.microsoft.com/office/drawing/2014/main" id="{F620CBB4-9F6A-4A7D-871F-9B9D749B5F18}"/>
              </a:ext>
            </a:extLst>
          </p:cNvPr>
          <p:cNvSpPr/>
          <p:nvPr userDrawn="1"/>
        </p:nvSpPr>
        <p:spPr>
          <a:xfrm>
            <a:off x="-1582576" y="1072662"/>
            <a:ext cx="1440000" cy="1581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Instructions –  how to replace the image:</a:t>
            </a:r>
          </a:p>
          <a:p>
            <a:endParaRPr lang="en-AU" sz="1200" dirty="0">
              <a:solidFill>
                <a:schemeClr val="bg1"/>
              </a:solidFill>
            </a:endParaRPr>
          </a:p>
          <a:p>
            <a:r>
              <a:rPr lang="en-AU" sz="1200" dirty="0">
                <a:solidFill>
                  <a:schemeClr val="bg1"/>
                </a:solidFill>
              </a:rPr>
              <a:t>Refer back to slide #1 on this template.</a:t>
            </a:r>
          </a:p>
        </p:txBody>
      </p:sp>
      <p:sp>
        <p:nvSpPr>
          <p:cNvPr id="19" name="Footer Placeholder 4">
            <a:extLst>
              <a:ext uri="{FF2B5EF4-FFF2-40B4-BE49-F238E27FC236}">
                <a16:creationId xmlns:a16="http://schemas.microsoft.com/office/drawing/2014/main" id="{4654A123-C9A5-4322-A779-F1ED78BACF5C}"/>
              </a:ext>
            </a:extLst>
          </p:cNvPr>
          <p:cNvSpPr>
            <a:spLocks noGrp="1"/>
          </p:cNvSpPr>
          <p:nvPr>
            <p:ph type="ftr" sz="quarter" idx="3"/>
          </p:nvPr>
        </p:nvSpPr>
        <p:spPr>
          <a:xfrm>
            <a:off x="738193" y="6318221"/>
            <a:ext cx="1124064"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r>
              <a:rPr lang="en-AU" dirty="0"/>
              <a:t>©GenesisCare 2021</a:t>
            </a:r>
          </a:p>
        </p:txBody>
      </p:sp>
      <p:sp>
        <p:nvSpPr>
          <p:cNvPr id="20" name="Slide Number Placeholder 5">
            <a:extLst>
              <a:ext uri="{FF2B5EF4-FFF2-40B4-BE49-F238E27FC236}">
                <a16:creationId xmlns:a16="http://schemas.microsoft.com/office/drawing/2014/main" id="{11F1212B-06DB-486C-9457-9C224CC5D883}"/>
              </a:ext>
            </a:extLst>
          </p:cNvPr>
          <p:cNvSpPr>
            <a:spLocks noGrp="1"/>
          </p:cNvSpPr>
          <p:nvPr>
            <p:ph type="sldNum" sz="quarter" idx="4"/>
          </p:nvPr>
        </p:nvSpPr>
        <p:spPr>
          <a:xfrm>
            <a:off x="1939496" y="6318221"/>
            <a:ext cx="312830"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fld id="{FAB6D39D-1210-4F97-8D6B-D4136F467DEA}" type="slidenum">
              <a:rPr lang="en-AU" smtClean="0"/>
              <a:pPr/>
              <a:t>‹#›</a:t>
            </a:fld>
            <a:endParaRPr lang="en-AU" dirty="0"/>
          </a:p>
        </p:txBody>
      </p:sp>
      <p:sp>
        <p:nvSpPr>
          <p:cNvPr id="21" name="Title Placeholder 1">
            <a:extLst>
              <a:ext uri="{FF2B5EF4-FFF2-40B4-BE49-F238E27FC236}">
                <a16:creationId xmlns:a16="http://schemas.microsoft.com/office/drawing/2014/main" id="{8A40418E-03EA-498E-B4D6-A0DF37218D6B}"/>
              </a:ext>
            </a:extLst>
          </p:cNvPr>
          <p:cNvSpPr>
            <a:spLocks noGrp="1"/>
          </p:cNvSpPr>
          <p:nvPr>
            <p:ph type="title"/>
          </p:nvPr>
        </p:nvSpPr>
        <p:spPr>
          <a:xfrm>
            <a:off x="740780" y="540000"/>
            <a:ext cx="6565283" cy="480131"/>
          </a:xfrm>
          <a:prstGeom prst="rect">
            <a:avLst/>
          </a:prstGeom>
        </p:spPr>
        <p:txBody>
          <a:bodyPr vert="horz" wrap="square" lIns="91440" tIns="45720" rIns="91440" bIns="45720" rtlCol="0" anchor="t" anchorCtr="0">
            <a:spAutoFit/>
          </a:bodyPr>
          <a:lstStyle/>
          <a:p>
            <a:r>
              <a:rPr lang="en-US"/>
              <a:t>Click to edit Master title style</a:t>
            </a:r>
            <a:endParaRPr lang="en-AU" dirty="0"/>
          </a:p>
        </p:txBody>
      </p:sp>
    </p:spTree>
    <p:extLst>
      <p:ext uri="{BB962C8B-B14F-4D97-AF65-F5344CB8AC3E}">
        <p14:creationId xmlns:p14="http://schemas.microsoft.com/office/powerpoint/2010/main" val="39835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Custom Layout 03 White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47A6E8-A1F3-4292-9EED-E1812C1E4AAC}"/>
              </a:ext>
            </a:extLst>
          </p:cNvPr>
          <p:cNvSpPr/>
          <p:nvPr userDrawn="1"/>
        </p:nvSpPr>
        <p:spPr>
          <a:xfrm>
            <a:off x="7823200" y="143693"/>
            <a:ext cx="4233817" cy="658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Picture Placeholder 47">
            <a:extLst>
              <a:ext uri="{FF2B5EF4-FFF2-40B4-BE49-F238E27FC236}">
                <a16:creationId xmlns:a16="http://schemas.microsoft.com/office/drawing/2014/main" id="{2A280342-69E9-4C06-90AE-E94D870E2A30}"/>
              </a:ext>
            </a:extLst>
          </p:cNvPr>
          <p:cNvSpPr>
            <a:spLocks noGrp="1"/>
          </p:cNvSpPr>
          <p:nvPr>
            <p:ph type="pic" sz="quarter" idx="13"/>
          </p:nvPr>
        </p:nvSpPr>
        <p:spPr>
          <a:xfrm>
            <a:off x="7823200" y="143693"/>
            <a:ext cx="4233817" cy="6587999"/>
          </a:xfrm>
          <a:custGeom>
            <a:avLst/>
            <a:gdLst>
              <a:gd name="connsiteX0" fmla="*/ 3732693 w 4233817"/>
              <a:gd name="connsiteY0" fmla="*/ 6253359 h 6587999"/>
              <a:gd name="connsiteX1" fmla="*/ 3756815 w 4233817"/>
              <a:gd name="connsiteY1" fmla="*/ 6279574 h 6587999"/>
              <a:gd name="connsiteX2" fmla="*/ 3732693 w 4233817"/>
              <a:gd name="connsiteY2" fmla="*/ 6305789 h 6587999"/>
              <a:gd name="connsiteX3" fmla="*/ 3708323 w 4233817"/>
              <a:gd name="connsiteY3" fmla="*/ 6279574 h 6587999"/>
              <a:gd name="connsiteX4" fmla="*/ 3732693 w 4233817"/>
              <a:gd name="connsiteY4" fmla="*/ 6253359 h 6587999"/>
              <a:gd name="connsiteX5" fmla="*/ 3889409 w 4233817"/>
              <a:gd name="connsiteY5" fmla="*/ 6251841 h 6587999"/>
              <a:gd name="connsiteX6" fmla="*/ 3909594 w 4233817"/>
              <a:gd name="connsiteY6" fmla="*/ 6270959 h 6587999"/>
              <a:gd name="connsiteX7" fmla="*/ 3866599 w 4233817"/>
              <a:gd name="connsiteY7" fmla="*/ 6270959 h 6587999"/>
              <a:gd name="connsiteX8" fmla="*/ 3889409 w 4233817"/>
              <a:gd name="connsiteY8" fmla="*/ 6251841 h 6587999"/>
              <a:gd name="connsiteX9" fmla="*/ 3337332 w 4233817"/>
              <a:gd name="connsiteY9" fmla="*/ 6251841 h 6587999"/>
              <a:gd name="connsiteX10" fmla="*/ 3357516 w 4233817"/>
              <a:gd name="connsiteY10" fmla="*/ 6270959 h 6587999"/>
              <a:gd name="connsiteX11" fmla="*/ 3314522 w 4233817"/>
              <a:gd name="connsiteY11" fmla="*/ 6270959 h 6587999"/>
              <a:gd name="connsiteX12" fmla="*/ 3337332 w 4233817"/>
              <a:gd name="connsiteY12" fmla="*/ 6251841 h 6587999"/>
              <a:gd name="connsiteX13" fmla="*/ 3153662 w 4233817"/>
              <a:gd name="connsiteY13" fmla="*/ 6251841 h 6587999"/>
              <a:gd name="connsiteX14" fmla="*/ 3173847 w 4233817"/>
              <a:gd name="connsiteY14" fmla="*/ 6270959 h 6587999"/>
              <a:gd name="connsiteX15" fmla="*/ 3130852 w 4233817"/>
              <a:gd name="connsiteY15" fmla="*/ 6270959 h 6587999"/>
              <a:gd name="connsiteX16" fmla="*/ 3153662 w 4233817"/>
              <a:gd name="connsiteY16" fmla="*/ 6251841 h 6587999"/>
              <a:gd name="connsiteX17" fmla="*/ 3461762 w 4233817"/>
              <a:gd name="connsiteY17" fmla="*/ 6236374 h 6587999"/>
              <a:gd name="connsiteX18" fmla="*/ 3461762 w 4233817"/>
              <a:gd name="connsiteY18" fmla="*/ 6322568 h 6587999"/>
              <a:gd name="connsiteX19" fmla="*/ 3482726 w 4233817"/>
              <a:gd name="connsiteY19" fmla="*/ 6322568 h 6587999"/>
              <a:gd name="connsiteX20" fmla="*/ 3482726 w 4233817"/>
              <a:gd name="connsiteY20" fmla="*/ 6236374 h 6587999"/>
              <a:gd name="connsiteX21" fmla="*/ 3836486 w 4233817"/>
              <a:gd name="connsiteY21" fmla="*/ 6235308 h 6587999"/>
              <a:gd name="connsiteX22" fmla="*/ 3812364 w 4233817"/>
              <a:gd name="connsiteY22" fmla="*/ 6247370 h 6587999"/>
              <a:gd name="connsiteX23" fmla="*/ 3812364 w 4233817"/>
              <a:gd name="connsiteY23" fmla="*/ 6236375 h 6587999"/>
              <a:gd name="connsiteX24" fmla="*/ 3792959 w 4233817"/>
              <a:gd name="connsiteY24" fmla="*/ 6236375 h 6587999"/>
              <a:gd name="connsiteX25" fmla="*/ 3792959 w 4233817"/>
              <a:gd name="connsiteY25" fmla="*/ 6322569 h 6587999"/>
              <a:gd name="connsiteX26" fmla="*/ 3813923 w 4233817"/>
              <a:gd name="connsiteY26" fmla="*/ 6322569 h 6587999"/>
              <a:gd name="connsiteX27" fmla="*/ 3813923 w 4233817"/>
              <a:gd name="connsiteY27" fmla="*/ 6279615 h 6587999"/>
              <a:gd name="connsiteX28" fmla="*/ 3844076 w 4233817"/>
              <a:gd name="connsiteY28" fmla="*/ 6256026 h 6587999"/>
              <a:gd name="connsiteX29" fmla="*/ 3844076 w 4233817"/>
              <a:gd name="connsiteY29" fmla="*/ 6236375 h 6587999"/>
              <a:gd name="connsiteX30" fmla="*/ 3836486 w 4233817"/>
              <a:gd name="connsiteY30" fmla="*/ 6235308 h 6587999"/>
              <a:gd name="connsiteX31" fmla="*/ 3889902 w 4233817"/>
              <a:gd name="connsiteY31" fmla="*/ 6234569 h 6587999"/>
              <a:gd name="connsiteX32" fmla="*/ 3845348 w 4233817"/>
              <a:gd name="connsiteY32" fmla="*/ 6279656 h 6587999"/>
              <a:gd name="connsiteX33" fmla="*/ 3891994 w 4233817"/>
              <a:gd name="connsiteY33" fmla="*/ 6324743 h 6587999"/>
              <a:gd name="connsiteX34" fmla="*/ 3926578 w 4233817"/>
              <a:gd name="connsiteY34" fmla="*/ 6311368 h 6587999"/>
              <a:gd name="connsiteX35" fmla="*/ 3916896 w 4233817"/>
              <a:gd name="connsiteY35" fmla="*/ 6297215 h 6587999"/>
              <a:gd name="connsiteX36" fmla="*/ 3892773 w 4233817"/>
              <a:gd name="connsiteY36" fmla="*/ 6306404 h 6587999"/>
              <a:gd name="connsiteX37" fmla="*/ 3866066 w 4233817"/>
              <a:gd name="connsiteY37" fmla="*/ 6286507 h 6587999"/>
              <a:gd name="connsiteX38" fmla="*/ 3928178 w 4233817"/>
              <a:gd name="connsiteY38" fmla="*/ 6286507 h 6587999"/>
              <a:gd name="connsiteX39" fmla="*/ 3929737 w 4233817"/>
              <a:gd name="connsiteY39" fmla="*/ 6274117 h 6587999"/>
              <a:gd name="connsiteX40" fmla="*/ 3889902 w 4233817"/>
              <a:gd name="connsiteY40" fmla="*/ 6234569 h 6587999"/>
              <a:gd name="connsiteX41" fmla="*/ 3729000 w 4233817"/>
              <a:gd name="connsiteY41" fmla="*/ 6234569 h 6587999"/>
              <a:gd name="connsiteX42" fmla="*/ 3686826 w 4233817"/>
              <a:gd name="connsiteY42" fmla="*/ 6279656 h 6587999"/>
              <a:gd name="connsiteX43" fmla="*/ 3728754 w 4233817"/>
              <a:gd name="connsiteY43" fmla="*/ 6324743 h 6587999"/>
              <a:gd name="connsiteX44" fmla="*/ 3758087 w 4233817"/>
              <a:gd name="connsiteY44" fmla="*/ 6311122 h 6587999"/>
              <a:gd name="connsiteX45" fmla="*/ 3758087 w 4233817"/>
              <a:gd name="connsiteY45" fmla="*/ 6322650 h 6587999"/>
              <a:gd name="connsiteX46" fmla="*/ 3777492 w 4233817"/>
              <a:gd name="connsiteY46" fmla="*/ 6322650 h 6587999"/>
              <a:gd name="connsiteX47" fmla="*/ 3777492 w 4233817"/>
              <a:gd name="connsiteY47" fmla="*/ 6236374 h 6587999"/>
              <a:gd name="connsiteX48" fmla="*/ 3755995 w 4233817"/>
              <a:gd name="connsiteY48" fmla="*/ 6236374 h 6587999"/>
              <a:gd name="connsiteX49" fmla="*/ 3755995 w 4233817"/>
              <a:gd name="connsiteY49" fmla="*/ 6245031 h 6587999"/>
              <a:gd name="connsiteX50" fmla="*/ 3729000 w 4233817"/>
              <a:gd name="connsiteY50" fmla="*/ 6234569 h 6587999"/>
              <a:gd name="connsiteX51" fmla="*/ 3530275 w 4233817"/>
              <a:gd name="connsiteY51" fmla="*/ 6234528 h 6587999"/>
              <a:gd name="connsiteX52" fmla="*/ 3499095 w 4233817"/>
              <a:gd name="connsiteY52" fmla="*/ 6259964 h 6587999"/>
              <a:gd name="connsiteX53" fmla="*/ 3517311 w 4233817"/>
              <a:gd name="connsiteY53" fmla="*/ 6283799 h 6587999"/>
              <a:gd name="connsiteX54" fmla="*/ 3531341 w 4233817"/>
              <a:gd name="connsiteY54" fmla="*/ 6289584 h 6587999"/>
              <a:gd name="connsiteX55" fmla="*/ 3541310 w 4233817"/>
              <a:gd name="connsiteY55" fmla="*/ 6299266 h 6587999"/>
              <a:gd name="connsiteX56" fmla="*/ 3529536 w 4233817"/>
              <a:gd name="connsiteY56" fmla="*/ 6307142 h 6587999"/>
              <a:gd name="connsiteX57" fmla="*/ 3504921 w 4233817"/>
              <a:gd name="connsiteY57" fmla="*/ 6295081 h 6587999"/>
              <a:gd name="connsiteX58" fmla="*/ 3493639 w 4233817"/>
              <a:gd name="connsiteY58" fmla="*/ 6307922 h 6587999"/>
              <a:gd name="connsiteX59" fmla="*/ 3528757 w 4233817"/>
              <a:gd name="connsiteY59" fmla="*/ 6324701 h 6587999"/>
              <a:gd name="connsiteX60" fmla="*/ 3561782 w 4233817"/>
              <a:gd name="connsiteY60" fmla="*/ 6297707 h 6587999"/>
              <a:gd name="connsiteX61" fmla="*/ 3541885 w 4233817"/>
              <a:gd name="connsiteY61" fmla="*/ 6273666 h 6587999"/>
              <a:gd name="connsiteX62" fmla="*/ 3529249 w 4233817"/>
              <a:gd name="connsiteY62" fmla="*/ 6268456 h 6587999"/>
              <a:gd name="connsiteX63" fmla="*/ 3519034 w 4233817"/>
              <a:gd name="connsiteY63" fmla="*/ 6259431 h 6587999"/>
              <a:gd name="connsiteX64" fmla="*/ 3529249 w 4233817"/>
              <a:gd name="connsiteY64" fmla="*/ 6252087 h 6587999"/>
              <a:gd name="connsiteX65" fmla="*/ 3549680 w 4233817"/>
              <a:gd name="connsiteY65" fmla="*/ 6260456 h 6587999"/>
              <a:gd name="connsiteX66" fmla="*/ 3560428 w 4233817"/>
              <a:gd name="connsiteY66" fmla="*/ 6247615 h 6587999"/>
              <a:gd name="connsiteX67" fmla="*/ 3530275 w 4233817"/>
              <a:gd name="connsiteY67" fmla="*/ 6234528 h 6587999"/>
              <a:gd name="connsiteX68" fmla="*/ 3419834 w 4233817"/>
              <a:gd name="connsiteY68" fmla="*/ 6234528 h 6587999"/>
              <a:gd name="connsiteX69" fmla="*/ 3388654 w 4233817"/>
              <a:gd name="connsiteY69" fmla="*/ 6259964 h 6587999"/>
              <a:gd name="connsiteX70" fmla="*/ 3406870 w 4233817"/>
              <a:gd name="connsiteY70" fmla="*/ 6283799 h 6587999"/>
              <a:gd name="connsiteX71" fmla="*/ 3420900 w 4233817"/>
              <a:gd name="connsiteY71" fmla="*/ 6289584 h 6587999"/>
              <a:gd name="connsiteX72" fmla="*/ 3430869 w 4233817"/>
              <a:gd name="connsiteY72" fmla="*/ 6299266 h 6587999"/>
              <a:gd name="connsiteX73" fmla="*/ 3419095 w 4233817"/>
              <a:gd name="connsiteY73" fmla="*/ 6307142 h 6587999"/>
              <a:gd name="connsiteX74" fmla="*/ 3394480 w 4233817"/>
              <a:gd name="connsiteY74" fmla="*/ 6295081 h 6587999"/>
              <a:gd name="connsiteX75" fmla="*/ 3383198 w 4233817"/>
              <a:gd name="connsiteY75" fmla="*/ 6307922 h 6587999"/>
              <a:gd name="connsiteX76" fmla="*/ 3418316 w 4233817"/>
              <a:gd name="connsiteY76" fmla="*/ 6324701 h 6587999"/>
              <a:gd name="connsiteX77" fmla="*/ 3451341 w 4233817"/>
              <a:gd name="connsiteY77" fmla="*/ 6297707 h 6587999"/>
              <a:gd name="connsiteX78" fmla="*/ 3431444 w 4233817"/>
              <a:gd name="connsiteY78" fmla="*/ 6273666 h 6587999"/>
              <a:gd name="connsiteX79" fmla="*/ 3418808 w 4233817"/>
              <a:gd name="connsiteY79" fmla="*/ 6268456 h 6587999"/>
              <a:gd name="connsiteX80" fmla="*/ 3408593 w 4233817"/>
              <a:gd name="connsiteY80" fmla="*/ 6259431 h 6587999"/>
              <a:gd name="connsiteX81" fmla="*/ 3418808 w 4233817"/>
              <a:gd name="connsiteY81" fmla="*/ 6252087 h 6587999"/>
              <a:gd name="connsiteX82" fmla="*/ 3439239 w 4233817"/>
              <a:gd name="connsiteY82" fmla="*/ 6260456 h 6587999"/>
              <a:gd name="connsiteX83" fmla="*/ 3449987 w 4233817"/>
              <a:gd name="connsiteY83" fmla="*/ 6247615 h 6587999"/>
              <a:gd name="connsiteX84" fmla="*/ 3419834 w 4233817"/>
              <a:gd name="connsiteY84" fmla="*/ 6234528 h 6587999"/>
              <a:gd name="connsiteX85" fmla="*/ 3337825 w 4233817"/>
              <a:gd name="connsiteY85" fmla="*/ 6234528 h 6587999"/>
              <a:gd name="connsiteX86" fmla="*/ 3293271 w 4233817"/>
              <a:gd name="connsiteY86" fmla="*/ 6279615 h 6587999"/>
              <a:gd name="connsiteX87" fmla="*/ 3339917 w 4233817"/>
              <a:gd name="connsiteY87" fmla="*/ 6324701 h 6587999"/>
              <a:gd name="connsiteX88" fmla="*/ 3374501 w 4233817"/>
              <a:gd name="connsiteY88" fmla="*/ 6311327 h 6587999"/>
              <a:gd name="connsiteX89" fmla="*/ 3364819 w 4233817"/>
              <a:gd name="connsiteY89" fmla="*/ 6297174 h 6587999"/>
              <a:gd name="connsiteX90" fmla="*/ 3340696 w 4233817"/>
              <a:gd name="connsiteY90" fmla="*/ 6306363 h 6587999"/>
              <a:gd name="connsiteX91" fmla="*/ 3313989 w 4233817"/>
              <a:gd name="connsiteY91" fmla="*/ 6286466 h 6587999"/>
              <a:gd name="connsiteX92" fmla="*/ 3376101 w 4233817"/>
              <a:gd name="connsiteY92" fmla="*/ 6286466 h 6587999"/>
              <a:gd name="connsiteX93" fmla="*/ 3377660 w 4233817"/>
              <a:gd name="connsiteY93" fmla="*/ 6274158 h 6587999"/>
              <a:gd name="connsiteX94" fmla="*/ 3337825 w 4233817"/>
              <a:gd name="connsiteY94" fmla="*/ 6234528 h 6587999"/>
              <a:gd name="connsiteX95" fmla="*/ 3250318 w 4233817"/>
              <a:gd name="connsiteY95" fmla="*/ 6234528 h 6587999"/>
              <a:gd name="connsiteX96" fmla="*/ 3224882 w 4233817"/>
              <a:gd name="connsiteY96" fmla="*/ 6244743 h 6587999"/>
              <a:gd name="connsiteX97" fmla="*/ 3224882 w 4233817"/>
              <a:gd name="connsiteY97" fmla="*/ 6236374 h 6587999"/>
              <a:gd name="connsiteX98" fmla="*/ 3205477 w 4233817"/>
              <a:gd name="connsiteY98" fmla="*/ 6236374 h 6587999"/>
              <a:gd name="connsiteX99" fmla="*/ 3205477 w 4233817"/>
              <a:gd name="connsiteY99" fmla="*/ 6322568 h 6587999"/>
              <a:gd name="connsiteX100" fmla="*/ 3226441 w 4233817"/>
              <a:gd name="connsiteY100" fmla="*/ 6322568 h 6587999"/>
              <a:gd name="connsiteX101" fmla="*/ 3226441 w 4233817"/>
              <a:gd name="connsiteY101" fmla="*/ 6271205 h 6587999"/>
              <a:gd name="connsiteX102" fmla="*/ 3244533 w 4233817"/>
              <a:gd name="connsiteY102" fmla="*/ 6253400 h 6587999"/>
              <a:gd name="connsiteX103" fmla="*/ 3261846 w 4233817"/>
              <a:gd name="connsiteY103" fmla="*/ 6271205 h 6587999"/>
              <a:gd name="connsiteX104" fmla="*/ 3261846 w 4233817"/>
              <a:gd name="connsiteY104" fmla="*/ 6322568 h 6587999"/>
              <a:gd name="connsiteX105" fmla="*/ 3282810 w 4233817"/>
              <a:gd name="connsiteY105" fmla="*/ 6322568 h 6587999"/>
              <a:gd name="connsiteX106" fmla="*/ 3282810 w 4233817"/>
              <a:gd name="connsiteY106" fmla="*/ 6269113 h 6587999"/>
              <a:gd name="connsiteX107" fmla="*/ 3250318 w 4233817"/>
              <a:gd name="connsiteY107" fmla="*/ 6234528 h 6587999"/>
              <a:gd name="connsiteX108" fmla="*/ 3154155 w 4233817"/>
              <a:gd name="connsiteY108" fmla="*/ 6234528 h 6587999"/>
              <a:gd name="connsiteX109" fmla="*/ 3109601 w 4233817"/>
              <a:gd name="connsiteY109" fmla="*/ 6279615 h 6587999"/>
              <a:gd name="connsiteX110" fmla="*/ 3156247 w 4233817"/>
              <a:gd name="connsiteY110" fmla="*/ 6324701 h 6587999"/>
              <a:gd name="connsiteX111" fmla="*/ 3190831 w 4233817"/>
              <a:gd name="connsiteY111" fmla="*/ 6311327 h 6587999"/>
              <a:gd name="connsiteX112" fmla="*/ 3181149 w 4233817"/>
              <a:gd name="connsiteY112" fmla="*/ 6297174 h 6587999"/>
              <a:gd name="connsiteX113" fmla="*/ 3157026 w 4233817"/>
              <a:gd name="connsiteY113" fmla="*/ 6306363 h 6587999"/>
              <a:gd name="connsiteX114" fmla="*/ 3130319 w 4233817"/>
              <a:gd name="connsiteY114" fmla="*/ 6286466 h 6587999"/>
              <a:gd name="connsiteX115" fmla="*/ 3192431 w 4233817"/>
              <a:gd name="connsiteY115" fmla="*/ 6286466 h 6587999"/>
              <a:gd name="connsiteX116" fmla="*/ 3193990 w 4233817"/>
              <a:gd name="connsiteY116" fmla="*/ 6274158 h 6587999"/>
              <a:gd name="connsiteX117" fmla="*/ 3154155 w 4233817"/>
              <a:gd name="connsiteY117" fmla="*/ 6234528 h 6587999"/>
              <a:gd name="connsiteX118" fmla="*/ 3631278 w 4233817"/>
              <a:gd name="connsiteY118" fmla="*/ 6204662 h 6587999"/>
              <a:gd name="connsiteX119" fmla="*/ 3569699 w 4233817"/>
              <a:gd name="connsiteY119" fmla="*/ 6264682 h 6587999"/>
              <a:gd name="connsiteX120" fmla="*/ 3631278 w 4233817"/>
              <a:gd name="connsiteY120" fmla="*/ 6324702 h 6587999"/>
              <a:gd name="connsiteX121" fmla="*/ 3681575 w 4233817"/>
              <a:gd name="connsiteY121" fmla="*/ 6297175 h 6587999"/>
              <a:gd name="connsiteX122" fmla="*/ 3665329 w 4233817"/>
              <a:gd name="connsiteY122" fmla="*/ 6285400 h 6587999"/>
              <a:gd name="connsiteX123" fmla="*/ 3631278 w 4233817"/>
              <a:gd name="connsiteY123" fmla="*/ 6305051 h 6587999"/>
              <a:gd name="connsiteX124" fmla="*/ 3591730 w 4233817"/>
              <a:gd name="connsiteY124" fmla="*/ 6264682 h 6587999"/>
              <a:gd name="connsiteX125" fmla="*/ 3631278 w 4233817"/>
              <a:gd name="connsiteY125" fmla="*/ 6224314 h 6587999"/>
              <a:gd name="connsiteX126" fmla="*/ 3665329 w 4233817"/>
              <a:gd name="connsiteY126" fmla="*/ 6243964 h 6587999"/>
              <a:gd name="connsiteX127" fmla="*/ 3681575 w 4233817"/>
              <a:gd name="connsiteY127" fmla="*/ 6232436 h 6587999"/>
              <a:gd name="connsiteX128" fmla="*/ 3631278 w 4233817"/>
              <a:gd name="connsiteY128" fmla="*/ 6204662 h 6587999"/>
              <a:gd name="connsiteX129" fmla="*/ 3045150 w 4233817"/>
              <a:gd name="connsiteY129" fmla="*/ 6204662 h 6587999"/>
              <a:gd name="connsiteX130" fmla="*/ 2983325 w 4233817"/>
              <a:gd name="connsiteY130" fmla="*/ 6264682 h 6587999"/>
              <a:gd name="connsiteX131" fmla="*/ 3045150 w 4233817"/>
              <a:gd name="connsiteY131" fmla="*/ 6324702 h 6587999"/>
              <a:gd name="connsiteX132" fmla="*/ 3099673 w 4233817"/>
              <a:gd name="connsiteY132" fmla="*/ 6294016 h 6587999"/>
              <a:gd name="connsiteX133" fmla="*/ 3099673 w 4233817"/>
              <a:gd name="connsiteY133" fmla="*/ 6260252 h 6587999"/>
              <a:gd name="connsiteX134" fmla="*/ 3044617 w 4233817"/>
              <a:gd name="connsiteY134" fmla="*/ 6260252 h 6587999"/>
              <a:gd name="connsiteX135" fmla="*/ 3044617 w 4233817"/>
              <a:gd name="connsiteY135" fmla="*/ 6278836 h 6587999"/>
              <a:gd name="connsiteX136" fmla="*/ 3078381 w 4233817"/>
              <a:gd name="connsiteY136" fmla="*/ 6278836 h 6587999"/>
              <a:gd name="connsiteX137" fmla="*/ 3078381 w 4233817"/>
              <a:gd name="connsiteY137" fmla="*/ 6291103 h 6587999"/>
              <a:gd name="connsiteX138" fmla="*/ 3045930 w 4233817"/>
              <a:gd name="connsiteY138" fmla="*/ 6305297 h 6587999"/>
              <a:gd name="connsiteX139" fmla="*/ 3005110 w 4233817"/>
              <a:gd name="connsiteY139" fmla="*/ 6264682 h 6587999"/>
              <a:gd name="connsiteX140" fmla="*/ 3044617 w 4233817"/>
              <a:gd name="connsiteY140" fmla="*/ 6224314 h 6587999"/>
              <a:gd name="connsiteX141" fmla="*/ 3077314 w 4233817"/>
              <a:gd name="connsiteY141" fmla="*/ 6241667 h 6587999"/>
              <a:gd name="connsiteX142" fmla="*/ 3093642 w 4233817"/>
              <a:gd name="connsiteY142" fmla="*/ 6230098 h 6587999"/>
              <a:gd name="connsiteX143" fmla="*/ 3045150 w 4233817"/>
              <a:gd name="connsiteY143" fmla="*/ 6204662 h 6587999"/>
              <a:gd name="connsiteX144" fmla="*/ 3472265 w 4233817"/>
              <a:gd name="connsiteY144" fmla="*/ 6195226 h 6587999"/>
              <a:gd name="connsiteX145" fmla="*/ 3458644 w 4233817"/>
              <a:gd name="connsiteY145" fmla="*/ 6208847 h 6587999"/>
              <a:gd name="connsiteX146" fmla="*/ 3472265 w 4233817"/>
              <a:gd name="connsiteY146" fmla="*/ 6221934 h 6587999"/>
              <a:gd name="connsiteX147" fmla="*/ 3486172 w 4233817"/>
              <a:gd name="connsiteY147" fmla="*/ 6208847 h 6587999"/>
              <a:gd name="connsiteX148" fmla="*/ 3472265 w 4233817"/>
              <a:gd name="connsiteY148" fmla="*/ 6195226 h 6587999"/>
              <a:gd name="connsiteX149" fmla="*/ 2841296 w 4233817"/>
              <a:gd name="connsiteY149" fmla="*/ 5959741 h 6587999"/>
              <a:gd name="connsiteX150" fmla="*/ 2741399 w 4233817"/>
              <a:gd name="connsiteY150" fmla="*/ 6059597 h 6587999"/>
              <a:gd name="connsiteX151" fmla="*/ 2821398 w 4233817"/>
              <a:gd name="connsiteY151" fmla="*/ 6157442 h 6587999"/>
              <a:gd name="connsiteX152" fmla="*/ 2821398 w 4233817"/>
              <a:gd name="connsiteY152" fmla="*/ 6159452 h 6587999"/>
              <a:gd name="connsiteX153" fmla="*/ 2765070 w 4233817"/>
              <a:gd name="connsiteY153" fmla="*/ 6159452 h 6587999"/>
              <a:gd name="connsiteX154" fmla="*/ 2741399 w 4233817"/>
              <a:gd name="connsiteY154" fmla="*/ 6223985 h 6587999"/>
              <a:gd name="connsiteX155" fmla="*/ 2841296 w 4233817"/>
              <a:gd name="connsiteY155" fmla="*/ 6323841 h 6587999"/>
              <a:gd name="connsiteX156" fmla="*/ 2941192 w 4233817"/>
              <a:gd name="connsiteY156" fmla="*/ 6223985 h 6587999"/>
              <a:gd name="connsiteX157" fmla="*/ 2897992 w 4233817"/>
              <a:gd name="connsiteY157" fmla="*/ 6141770 h 6587999"/>
              <a:gd name="connsiteX158" fmla="*/ 2933479 w 4233817"/>
              <a:gd name="connsiteY158" fmla="*/ 6098038 h 6587999"/>
              <a:gd name="connsiteX159" fmla="*/ 3025704 w 4233817"/>
              <a:gd name="connsiteY159" fmla="*/ 6159411 h 6587999"/>
              <a:gd name="connsiteX160" fmla="*/ 3068575 w 4233817"/>
              <a:gd name="connsiteY160" fmla="*/ 6149770 h 6587999"/>
              <a:gd name="connsiteX161" fmla="*/ 3068575 w 4233817"/>
              <a:gd name="connsiteY161" fmla="*/ 5969382 h 6587999"/>
              <a:gd name="connsiteX162" fmla="*/ 3025745 w 4233817"/>
              <a:gd name="connsiteY162" fmla="*/ 5959741 h 6587999"/>
              <a:gd name="connsiteX163" fmla="*/ 2933520 w 4233817"/>
              <a:gd name="connsiteY163" fmla="*/ 6021115 h 6587999"/>
              <a:gd name="connsiteX164" fmla="*/ 2841296 w 4233817"/>
              <a:gd name="connsiteY164" fmla="*/ 5959741 h 6587999"/>
              <a:gd name="connsiteX165" fmla="*/ 0 w 4233817"/>
              <a:gd name="connsiteY165" fmla="*/ 0 h 6587999"/>
              <a:gd name="connsiteX166" fmla="*/ 4233817 w 4233817"/>
              <a:gd name="connsiteY166" fmla="*/ 0 h 6587999"/>
              <a:gd name="connsiteX167" fmla="*/ 4233817 w 4233817"/>
              <a:gd name="connsiteY167" fmla="*/ 6587999 h 6587999"/>
              <a:gd name="connsiteX168" fmla="*/ 0 w 4233817"/>
              <a:gd name="connsiteY168" fmla="*/ 6587999 h 658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4233817" h="6587999">
                <a:moveTo>
                  <a:pt x="3732693" y="6253359"/>
                </a:moveTo>
                <a:cubicBezTo>
                  <a:pt x="3747175" y="6253359"/>
                  <a:pt x="3756815" y="6264805"/>
                  <a:pt x="3756815" y="6279574"/>
                </a:cubicBezTo>
                <a:cubicBezTo>
                  <a:pt x="3756774" y="6294589"/>
                  <a:pt x="3747420" y="6305789"/>
                  <a:pt x="3732693" y="6305789"/>
                </a:cubicBezTo>
                <a:cubicBezTo>
                  <a:pt x="3719072" y="6305789"/>
                  <a:pt x="3708323" y="6295327"/>
                  <a:pt x="3708323" y="6279574"/>
                </a:cubicBezTo>
                <a:cubicBezTo>
                  <a:pt x="3708323" y="6264107"/>
                  <a:pt x="3718539" y="6253359"/>
                  <a:pt x="3732693" y="6253359"/>
                </a:cubicBezTo>
                <a:close/>
                <a:moveTo>
                  <a:pt x="3889409" y="6251841"/>
                </a:moveTo>
                <a:cubicBezTo>
                  <a:pt x="3900158" y="6251841"/>
                  <a:pt x="3909060" y="6258651"/>
                  <a:pt x="3909594" y="6270959"/>
                </a:cubicBezTo>
                <a:lnTo>
                  <a:pt x="3866599" y="6270959"/>
                </a:lnTo>
                <a:cubicBezTo>
                  <a:pt x="3869225" y="6259431"/>
                  <a:pt x="3877881" y="6251841"/>
                  <a:pt x="3889409" y="6251841"/>
                </a:cubicBezTo>
                <a:close/>
                <a:moveTo>
                  <a:pt x="3337332" y="6251841"/>
                </a:moveTo>
                <a:cubicBezTo>
                  <a:pt x="3348081" y="6251841"/>
                  <a:pt x="3356983" y="6258651"/>
                  <a:pt x="3357516" y="6270959"/>
                </a:cubicBezTo>
                <a:lnTo>
                  <a:pt x="3314522" y="6270959"/>
                </a:lnTo>
                <a:cubicBezTo>
                  <a:pt x="3317148" y="6259431"/>
                  <a:pt x="3325804" y="6251841"/>
                  <a:pt x="3337332" y="6251841"/>
                </a:cubicBezTo>
                <a:close/>
                <a:moveTo>
                  <a:pt x="3153662" y="6251841"/>
                </a:moveTo>
                <a:cubicBezTo>
                  <a:pt x="3164411" y="6251841"/>
                  <a:pt x="3173313" y="6258651"/>
                  <a:pt x="3173847" y="6270959"/>
                </a:cubicBezTo>
                <a:lnTo>
                  <a:pt x="3130852" y="6270959"/>
                </a:lnTo>
                <a:cubicBezTo>
                  <a:pt x="3133478" y="6259431"/>
                  <a:pt x="3142134" y="6251841"/>
                  <a:pt x="3153662" y="6251841"/>
                </a:cubicBezTo>
                <a:close/>
                <a:moveTo>
                  <a:pt x="3461762" y="6236374"/>
                </a:moveTo>
                <a:lnTo>
                  <a:pt x="3461762" y="6322568"/>
                </a:lnTo>
                <a:lnTo>
                  <a:pt x="3482726" y="6322568"/>
                </a:lnTo>
                <a:lnTo>
                  <a:pt x="3482726" y="6236374"/>
                </a:lnTo>
                <a:close/>
                <a:moveTo>
                  <a:pt x="3836486" y="6235308"/>
                </a:moveTo>
                <a:cubicBezTo>
                  <a:pt x="3826764" y="6235308"/>
                  <a:pt x="3818107" y="6239534"/>
                  <a:pt x="3812364" y="6247370"/>
                </a:cubicBezTo>
                <a:lnTo>
                  <a:pt x="3812364" y="6236375"/>
                </a:lnTo>
                <a:lnTo>
                  <a:pt x="3792959" y="6236375"/>
                </a:lnTo>
                <a:lnTo>
                  <a:pt x="3792959" y="6322569"/>
                </a:lnTo>
                <a:lnTo>
                  <a:pt x="3813923" y="6322569"/>
                </a:lnTo>
                <a:lnTo>
                  <a:pt x="3813923" y="6279615"/>
                </a:lnTo>
                <a:cubicBezTo>
                  <a:pt x="3813923" y="6261646"/>
                  <a:pt x="3826517" y="6253154"/>
                  <a:pt x="3844076" y="6256026"/>
                </a:cubicBezTo>
                <a:lnTo>
                  <a:pt x="3844076" y="6236375"/>
                </a:lnTo>
                <a:cubicBezTo>
                  <a:pt x="3841984" y="6235841"/>
                  <a:pt x="3839358" y="6235308"/>
                  <a:pt x="3836486" y="6235308"/>
                </a:cubicBezTo>
                <a:close/>
                <a:moveTo>
                  <a:pt x="3889902" y="6234569"/>
                </a:moveTo>
                <a:cubicBezTo>
                  <a:pt x="3865779" y="6234569"/>
                  <a:pt x="3845348" y="6253441"/>
                  <a:pt x="3845348" y="6279656"/>
                </a:cubicBezTo>
                <a:cubicBezTo>
                  <a:pt x="3845348" y="6306117"/>
                  <a:pt x="3865532" y="6324743"/>
                  <a:pt x="3891994" y="6324743"/>
                </a:cubicBezTo>
                <a:cubicBezTo>
                  <a:pt x="3900363" y="6324743"/>
                  <a:pt x="3914517" y="6322117"/>
                  <a:pt x="3926578" y="6311368"/>
                </a:cubicBezTo>
                <a:lnTo>
                  <a:pt x="3916896" y="6297215"/>
                </a:lnTo>
                <a:cubicBezTo>
                  <a:pt x="3910332" y="6302712"/>
                  <a:pt x="3901183" y="6306404"/>
                  <a:pt x="3892773" y="6306404"/>
                </a:cubicBezTo>
                <a:cubicBezTo>
                  <a:pt x="3879153" y="6306404"/>
                  <a:pt x="3869471" y="6299348"/>
                  <a:pt x="3866066" y="6286507"/>
                </a:cubicBezTo>
                <a:lnTo>
                  <a:pt x="3928178" y="6286507"/>
                </a:lnTo>
                <a:cubicBezTo>
                  <a:pt x="3929204" y="6283553"/>
                  <a:pt x="3929737" y="6279328"/>
                  <a:pt x="3929737" y="6274117"/>
                </a:cubicBezTo>
                <a:cubicBezTo>
                  <a:pt x="3929737" y="6251841"/>
                  <a:pt x="3913737" y="6234569"/>
                  <a:pt x="3889902" y="6234569"/>
                </a:cubicBezTo>
                <a:close/>
                <a:moveTo>
                  <a:pt x="3729000" y="6234569"/>
                </a:moveTo>
                <a:cubicBezTo>
                  <a:pt x="3704098" y="6234569"/>
                  <a:pt x="3686826" y="6254754"/>
                  <a:pt x="3686826" y="6279656"/>
                </a:cubicBezTo>
                <a:cubicBezTo>
                  <a:pt x="3686826" y="6304271"/>
                  <a:pt x="3703072" y="6324743"/>
                  <a:pt x="3728754" y="6324743"/>
                </a:cubicBezTo>
                <a:cubicBezTo>
                  <a:pt x="3741595" y="6324743"/>
                  <a:pt x="3750785" y="6321091"/>
                  <a:pt x="3758087" y="6311122"/>
                </a:cubicBezTo>
                <a:lnTo>
                  <a:pt x="3758087" y="6322650"/>
                </a:lnTo>
                <a:lnTo>
                  <a:pt x="3777492" y="6322650"/>
                </a:lnTo>
                <a:lnTo>
                  <a:pt x="3777492" y="6236374"/>
                </a:lnTo>
                <a:lnTo>
                  <a:pt x="3755995" y="6236374"/>
                </a:lnTo>
                <a:lnTo>
                  <a:pt x="3755995" y="6245031"/>
                </a:lnTo>
                <a:cubicBezTo>
                  <a:pt x="3748651" y="6237687"/>
                  <a:pt x="3739749" y="6234569"/>
                  <a:pt x="3729000" y="6234569"/>
                </a:cubicBezTo>
                <a:close/>
                <a:moveTo>
                  <a:pt x="3530275" y="6234528"/>
                </a:moveTo>
                <a:cubicBezTo>
                  <a:pt x="3512962" y="6234528"/>
                  <a:pt x="3499095" y="6243431"/>
                  <a:pt x="3499095" y="6259964"/>
                </a:cubicBezTo>
                <a:cubicBezTo>
                  <a:pt x="3499095" y="6274117"/>
                  <a:pt x="3508777" y="6280312"/>
                  <a:pt x="3517311" y="6283799"/>
                </a:cubicBezTo>
                <a:lnTo>
                  <a:pt x="3531341" y="6289584"/>
                </a:lnTo>
                <a:cubicBezTo>
                  <a:pt x="3538644" y="6292579"/>
                  <a:pt x="3541310" y="6294630"/>
                  <a:pt x="3541310" y="6299266"/>
                </a:cubicBezTo>
                <a:cubicBezTo>
                  <a:pt x="3541310" y="6303245"/>
                  <a:pt x="3537864" y="6307142"/>
                  <a:pt x="3529536" y="6307142"/>
                </a:cubicBezTo>
                <a:cubicBezTo>
                  <a:pt x="3520100" y="6307142"/>
                  <a:pt x="3510623" y="6301891"/>
                  <a:pt x="3504921" y="6295081"/>
                </a:cubicBezTo>
                <a:lnTo>
                  <a:pt x="3493639" y="6307922"/>
                </a:lnTo>
                <a:cubicBezTo>
                  <a:pt x="3501516" y="6319204"/>
                  <a:pt x="3514357" y="6324701"/>
                  <a:pt x="3528757" y="6324701"/>
                </a:cubicBezTo>
                <a:cubicBezTo>
                  <a:pt x="3547341" y="6324701"/>
                  <a:pt x="3561782" y="6315799"/>
                  <a:pt x="3561782" y="6297707"/>
                </a:cubicBezTo>
                <a:cubicBezTo>
                  <a:pt x="3561741" y="6285112"/>
                  <a:pt x="3553290" y="6278343"/>
                  <a:pt x="3541885" y="6273666"/>
                </a:cubicBezTo>
                <a:lnTo>
                  <a:pt x="3529249" y="6268456"/>
                </a:lnTo>
                <a:cubicBezTo>
                  <a:pt x="3521905" y="6265420"/>
                  <a:pt x="3519034" y="6262835"/>
                  <a:pt x="3519034" y="6259431"/>
                </a:cubicBezTo>
                <a:cubicBezTo>
                  <a:pt x="3519034" y="6255492"/>
                  <a:pt x="3522685" y="6252087"/>
                  <a:pt x="3529249" y="6252087"/>
                </a:cubicBezTo>
                <a:cubicBezTo>
                  <a:pt x="3536839" y="6252087"/>
                  <a:pt x="3543403" y="6255246"/>
                  <a:pt x="3549680" y="6260456"/>
                </a:cubicBezTo>
                <a:lnTo>
                  <a:pt x="3560428" y="6247615"/>
                </a:lnTo>
                <a:cubicBezTo>
                  <a:pt x="3552551" y="6238959"/>
                  <a:pt x="3542869" y="6234528"/>
                  <a:pt x="3530275" y="6234528"/>
                </a:cubicBezTo>
                <a:close/>
                <a:moveTo>
                  <a:pt x="3419834" y="6234528"/>
                </a:moveTo>
                <a:cubicBezTo>
                  <a:pt x="3402521" y="6234528"/>
                  <a:pt x="3388654" y="6243431"/>
                  <a:pt x="3388654" y="6259964"/>
                </a:cubicBezTo>
                <a:cubicBezTo>
                  <a:pt x="3388654" y="6274117"/>
                  <a:pt x="3398336" y="6280312"/>
                  <a:pt x="3406870" y="6283799"/>
                </a:cubicBezTo>
                <a:lnTo>
                  <a:pt x="3420900" y="6289584"/>
                </a:lnTo>
                <a:cubicBezTo>
                  <a:pt x="3428203" y="6292579"/>
                  <a:pt x="3430869" y="6294630"/>
                  <a:pt x="3430869" y="6299266"/>
                </a:cubicBezTo>
                <a:cubicBezTo>
                  <a:pt x="3430869" y="6303245"/>
                  <a:pt x="3427423" y="6307142"/>
                  <a:pt x="3419095" y="6307142"/>
                </a:cubicBezTo>
                <a:cubicBezTo>
                  <a:pt x="3409659" y="6307142"/>
                  <a:pt x="3400182" y="6301891"/>
                  <a:pt x="3394480" y="6295081"/>
                </a:cubicBezTo>
                <a:lnTo>
                  <a:pt x="3383198" y="6307922"/>
                </a:lnTo>
                <a:cubicBezTo>
                  <a:pt x="3391075" y="6319204"/>
                  <a:pt x="3403916" y="6324701"/>
                  <a:pt x="3418316" y="6324701"/>
                </a:cubicBezTo>
                <a:cubicBezTo>
                  <a:pt x="3436900" y="6324701"/>
                  <a:pt x="3451341" y="6315799"/>
                  <a:pt x="3451341" y="6297707"/>
                </a:cubicBezTo>
                <a:cubicBezTo>
                  <a:pt x="3451300" y="6285112"/>
                  <a:pt x="3442890" y="6278343"/>
                  <a:pt x="3431444" y="6273666"/>
                </a:cubicBezTo>
                <a:lnTo>
                  <a:pt x="3418808" y="6268456"/>
                </a:lnTo>
                <a:cubicBezTo>
                  <a:pt x="3411464" y="6265420"/>
                  <a:pt x="3408593" y="6262835"/>
                  <a:pt x="3408593" y="6259431"/>
                </a:cubicBezTo>
                <a:cubicBezTo>
                  <a:pt x="3408593" y="6255492"/>
                  <a:pt x="3412244" y="6252087"/>
                  <a:pt x="3418808" y="6252087"/>
                </a:cubicBezTo>
                <a:cubicBezTo>
                  <a:pt x="3426398" y="6252087"/>
                  <a:pt x="3432962" y="6255246"/>
                  <a:pt x="3439239" y="6260456"/>
                </a:cubicBezTo>
                <a:lnTo>
                  <a:pt x="3449987" y="6247615"/>
                </a:lnTo>
                <a:cubicBezTo>
                  <a:pt x="3442110" y="6238959"/>
                  <a:pt x="3432428" y="6234528"/>
                  <a:pt x="3419834" y="6234528"/>
                </a:cubicBezTo>
                <a:close/>
                <a:moveTo>
                  <a:pt x="3337825" y="6234528"/>
                </a:moveTo>
                <a:cubicBezTo>
                  <a:pt x="3313701" y="6234528"/>
                  <a:pt x="3293271" y="6253400"/>
                  <a:pt x="3293271" y="6279615"/>
                </a:cubicBezTo>
                <a:cubicBezTo>
                  <a:pt x="3293271" y="6306076"/>
                  <a:pt x="3313455" y="6324701"/>
                  <a:pt x="3339917" y="6324701"/>
                </a:cubicBezTo>
                <a:cubicBezTo>
                  <a:pt x="3348286" y="6324701"/>
                  <a:pt x="3362440" y="6322076"/>
                  <a:pt x="3374501" y="6311327"/>
                </a:cubicBezTo>
                <a:lnTo>
                  <a:pt x="3364819" y="6297174"/>
                </a:lnTo>
                <a:cubicBezTo>
                  <a:pt x="3358255" y="6302671"/>
                  <a:pt x="3349106" y="6306363"/>
                  <a:pt x="3340696" y="6306363"/>
                </a:cubicBezTo>
                <a:cubicBezTo>
                  <a:pt x="3327076" y="6306363"/>
                  <a:pt x="3317394" y="6299307"/>
                  <a:pt x="3313989" y="6286466"/>
                </a:cubicBezTo>
                <a:lnTo>
                  <a:pt x="3376101" y="6286466"/>
                </a:lnTo>
                <a:cubicBezTo>
                  <a:pt x="3377168" y="6283594"/>
                  <a:pt x="3377660" y="6279410"/>
                  <a:pt x="3377660" y="6274158"/>
                </a:cubicBezTo>
                <a:cubicBezTo>
                  <a:pt x="3377660" y="6251841"/>
                  <a:pt x="3361701" y="6234528"/>
                  <a:pt x="3337825" y="6234528"/>
                </a:cubicBezTo>
                <a:close/>
                <a:moveTo>
                  <a:pt x="3250318" y="6234528"/>
                </a:moveTo>
                <a:cubicBezTo>
                  <a:pt x="3240103" y="6234528"/>
                  <a:pt x="3231979" y="6237687"/>
                  <a:pt x="3224882" y="6244743"/>
                </a:cubicBezTo>
                <a:lnTo>
                  <a:pt x="3224882" y="6236374"/>
                </a:lnTo>
                <a:lnTo>
                  <a:pt x="3205477" y="6236374"/>
                </a:lnTo>
                <a:lnTo>
                  <a:pt x="3205477" y="6322568"/>
                </a:lnTo>
                <a:lnTo>
                  <a:pt x="3226441" y="6322568"/>
                </a:lnTo>
                <a:lnTo>
                  <a:pt x="3226441" y="6271205"/>
                </a:lnTo>
                <a:cubicBezTo>
                  <a:pt x="3226441" y="6260456"/>
                  <a:pt x="3233784" y="6253400"/>
                  <a:pt x="3244533" y="6253400"/>
                </a:cubicBezTo>
                <a:cubicBezTo>
                  <a:pt x="3255282" y="6253400"/>
                  <a:pt x="3261846" y="6261277"/>
                  <a:pt x="3261846" y="6271205"/>
                </a:cubicBezTo>
                <a:lnTo>
                  <a:pt x="3261846" y="6322568"/>
                </a:lnTo>
                <a:lnTo>
                  <a:pt x="3282810" y="6322568"/>
                </a:lnTo>
                <a:lnTo>
                  <a:pt x="3282810" y="6269113"/>
                </a:lnTo>
                <a:cubicBezTo>
                  <a:pt x="3282810" y="6249461"/>
                  <a:pt x="3271528" y="6234528"/>
                  <a:pt x="3250318" y="6234528"/>
                </a:cubicBezTo>
                <a:close/>
                <a:moveTo>
                  <a:pt x="3154155" y="6234528"/>
                </a:moveTo>
                <a:cubicBezTo>
                  <a:pt x="3130032" y="6234528"/>
                  <a:pt x="3109601" y="6253400"/>
                  <a:pt x="3109601" y="6279615"/>
                </a:cubicBezTo>
                <a:cubicBezTo>
                  <a:pt x="3109601" y="6306076"/>
                  <a:pt x="3129785" y="6324701"/>
                  <a:pt x="3156247" y="6324701"/>
                </a:cubicBezTo>
                <a:cubicBezTo>
                  <a:pt x="3164616" y="6324701"/>
                  <a:pt x="3178770" y="6322076"/>
                  <a:pt x="3190831" y="6311327"/>
                </a:cubicBezTo>
                <a:lnTo>
                  <a:pt x="3181149" y="6297174"/>
                </a:lnTo>
                <a:cubicBezTo>
                  <a:pt x="3174585" y="6302671"/>
                  <a:pt x="3165436" y="6306363"/>
                  <a:pt x="3157026" y="6306363"/>
                </a:cubicBezTo>
                <a:cubicBezTo>
                  <a:pt x="3143406" y="6306363"/>
                  <a:pt x="3133724" y="6299307"/>
                  <a:pt x="3130319" y="6286466"/>
                </a:cubicBezTo>
                <a:lnTo>
                  <a:pt x="3192431" y="6286466"/>
                </a:lnTo>
                <a:cubicBezTo>
                  <a:pt x="3193498" y="6283594"/>
                  <a:pt x="3193990" y="6279410"/>
                  <a:pt x="3193990" y="6274158"/>
                </a:cubicBezTo>
                <a:cubicBezTo>
                  <a:pt x="3193990" y="6251841"/>
                  <a:pt x="3177990" y="6234528"/>
                  <a:pt x="3154155" y="6234528"/>
                </a:cubicBezTo>
                <a:close/>
                <a:moveTo>
                  <a:pt x="3631278" y="6204662"/>
                </a:moveTo>
                <a:cubicBezTo>
                  <a:pt x="3596448" y="6204662"/>
                  <a:pt x="3569699" y="6230878"/>
                  <a:pt x="3569699" y="6264682"/>
                </a:cubicBezTo>
                <a:cubicBezTo>
                  <a:pt x="3569699" y="6297954"/>
                  <a:pt x="3595627" y="6324702"/>
                  <a:pt x="3631278" y="6324702"/>
                </a:cubicBezTo>
                <a:cubicBezTo>
                  <a:pt x="3652489" y="6324702"/>
                  <a:pt x="3670581" y="6315020"/>
                  <a:pt x="3681575" y="6297175"/>
                </a:cubicBezTo>
                <a:lnTo>
                  <a:pt x="3665329" y="6285400"/>
                </a:lnTo>
                <a:cubicBezTo>
                  <a:pt x="3656960" y="6297995"/>
                  <a:pt x="3646458" y="6305051"/>
                  <a:pt x="3631278" y="6305051"/>
                </a:cubicBezTo>
                <a:cubicBezTo>
                  <a:pt x="3608222" y="6305051"/>
                  <a:pt x="3591730" y="6287246"/>
                  <a:pt x="3591730" y="6264682"/>
                </a:cubicBezTo>
                <a:cubicBezTo>
                  <a:pt x="3591730" y="6242939"/>
                  <a:pt x="3607442" y="6224314"/>
                  <a:pt x="3631278" y="6224314"/>
                </a:cubicBezTo>
                <a:cubicBezTo>
                  <a:pt x="3645678" y="6224314"/>
                  <a:pt x="3655647" y="6230508"/>
                  <a:pt x="3665329" y="6243964"/>
                </a:cubicBezTo>
                <a:lnTo>
                  <a:pt x="3681575" y="6232436"/>
                </a:lnTo>
                <a:cubicBezTo>
                  <a:pt x="3670827" y="6215124"/>
                  <a:pt x="3653268" y="6204662"/>
                  <a:pt x="3631278" y="6204662"/>
                </a:cubicBezTo>
                <a:close/>
                <a:moveTo>
                  <a:pt x="3045150" y="6204662"/>
                </a:moveTo>
                <a:cubicBezTo>
                  <a:pt x="3011345" y="6204662"/>
                  <a:pt x="2983325" y="6229565"/>
                  <a:pt x="2983325" y="6264682"/>
                </a:cubicBezTo>
                <a:cubicBezTo>
                  <a:pt x="2983325" y="6299267"/>
                  <a:pt x="3010853" y="6324702"/>
                  <a:pt x="3045150" y="6324702"/>
                </a:cubicBezTo>
                <a:cubicBezTo>
                  <a:pt x="3066894" y="6324702"/>
                  <a:pt x="3087858" y="6313913"/>
                  <a:pt x="3099673" y="6294016"/>
                </a:cubicBezTo>
                <a:lnTo>
                  <a:pt x="3099673" y="6260252"/>
                </a:lnTo>
                <a:lnTo>
                  <a:pt x="3044617" y="6260252"/>
                </a:lnTo>
                <a:lnTo>
                  <a:pt x="3044617" y="6278836"/>
                </a:lnTo>
                <a:lnTo>
                  <a:pt x="3078381" y="6278836"/>
                </a:lnTo>
                <a:lnTo>
                  <a:pt x="3078381" y="6291103"/>
                </a:lnTo>
                <a:cubicBezTo>
                  <a:pt x="3071078" y="6300252"/>
                  <a:pt x="3057991" y="6305297"/>
                  <a:pt x="3045930" y="6305297"/>
                </a:cubicBezTo>
                <a:cubicBezTo>
                  <a:pt x="3021807" y="6305297"/>
                  <a:pt x="3005110" y="6288805"/>
                  <a:pt x="3005110" y="6264682"/>
                </a:cubicBezTo>
                <a:cubicBezTo>
                  <a:pt x="3005110" y="6241872"/>
                  <a:pt x="3019961" y="6224314"/>
                  <a:pt x="3044617" y="6224314"/>
                </a:cubicBezTo>
                <a:cubicBezTo>
                  <a:pt x="3058771" y="6224314"/>
                  <a:pt x="3068125" y="6230139"/>
                  <a:pt x="3077314" y="6241667"/>
                </a:cubicBezTo>
                <a:lnTo>
                  <a:pt x="3093642" y="6230098"/>
                </a:lnTo>
                <a:cubicBezTo>
                  <a:pt x="3081704" y="6213155"/>
                  <a:pt x="3064678" y="6204662"/>
                  <a:pt x="3045150" y="6204662"/>
                </a:cubicBezTo>
                <a:close/>
                <a:moveTo>
                  <a:pt x="3472265" y="6195226"/>
                </a:moveTo>
                <a:cubicBezTo>
                  <a:pt x="3464388" y="6195226"/>
                  <a:pt x="3458644" y="6201257"/>
                  <a:pt x="3458644" y="6208847"/>
                </a:cubicBezTo>
                <a:cubicBezTo>
                  <a:pt x="3458644" y="6216436"/>
                  <a:pt x="3464675" y="6221934"/>
                  <a:pt x="3472265" y="6221934"/>
                </a:cubicBezTo>
                <a:cubicBezTo>
                  <a:pt x="3480142" y="6221934"/>
                  <a:pt x="3486172" y="6216682"/>
                  <a:pt x="3486172" y="6208847"/>
                </a:cubicBezTo>
                <a:cubicBezTo>
                  <a:pt x="3486172" y="6201011"/>
                  <a:pt x="3480101" y="6195226"/>
                  <a:pt x="3472265" y="6195226"/>
                </a:cubicBezTo>
                <a:close/>
                <a:moveTo>
                  <a:pt x="2841296" y="5959741"/>
                </a:moveTo>
                <a:cubicBezTo>
                  <a:pt x="2786117" y="5959741"/>
                  <a:pt x="2741399" y="6004459"/>
                  <a:pt x="2741399" y="6059597"/>
                </a:cubicBezTo>
                <a:cubicBezTo>
                  <a:pt x="2741399" y="6107925"/>
                  <a:pt x="2775737" y="6148212"/>
                  <a:pt x="2821398" y="6157442"/>
                </a:cubicBezTo>
                <a:lnTo>
                  <a:pt x="2821398" y="6159452"/>
                </a:lnTo>
                <a:lnTo>
                  <a:pt x="2765070" y="6159452"/>
                </a:lnTo>
                <a:cubicBezTo>
                  <a:pt x="2750301" y="6176847"/>
                  <a:pt x="2741399" y="6199370"/>
                  <a:pt x="2741399" y="6223985"/>
                </a:cubicBezTo>
                <a:cubicBezTo>
                  <a:pt x="2741399" y="6279123"/>
                  <a:pt x="2786117" y="6323841"/>
                  <a:pt x="2841296" y="6323841"/>
                </a:cubicBezTo>
                <a:cubicBezTo>
                  <a:pt x="2896474" y="6323841"/>
                  <a:pt x="2941192" y="6279123"/>
                  <a:pt x="2941192" y="6223985"/>
                </a:cubicBezTo>
                <a:cubicBezTo>
                  <a:pt x="2941192" y="6189893"/>
                  <a:pt x="2924084" y="6159780"/>
                  <a:pt x="2897992" y="6141770"/>
                </a:cubicBezTo>
                <a:cubicBezTo>
                  <a:pt x="2913623" y="6130981"/>
                  <a:pt x="2926054" y="6115801"/>
                  <a:pt x="2933479" y="6098038"/>
                </a:cubicBezTo>
                <a:cubicBezTo>
                  <a:pt x="2948577" y="6134058"/>
                  <a:pt x="2984187" y="6159411"/>
                  <a:pt x="3025704" y="6159411"/>
                </a:cubicBezTo>
                <a:cubicBezTo>
                  <a:pt x="3041047" y="6159411"/>
                  <a:pt x="3055571" y="6155965"/>
                  <a:pt x="3068575" y="6149770"/>
                </a:cubicBezTo>
                <a:lnTo>
                  <a:pt x="3068575" y="5969382"/>
                </a:lnTo>
                <a:cubicBezTo>
                  <a:pt x="3055611" y="5963187"/>
                  <a:pt x="3041088" y="5959741"/>
                  <a:pt x="3025745" y="5959741"/>
                </a:cubicBezTo>
                <a:cubicBezTo>
                  <a:pt x="2984228" y="5959741"/>
                  <a:pt x="2948618" y="5985054"/>
                  <a:pt x="2933520" y="6021115"/>
                </a:cubicBezTo>
                <a:cubicBezTo>
                  <a:pt x="2918464" y="5985054"/>
                  <a:pt x="2882854" y="5959741"/>
                  <a:pt x="2841296" y="5959741"/>
                </a:cubicBezTo>
                <a:close/>
                <a:moveTo>
                  <a:pt x="0" y="0"/>
                </a:moveTo>
                <a:lnTo>
                  <a:pt x="4233817" y="0"/>
                </a:lnTo>
                <a:lnTo>
                  <a:pt x="4233817" y="6587999"/>
                </a:lnTo>
                <a:lnTo>
                  <a:pt x="0" y="6587999"/>
                </a:lnTo>
                <a:close/>
              </a:path>
            </a:pathLst>
          </a:custGeom>
          <a:solidFill>
            <a:schemeClr val="bg1">
              <a:lumMod val="85000"/>
            </a:schemeClr>
          </a:solidFill>
        </p:spPr>
        <p:txBody>
          <a:bodyPr wrap="square">
            <a:noAutofit/>
          </a:bodyPr>
          <a:lstStyle>
            <a:lvl1pPr marL="0" indent="0">
              <a:buNone/>
              <a:defRPr/>
            </a:lvl1pPr>
          </a:lstStyle>
          <a:p>
            <a:r>
              <a:rPr lang="en-US"/>
              <a:t>Click icon to add picture</a:t>
            </a:r>
            <a:endParaRPr lang="en-AU" dirty="0"/>
          </a:p>
        </p:txBody>
      </p:sp>
      <p:sp>
        <p:nvSpPr>
          <p:cNvPr id="11" name="Quadro 17">
            <a:extLst>
              <a:ext uri="{FF2B5EF4-FFF2-40B4-BE49-F238E27FC236}">
                <a16:creationId xmlns:a16="http://schemas.microsoft.com/office/drawing/2014/main" id="{CF009A0E-FCF8-4C63-9A25-A78571BD0041}"/>
              </a:ext>
            </a:extLst>
          </p:cNvPr>
          <p:cNvSpPr/>
          <p:nvPr userDrawn="1"/>
        </p:nvSpPr>
        <p:spPr>
          <a:xfrm>
            <a:off x="0" y="0"/>
            <a:ext cx="12192000" cy="6858000"/>
          </a:xfrm>
          <a:prstGeom prst="frame">
            <a:avLst>
              <a:gd name="adj1" fmla="val 1816"/>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15" name="Rectangle 14">
            <a:extLst>
              <a:ext uri="{FF2B5EF4-FFF2-40B4-BE49-F238E27FC236}">
                <a16:creationId xmlns:a16="http://schemas.microsoft.com/office/drawing/2014/main" id="{6EC3A32F-4219-4C45-A317-E2E43584D7A1}"/>
              </a:ext>
            </a:extLst>
          </p:cNvPr>
          <p:cNvSpPr/>
          <p:nvPr userDrawn="1"/>
        </p:nvSpPr>
        <p:spPr>
          <a:xfrm>
            <a:off x="-1582576" y="0"/>
            <a:ext cx="1440000" cy="9023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Content Slide with Image Option #2</a:t>
            </a:r>
            <a:br>
              <a:rPr lang="en-AU" sz="1200" b="1" dirty="0">
                <a:solidFill>
                  <a:schemeClr val="bg1"/>
                </a:solidFill>
              </a:rPr>
            </a:br>
            <a:r>
              <a:rPr lang="en-AU" sz="1200" b="1" dirty="0">
                <a:solidFill>
                  <a:schemeClr val="bg1"/>
                </a:solidFill>
              </a:rPr>
              <a:t>White logo</a:t>
            </a:r>
            <a:endParaRPr lang="en-AU" sz="1200" dirty="0">
              <a:solidFill>
                <a:schemeClr val="bg1"/>
              </a:solidFill>
            </a:endParaRPr>
          </a:p>
        </p:txBody>
      </p:sp>
      <p:sp>
        <p:nvSpPr>
          <p:cNvPr id="16" name="Rectangle 15">
            <a:extLst>
              <a:ext uri="{FF2B5EF4-FFF2-40B4-BE49-F238E27FC236}">
                <a16:creationId xmlns:a16="http://schemas.microsoft.com/office/drawing/2014/main" id="{61DA5678-9DC4-474B-8A9F-2B25480A7178}"/>
              </a:ext>
            </a:extLst>
          </p:cNvPr>
          <p:cNvSpPr/>
          <p:nvPr userDrawn="1"/>
        </p:nvSpPr>
        <p:spPr>
          <a:xfrm>
            <a:off x="-1582576" y="1072662"/>
            <a:ext cx="1440000" cy="1581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Instructions –  how to replace the image:</a:t>
            </a:r>
          </a:p>
          <a:p>
            <a:endParaRPr lang="en-AU" sz="1200" dirty="0">
              <a:solidFill>
                <a:schemeClr val="bg1"/>
              </a:solidFill>
            </a:endParaRPr>
          </a:p>
          <a:p>
            <a:r>
              <a:rPr lang="en-AU" sz="1200" dirty="0">
                <a:solidFill>
                  <a:schemeClr val="bg1"/>
                </a:solidFill>
              </a:rPr>
              <a:t>Refer back to slide #1 on this template.</a:t>
            </a:r>
          </a:p>
        </p:txBody>
      </p:sp>
      <p:sp>
        <p:nvSpPr>
          <p:cNvPr id="18" name="Text Placeholder 2">
            <a:extLst>
              <a:ext uri="{FF2B5EF4-FFF2-40B4-BE49-F238E27FC236}">
                <a16:creationId xmlns:a16="http://schemas.microsoft.com/office/drawing/2014/main" id="{5F027D04-8EF8-4C49-AFF7-2AE5D082E2D7}"/>
              </a:ext>
            </a:extLst>
          </p:cNvPr>
          <p:cNvSpPr>
            <a:spLocks noGrp="1"/>
          </p:cNvSpPr>
          <p:nvPr>
            <p:ph type="body" idx="19" hasCustomPrompt="1"/>
          </p:nvPr>
        </p:nvSpPr>
        <p:spPr>
          <a:xfrm>
            <a:off x="5273593" y="3769421"/>
            <a:ext cx="2011127" cy="648512"/>
          </a:xfrm>
          <a:prstGeom prst="rect">
            <a:avLst/>
          </a:prstGeom>
        </p:spPr>
        <p:txBody>
          <a:bodyPr wrap="square" anchor="b">
            <a:spAutoFit/>
          </a:bodyPr>
          <a:lstStyle>
            <a:lvl1pPr marL="0" indent="0" algn="l">
              <a:lnSpc>
                <a:spcPct val="100000"/>
              </a:lnSpc>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Click </a:t>
            </a:r>
            <a:br>
              <a:rPr lang="en-AU" noProof="0"/>
            </a:br>
            <a:r>
              <a:rPr lang="en-AU" noProof="0"/>
              <a:t>to edit</a:t>
            </a:r>
          </a:p>
        </p:txBody>
      </p:sp>
      <p:sp>
        <p:nvSpPr>
          <p:cNvPr id="19" name="Text Placeholder 2">
            <a:extLst>
              <a:ext uri="{FF2B5EF4-FFF2-40B4-BE49-F238E27FC236}">
                <a16:creationId xmlns:a16="http://schemas.microsoft.com/office/drawing/2014/main" id="{54FD82B4-47EB-44AB-9F0D-86078B0716F8}"/>
              </a:ext>
            </a:extLst>
          </p:cNvPr>
          <p:cNvSpPr>
            <a:spLocks noGrp="1"/>
          </p:cNvSpPr>
          <p:nvPr>
            <p:ph type="body" idx="20"/>
          </p:nvPr>
        </p:nvSpPr>
        <p:spPr>
          <a:xfrm>
            <a:off x="5273593" y="4424028"/>
            <a:ext cx="2011127" cy="1411621"/>
          </a:xfrm>
          <a:prstGeom prst="rect">
            <a:avLst/>
          </a:prstGeom>
        </p:spPr>
        <p:txBody>
          <a:bodyPr anchor="t">
            <a:noAutofit/>
          </a:bodyPr>
          <a:lstStyle>
            <a:lvl1pPr marL="0" indent="0" algn="l" defTabSz="914400" rtl="0" eaLnBrk="1" latinLnBrk="0" hangingPunct="1">
              <a:lnSpc>
                <a:spcPct val="10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Text Placeholder 2">
            <a:extLst>
              <a:ext uri="{FF2B5EF4-FFF2-40B4-BE49-F238E27FC236}">
                <a16:creationId xmlns:a16="http://schemas.microsoft.com/office/drawing/2014/main" id="{DA30D85E-90B0-4181-8199-B43D0A88B858}"/>
              </a:ext>
            </a:extLst>
          </p:cNvPr>
          <p:cNvSpPr>
            <a:spLocks noGrp="1"/>
          </p:cNvSpPr>
          <p:nvPr>
            <p:ph type="body" idx="26" hasCustomPrompt="1"/>
          </p:nvPr>
        </p:nvSpPr>
        <p:spPr>
          <a:xfrm>
            <a:off x="754063" y="3769421"/>
            <a:ext cx="2011127" cy="648512"/>
          </a:xfrm>
          <a:prstGeom prst="rect">
            <a:avLst/>
          </a:prstGeom>
        </p:spPr>
        <p:txBody>
          <a:bodyPr wrap="square" anchor="b">
            <a:spAutoFit/>
          </a:bodyPr>
          <a:lstStyle>
            <a:lvl1pPr marL="0" indent="0" algn="l">
              <a:lnSpc>
                <a:spcPct val="100000"/>
              </a:lnSpc>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Click </a:t>
            </a:r>
            <a:br>
              <a:rPr lang="en-AU" noProof="0"/>
            </a:br>
            <a:r>
              <a:rPr lang="en-AU" noProof="0"/>
              <a:t>to edit</a:t>
            </a:r>
          </a:p>
        </p:txBody>
      </p:sp>
      <p:sp>
        <p:nvSpPr>
          <p:cNvPr id="21" name="Text Placeholder 2">
            <a:extLst>
              <a:ext uri="{FF2B5EF4-FFF2-40B4-BE49-F238E27FC236}">
                <a16:creationId xmlns:a16="http://schemas.microsoft.com/office/drawing/2014/main" id="{A1B2CE0B-6235-4550-BAE3-F602B4097AAC}"/>
              </a:ext>
            </a:extLst>
          </p:cNvPr>
          <p:cNvSpPr>
            <a:spLocks noGrp="1"/>
          </p:cNvSpPr>
          <p:nvPr>
            <p:ph type="body" idx="27"/>
          </p:nvPr>
        </p:nvSpPr>
        <p:spPr>
          <a:xfrm>
            <a:off x="754063" y="4424028"/>
            <a:ext cx="2011127" cy="1411621"/>
          </a:xfrm>
          <a:prstGeom prst="rect">
            <a:avLst/>
          </a:prstGeom>
        </p:spPr>
        <p:txBody>
          <a:bodyPr anchor="t">
            <a:noAutofit/>
          </a:bodyPr>
          <a:lstStyle>
            <a:lvl1pPr marL="0" indent="0" algn="l" defTabSz="914400" rtl="0" eaLnBrk="1" latinLnBrk="0" hangingPunct="1">
              <a:lnSpc>
                <a:spcPct val="10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2" name="Text Placeholder 2">
            <a:extLst>
              <a:ext uri="{FF2B5EF4-FFF2-40B4-BE49-F238E27FC236}">
                <a16:creationId xmlns:a16="http://schemas.microsoft.com/office/drawing/2014/main" id="{DEFC0E4A-92AB-4603-A456-27CAC1A59E39}"/>
              </a:ext>
            </a:extLst>
          </p:cNvPr>
          <p:cNvSpPr>
            <a:spLocks noGrp="1"/>
          </p:cNvSpPr>
          <p:nvPr>
            <p:ph type="body" idx="28" hasCustomPrompt="1"/>
          </p:nvPr>
        </p:nvSpPr>
        <p:spPr>
          <a:xfrm>
            <a:off x="3013828" y="3769421"/>
            <a:ext cx="2011127" cy="648512"/>
          </a:xfrm>
          <a:prstGeom prst="rect">
            <a:avLst/>
          </a:prstGeom>
        </p:spPr>
        <p:txBody>
          <a:bodyPr wrap="square" anchor="b">
            <a:spAutoFit/>
          </a:bodyPr>
          <a:lstStyle>
            <a:lvl1pPr marL="0" indent="0" algn="l">
              <a:lnSpc>
                <a:spcPct val="100000"/>
              </a:lnSpc>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Click </a:t>
            </a:r>
            <a:br>
              <a:rPr lang="en-AU" noProof="0"/>
            </a:br>
            <a:r>
              <a:rPr lang="en-AU" noProof="0"/>
              <a:t>to edit</a:t>
            </a:r>
          </a:p>
        </p:txBody>
      </p:sp>
      <p:sp>
        <p:nvSpPr>
          <p:cNvPr id="23" name="Text Placeholder 2">
            <a:extLst>
              <a:ext uri="{FF2B5EF4-FFF2-40B4-BE49-F238E27FC236}">
                <a16:creationId xmlns:a16="http://schemas.microsoft.com/office/drawing/2014/main" id="{24756AB5-A134-4D8C-90D3-DD8908BF1251}"/>
              </a:ext>
            </a:extLst>
          </p:cNvPr>
          <p:cNvSpPr>
            <a:spLocks noGrp="1"/>
          </p:cNvSpPr>
          <p:nvPr>
            <p:ph type="body" idx="29"/>
          </p:nvPr>
        </p:nvSpPr>
        <p:spPr>
          <a:xfrm>
            <a:off x="3013828" y="4424028"/>
            <a:ext cx="2011127" cy="1411621"/>
          </a:xfrm>
          <a:prstGeom prst="rect">
            <a:avLst/>
          </a:prstGeom>
        </p:spPr>
        <p:txBody>
          <a:bodyPr anchor="t">
            <a:noAutofit/>
          </a:bodyPr>
          <a:lstStyle>
            <a:lvl1pPr marL="0" indent="0" algn="l" defTabSz="914400" rtl="0" eaLnBrk="1" latinLnBrk="0" hangingPunct="1">
              <a:lnSpc>
                <a:spcPct val="10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4" name="Text Placeholder 3">
            <a:extLst>
              <a:ext uri="{FF2B5EF4-FFF2-40B4-BE49-F238E27FC236}">
                <a16:creationId xmlns:a16="http://schemas.microsoft.com/office/drawing/2014/main" id="{D7DDEEE2-D9A0-48D0-B2BF-C5A3985AFA34}"/>
              </a:ext>
            </a:extLst>
          </p:cNvPr>
          <p:cNvSpPr>
            <a:spLocks noGrp="1"/>
          </p:cNvSpPr>
          <p:nvPr>
            <p:ph idx="30"/>
          </p:nvPr>
        </p:nvSpPr>
        <p:spPr>
          <a:xfrm>
            <a:off x="754063" y="1250950"/>
            <a:ext cx="6530657" cy="2120481"/>
          </a:xfrm>
          <a:prstGeom prst="rect">
            <a:avLst/>
          </a:prstGeom>
        </p:spPr>
        <p:txBody>
          <a:bodyPr vert="horz" lIns="90000" tIns="46800" rIns="90000" bIns="46800" rtlCol="0">
            <a:no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Click to edit Master text styles</a:t>
            </a:r>
          </a:p>
          <a:p>
            <a:pPr lvl="1"/>
            <a:r>
              <a:rPr lang="en-US" noProof="0"/>
              <a:t>Second level</a:t>
            </a:r>
          </a:p>
          <a:p>
            <a:pPr lvl="2"/>
            <a:r>
              <a:rPr lang="en-US" noProof="0"/>
              <a:t>Third level</a:t>
            </a:r>
          </a:p>
        </p:txBody>
      </p:sp>
      <p:sp>
        <p:nvSpPr>
          <p:cNvPr id="25" name="Footer Placeholder 4">
            <a:extLst>
              <a:ext uri="{FF2B5EF4-FFF2-40B4-BE49-F238E27FC236}">
                <a16:creationId xmlns:a16="http://schemas.microsoft.com/office/drawing/2014/main" id="{9F75A5D3-4D56-4149-A910-83FACB3D7178}"/>
              </a:ext>
            </a:extLst>
          </p:cNvPr>
          <p:cNvSpPr>
            <a:spLocks noGrp="1"/>
          </p:cNvSpPr>
          <p:nvPr>
            <p:ph type="ftr" sz="quarter" idx="3"/>
          </p:nvPr>
        </p:nvSpPr>
        <p:spPr>
          <a:xfrm>
            <a:off x="738193" y="6318221"/>
            <a:ext cx="1124064"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r>
              <a:rPr lang="en-AU" dirty="0"/>
              <a:t>©GenesisCare 2021</a:t>
            </a:r>
          </a:p>
        </p:txBody>
      </p:sp>
      <p:sp>
        <p:nvSpPr>
          <p:cNvPr id="26" name="Slide Number Placeholder 5">
            <a:extLst>
              <a:ext uri="{FF2B5EF4-FFF2-40B4-BE49-F238E27FC236}">
                <a16:creationId xmlns:a16="http://schemas.microsoft.com/office/drawing/2014/main" id="{4226B255-C708-42B7-B71A-237A7FC2EB39}"/>
              </a:ext>
            </a:extLst>
          </p:cNvPr>
          <p:cNvSpPr>
            <a:spLocks noGrp="1"/>
          </p:cNvSpPr>
          <p:nvPr>
            <p:ph type="sldNum" sz="quarter" idx="4"/>
          </p:nvPr>
        </p:nvSpPr>
        <p:spPr>
          <a:xfrm>
            <a:off x="1939496" y="6318221"/>
            <a:ext cx="312830"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fld id="{FAB6D39D-1210-4F97-8D6B-D4136F467DEA}" type="slidenum">
              <a:rPr lang="en-AU" smtClean="0"/>
              <a:pPr/>
              <a:t>‹#›</a:t>
            </a:fld>
            <a:endParaRPr lang="en-AU" dirty="0"/>
          </a:p>
        </p:txBody>
      </p:sp>
      <p:sp>
        <p:nvSpPr>
          <p:cNvPr id="27" name="Title Placeholder 1">
            <a:extLst>
              <a:ext uri="{FF2B5EF4-FFF2-40B4-BE49-F238E27FC236}">
                <a16:creationId xmlns:a16="http://schemas.microsoft.com/office/drawing/2014/main" id="{12599506-C4A0-455C-BDFA-80D1A3EF3865}"/>
              </a:ext>
            </a:extLst>
          </p:cNvPr>
          <p:cNvSpPr>
            <a:spLocks noGrp="1"/>
          </p:cNvSpPr>
          <p:nvPr>
            <p:ph type="title"/>
          </p:nvPr>
        </p:nvSpPr>
        <p:spPr>
          <a:xfrm>
            <a:off x="740780" y="540000"/>
            <a:ext cx="6565283" cy="480131"/>
          </a:xfrm>
          <a:prstGeom prst="rect">
            <a:avLst/>
          </a:prstGeom>
        </p:spPr>
        <p:txBody>
          <a:bodyPr vert="horz" wrap="square" lIns="91440" tIns="45720" rIns="91440" bIns="45720" rtlCol="0" anchor="t" anchorCtr="0">
            <a:spAutoFit/>
          </a:bodyPr>
          <a:lstStyle/>
          <a:p>
            <a:r>
              <a:rPr lang="en-US"/>
              <a:t>Click to edit Master title style</a:t>
            </a:r>
            <a:endParaRPr lang="en-AU" dirty="0"/>
          </a:p>
        </p:txBody>
      </p:sp>
    </p:spTree>
    <p:extLst>
      <p:ext uri="{BB962C8B-B14F-4D97-AF65-F5344CB8AC3E}">
        <p14:creationId xmlns:p14="http://schemas.microsoft.com/office/powerpoint/2010/main" val="420058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04 with 3 boxes">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512E6CDC-FE7D-49E8-A0E5-BA698A77D580}"/>
              </a:ext>
            </a:extLst>
          </p:cNvPr>
          <p:cNvSpPr>
            <a:spLocks noGrp="1"/>
          </p:cNvSpPr>
          <p:nvPr>
            <p:ph type="pic" sz="quarter" idx="37"/>
          </p:nvPr>
        </p:nvSpPr>
        <p:spPr>
          <a:xfrm>
            <a:off x="124541" y="124541"/>
            <a:ext cx="11942918" cy="3660015"/>
          </a:xfrm>
          <a:custGeom>
            <a:avLst/>
            <a:gdLst>
              <a:gd name="connsiteX0" fmla="*/ 0 w 11942918"/>
              <a:gd name="connsiteY0" fmla="*/ 0 h 2095733"/>
              <a:gd name="connsiteX1" fmla="*/ 11942918 w 11942918"/>
              <a:gd name="connsiteY1" fmla="*/ 0 h 2095733"/>
              <a:gd name="connsiteX2" fmla="*/ 11942918 w 11942918"/>
              <a:gd name="connsiteY2" fmla="*/ 2095733 h 2095733"/>
              <a:gd name="connsiteX3" fmla="*/ 0 w 11942918"/>
              <a:gd name="connsiteY3" fmla="*/ 2095733 h 2095733"/>
            </a:gdLst>
            <a:ahLst/>
            <a:cxnLst>
              <a:cxn ang="0">
                <a:pos x="connsiteX0" y="connsiteY0"/>
              </a:cxn>
              <a:cxn ang="0">
                <a:pos x="connsiteX1" y="connsiteY1"/>
              </a:cxn>
              <a:cxn ang="0">
                <a:pos x="connsiteX2" y="connsiteY2"/>
              </a:cxn>
              <a:cxn ang="0">
                <a:pos x="connsiteX3" y="connsiteY3"/>
              </a:cxn>
            </a:cxnLst>
            <a:rect l="l" t="t" r="r" b="b"/>
            <a:pathLst>
              <a:path w="11942918" h="2095733">
                <a:moveTo>
                  <a:pt x="0" y="0"/>
                </a:moveTo>
                <a:lnTo>
                  <a:pt x="11942918" y="0"/>
                </a:lnTo>
                <a:lnTo>
                  <a:pt x="11942918" y="2095733"/>
                </a:lnTo>
                <a:lnTo>
                  <a:pt x="0" y="2095733"/>
                </a:lnTo>
                <a:close/>
              </a:path>
            </a:pathLst>
          </a:custGeom>
          <a:solidFill>
            <a:schemeClr val="bg1">
              <a:lumMod val="85000"/>
            </a:schemeClr>
          </a:solidFill>
        </p:spPr>
        <p:txBody>
          <a:bodyPr wrap="square">
            <a:noAutofit/>
          </a:bodyPr>
          <a:lstStyle>
            <a:lvl1pPr marL="0" indent="0">
              <a:buFont typeface="Arial" panose="020B0604020202020204" pitchFamily="34" charset="0"/>
              <a:buNone/>
              <a:defRPr/>
            </a:lvl1pPr>
          </a:lstStyle>
          <a:p>
            <a:r>
              <a:rPr lang="en-US"/>
              <a:t>Click icon to add picture</a:t>
            </a:r>
            <a:endParaRPr lang="en-AU" dirty="0"/>
          </a:p>
        </p:txBody>
      </p:sp>
      <p:sp>
        <p:nvSpPr>
          <p:cNvPr id="25" name="Quadro 17">
            <a:extLst>
              <a:ext uri="{FF2B5EF4-FFF2-40B4-BE49-F238E27FC236}">
                <a16:creationId xmlns:a16="http://schemas.microsoft.com/office/drawing/2014/main" id="{70A93D0F-A31E-49ED-810D-85D2AE903BA1}"/>
              </a:ext>
            </a:extLst>
          </p:cNvPr>
          <p:cNvSpPr/>
          <p:nvPr userDrawn="1"/>
        </p:nvSpPr>
        <p:spPr>
          <a:xfrm>
            <a:off x="0" y="0"/>
            <a:ext cx="12192000" cy="6858000"/>
          </a:xfrm>
          <a:prstGeom prst="frame">
            <a:avLst>
              <a:gd name="adj1" fmla="val 1816"/>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20" name="Rectangle 19">
            <a:extLst>
              <a:ext uri="{FF2B5EF4-FFF2-40B4-BE49-F238E27FC236}">
                <a16:creationId xmlns:a16="http://schemas.microsoft.com/office/drawing/2014/main" id="{61ABF0A0-4407-4846-900E-055EEE5C4ED5}"/>
              </a:ext>
            </a:extLst>
          </p:cNvPr>
          <p:cNvSpPr/>
          <p:nvPr userDrawn="1"/>
        </p:nvSpPr>
        <p:spPr>
          <a:xfrm>
            <a:off x="-1582576" y="1072662"/>
            <a:ext cx="1440000" cy="1581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Instructions –  how to replace the image:</a:t>
            </a:r>
          </a:p>
          <a:p>
            <a:endParaRPr lang="en-AU" sz="1200" dirty="0">
              <a:solidFill>
                <a:schemeClr val="bg1"/>
              </a:solidFill>
            </a:endParaRPr>
          </a:p>
          <a:p>
            <a:r>
              <a:rPr lang="en-AU" sz="1200" dirty="0">
                <a:solidFill>
                  <a:schemeClr val="bg1"/>
                </a:solidFill>
              </a:rPr>
              <a:t>Refer back to slide #1 on this template.</a:t>
            </a:r>
          </a:p>
        </p:txBody>
      </p:sp>
      <p:sp>
        <p:nvSpPr>
          <p:cNvPr id="21" name="Footer Placeholder 4">
            <a:extLst>
              <a:ext uri="{FF2B5EF4-FFF2-40B4-BE49-F238E27FC236}">
                <a16:creationId xmlns:a16="http://schemas.microsoft.com/office/drawing/2014/main" id="{A3C927F7-E59B-4F0A-A6EB-3545FB163FE4}"/>
              </a:ext>
            </a:extLst>
          </p:cNvPr>
          <p:cNvSpPr>
            <a:spLocks noGrp="1"/>
          </p:cNvSpPr>
          <p:nvPr>
            <p:ph type="ftr" sz="quarter" idx="3"/>
          </p:nvPr>
        </p:nvSpPr>
        <p:spPr>
          <a:xfrm>
            <a:off x="738193" y="6318221"/>
            <a:ext cx="1124064"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r>
              <a:rPr lang="en-AU" dirty="0"/>
              <a:t>©GenesisCare 2021</a:t>
            </a:r>
          </a:p>
        </p:txBody>
      </p:sp>
      <p:sp>
        <p:nvSpPr>
          <p:cNvPr id="23" name="Slide Number Placeholder 5">
            <a:extLst>
              <a:ext uri="{FF2B5EF4-FFF2-40B4-BE49-F238E27FC236}">
                <a16:creationId xmlns:a16="http://schemas.microsoft.com/office/drawing/2014/main" id="{398AB8E3-6E37-488C-A016-94757F0A5326}"/>
              </a:ext>
            </a:extLst>
          </p:cNvPr>
          <p:cNvSpPr>
            <a:spLocks noGrp="1"/>
          </p:cNvSpPr>
          <p:nvPr>
            <p:ph type="sldNum" sz="quarter" idx="4"/>
          </p:nvPr>
        </p:nvSpPr>
        <p:spPr>
          <a:xfrm>
            <a:off x="1939496" y="6318221"/>
            <a:ext cx="312830"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fld id="{FAB6D39D-1210-4F97-8D6B-D4136F467DEA}" type="slidenum">
              <a:rPr lang="en-AU" smtClean="0"/>
              <a:pPr/>
              <a:t>‹#›</a:t>
            </a:fld>
            <a:endParaRPr lang="en-AU" dirty="0"/>
          </a:p>
        </p:txBody>
      </p:sp>
      <p:sp>
        <p:nvSpPr>
          <p:cNvPr id="26" name="Title Placeholder 1">
            <a:extLst>
              <a:ext uri="{FF2B5EF4-FFF2-40B4-BE49-F238E27FC236}">
                <a16:creationId xmlns:a16="http://schemas.microsoft.com/office/drawing/2014/main" id="{EAAE99C5-BAF5-42EA-A130-C87570347595}"/>
              </a:ext>
            </a:extLst>
          </p:cNvPr>
          <p:cNvSpPr>
            <a:spLocks noGrp="1"/>
          </p:cNvSpPr>
          <p:nvPr>
            <p:ph type="title"/>
          </p:nvPr>
        </p:nvSpPr>
        <p:spPr>
          <a:xfrm>
            <a:off x="740780" y="540000"/>
            <a:ext cx="10710440" cy="480131"/>
          </a:xfrm>
          <a:prstGeom prst="rect">
            <a:avLst/>
          </a:prstGeom>
        </p:spPr>
        <p:txBody>
          <a:bodyPr vert="horz" lIns="91440" tIns="45720" rIns="91440" bIns="45720" rtlCol="0" anchor="t" anchorCtr="0">
            <a:spAutoFit/>
          </a:bodyPr>
          <a:lstStyle/>
          <a:p>
            <a:r>
              <a:rPr lang="en-US"/>
              <a:t>Click to edit Master title style</a:t>
            </a:r>
            <a:endParaRPr lang="en-AU" dirty="0"/>
          </a:p>
        </p:txBody>
      </p:sp>
      <p:sp>
        <p:nvSpPr>
          <p:cNvPr id="36" name="Text Placeholder 2">
            <a:extLst>
              <a:ext uri="{FF2B5EF4-FFF2-40B4-BE49-F238E27FC236}">
                <a16:creationId xmlns:a16="http://schemas.microsoft.com/office/drawing/2014/main" id="{7C66FC6E-ECF1-4BC0-8EE8-1A4619F76707}"/>
              </a:ext>
            </a:extLst>
          </p:cNvPr>
          <p:cNvSpPr>
            <a:spLocks noGrp="1"/>
          </p:cNvSpPr>
          <p:nvPr userDrawn="1">
            <p:ph type="body" idx="26"/>
          </p:nvPr>
        </p:nvSpPr>
        <p:spPr>
          <a:xfrm>
            <a:off x="1412659" y="3261373"/>
            <a:ext cx="2756218" cy="371513"/>
          </a:xfrm>
          <a:prstGeom prst="rect">
            <a:avLst/>
          </a:prstGeom>
        </p:spPr>
        <p:txBody>
          <a:bodyPr wrap="square" anchor="b">
            <a:spAutoFit/>
          </a:bodyPr>
          <a:lstStyle>
            <a:lvl1pPr marL="0" indent="0" algn="l">
              <a:lnSpc>
                <a:spcPct val="100000"/>
              </a:lnSpc>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7" name="Text Placeholder 2">
            <a:extLst>
              <a:ext uri="{FF2B5EF4-FFF2-40B4-BE49-F238E27FC236}">
                <a16:creationId xmlns:a16="http://schemas.microsoft.com/office/drawing/2014/main" id="{133BB268-28AF-4BD6-8418-C344E3502FAB}"/>
              </a:ext>
            </a:extLst>
          </p:cNvPr>
          <p:cNvSpPr>
            <a:spLocks noGrp="1"/>
          </p:cNvSpPr>
          <p:nvPr userDrawn="1">
            <p:ph type="body" idx="27"/>
          </p:nvPr>
        </p:nvSpPr>
        <p:spPr>
          <a:xfrm>
            <a:off x="1412659" y="3928263"/>
            <a:ext cx="2756218" cy="1781656"/>
          </a:xfrm>
          <a:prstGeom prst="rect">
            <a:avLst/>
          </a:prstGeom>
        </p:spPr>
        <p:txBody>
          <a:bodyPr anchor="t">
            <a:noAutofit/>
          </a:bodyPr>
          <a:lstStyle>
            <a:lvl1pPr marL="0" indent="0" algn="l" defTabSz="914400" rtl="0" eaLnBrk="1" latinLnBrk="0" hangingPunct="1">
              <a:lnSpc>
                <a:spcPct val="10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9" name="Text Placeholder 2">
            <a:extLst>
              <a:ext uri="{FF2B5EF4-FFF2-40B4-BE49-F238E27FC236}">
                <a16:creationId xmlns:a16="http://schemas.microsoft.com/office/drawing/2014/main" id="{F4084B41-3260-4910-B091-566524E3AE0D}"/>
              </a:ext>
            </a:extLst>
          </p:cNvPr>
          <p:cNvSpPr>
            <a:spLocks noGrp="1"/>
          </p:cNvSpPr>
          <p:nvPr userDrawn="1">
            <p:ph type="body" idx="29"/>
          </p:nvPr>
        </p:nvSpPr>
        <p:spPr>
          <a:xfrm>
            <a:off x="4717891" y="3261373"/>
            <a:ext cx="2756218" cy="371513"/>
          </a:xfrm>
          <a:prstGeom prst="rect">
            <a:avLst/>
          </a:prstGeom>
        </p:spPr>
        <p:txBody>
          <a:bodyPr wrap="square" anchor="b">
            <a:spAutoFit/>
          </a:bodyPr>
          <a:lstStyle>
            <a:lvl1pPr marL="0" indent="0" algn="l">
              <a:lnSpc>
                <a:spcPct val="100000"/>
              </a:lnSpc>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1" name="Text Placeholder 2">
            <a:extLst>
              <a:ext uri="{FF2B5EF4-FFF2-40B4-BE49-F238E27FC236}">
                <a16:creationId xmlns:a16="http://schemas.microsoft.com/office/drawing/2014/main" id="{93412D52-D458-4C01-91A7-6245A1F479AF}"/>
              </a:ext>
            </a:extLst>
          </p:cNvPr>
          <p:cNvSpPr>
            <a:spLocks noGrp="1"/>
          </p:cNvSpPr>
          <p:nvPr userDrawn="1">
            <p:ph type="body" idx="30"/>
          </p:nvPr>
        </p:nvSpPr>
        <p:spPr>
          <a:xfrm>
            <a:off x="4717891" y="3928263"/>
            <a:ext cx="2756218" cy="1781656"/>
          </a:xfrm>
          <a:prstGeom prst="rect">
            <a:avLst/>
          </a:prstGeom>
        </p:spPr>
        <p:txBody>
          <a:bodyPr anchor="t">
            <a:noAutofit/>
          </a:bodyPr>
          <a:lstStyle>
            <a:lvl1pPr marL="0" indent="0" algn="l" defTabSz="914400" rtl="0" eaLnBrk="1" latinLnBrk="0" hangingPunct="1">
              <a:lnSpc>
                <a:spcPct val="10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2" name="Text Placeholder 2">
            <a:extLst>
              <a:ext uri="{FF2B5EF4-FFF2-40B4-BE49-F238E27FC236}">
                <a16:creationId xmlns:a16="http://schemas.microsoft.com/office/drawing/2014/main" id="{2F5552A4-DEC8-4114-BA52-F16C4D719FE4}"/>
              </a:ext>
            </a:extLst>
          </p:cNvPr>
          <p:cNvSpPr>
            <a:spLocks noGrp="1"/>
          </p:cNvSpPr>
          <p:nvPr userDrawn="1">
            <p:ph type="body" idx="31"/>
          </p:nvPr>
        </p:nvSpPr>
        <p:spPr>
          <a:xfrm>
            <a:off x="8012636" y="3263563"/>
            <a:ext cx="2756218" cy="371513"/>
          </a:xfrm>
          <a:prstGeom prst="rect">
            <a:avLst/>
          </a:prstGeom>
        </p:spPr>
        <p:txBody>
          <a:bodyPr wrap="square" anchor="b">
            <a:spAutoFit/>
          </a:bodyPr>
          <a:lstStyle>
            <a:lvl1pPr marL="0" indent="0" algn="l">
              <a:lnSpc>
                <a:spcPct val="100000"/>
              </a:lnSpc>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4" name="Text Placeholder 2">
            <a:extLst>
              <a:ext uri="{FF2B5EF4-FFF2-40B4-BE49-F238E27FC236}">
                <a16:creationId xmlns:a16="http://schemas.microsoft.com/office/drawing/2014/main" id="{DCEFF6DB-3F02-49EB-AE6E-07CAC86629AC}"/>
              </a:ext>
            </a:extLst>
          </p:cNvPr>
          <p:cNvSpPr>
            <a:spLocks noGrp="1"/>
          </p:cNvSpPr>
          <p:nvPr userDrawn="1">
            <p:ph type="body" idx="32"/>
          </p:nvPr>
        </p:nvSpPr>
        <p:spPr>
          <a:xfrm>
            <a:off x="8012636" y="3928263"/>
            <a:ext cx="2756218" cy="1781656"/>
          </a:xfrm>
          <a:prstGeom prst="rect">
            <a:avLst/>
          </a:prstGeom>
        </p:spPr>
        <p:txBody>
          <a:bodyPr anchor="t">
            <a:noAutofit/>
          </a:bodyPr>
          <a:lstStyle>
            <a:lvl1pPr marL="0" indent="0" algn="l" defTabSz="914400" rtl="0" eaLnBrk="1" latinLnBrk="0" hangingPunct="1">
              <a:lnSpc>
                <a:spcPct val="10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Tree>
    <p:extLst>
      <p:ext uri="{BB962C8B-B14F-4D97-AF65-F5344CB8AC3E}">
        <p14:creationId xmlns:p14="http://schemas.microsoft.com/office/powerpoint/2010/main" val="61948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ustom Layout 04 with 4 boxes">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512E6CDC-FE7D-49E8-A0E5-BA698A77D580}"/>
              </a:ext>
            </a:extLst>
          </p:cNvPr>
          <p:cNvSpPr>
            <a:spLocks noGrp="1"/>
          </p:cNvSpPr>
          <p:nvPr>
            <p:ph type="pic" sz="quarter" idx="37"/>
          </p:nvPr>
        </p:nvSpPr>
        <p:spPr>
          <a:xfrm>
            <a:off x="124541" y="124541"/>
            <a:ext cx="11942918" cy="3660015"/>
          </a:xfrm>
          <a:custGeom>
            <a:avLst/>
            <a:gdLst>
              <a:gd name="connsiteX0" fmla="*/ 0 w 11942918"/>
              <a:gd name="connsiteY0" fmla="*/ 0 h 2095733"/>
              <a:gd name="connsiteX1" fmla="*/ 11942918 w 11942918"/>
              <a:gd name="connsiteY1" fmla="*/ 0 h 2095733"/>
              <a:gd name="connsiteX2" fmla="*/ 11942918 w 11942918"/>
              <a:gd name="connsiteY2" fmla="*/ 2095733 h 2095733"/>
              <a:gd name="connsiteX3" fmla="*/ 0 w 11942918"/>
              <a:gd name="connsiteY3" fmla="*/ 2095733 h 2095733"/>
            </a:gdLst>
            <a:ahLst/>
            <a:cxnLst>
              <a:cxn ang="0">
                <a:pos x="connsiteX0" y="connsiteY0"/>
              </a:cxn>
              <a:cxn ang="0">
                <a:pos x="connsiteX1" y="connsiteY1"/>
              </a:cxn>
              <a:cxn ang="0">
                <a:pos x="connsiteX2" y="connsiteY2"/>
              </a:cxn>
              <a:cxn ang="0">
                <a:pos x="connsiteX3" y="connsiteY3"/>
              </a:cxn>
            </a:cxnLst>
            <a:rect l="l" t="t" r="r" b="b"/>
            <a:pathLst>
              <a:path w="11942918" h="2095733">
                <a:moveTo>
                  <a:pt x="0" y="0"/>
                </a:moveTo>
                <a:lnTo>
                  <a:pt x="11942918" y="0"/>
                </a:lnTo>
                <a:lnTo>
                  <a:pt x="11942918" y="2095733"/>
                </a:lnTo>
                <a:lnTo>
                  <a:pt x="0" y="2095733"/>
                </a:lnTo>
                <a:close/>
              </a:path>
            </a:pathLst>
          </a:custGeom>
          <a:solidFill>
            <a:schemeClr val="bg1">
              <a:lumMod val="85000"/>
            </a:schemeClr>
          </a:solidFill>
        </p:spPr>
        <p:txBody>
          <a:bodyPr wrap="square">
            <a:noAutofit/>
          </a:bodyPr>
          <a:lstStyle>
            <a:lvl1pPr marL="0" indent="0">
              <a:buFont typeface="Arial" panose="020B0604020202020204" pitchFamily="34" charset="0"/>
              <a:buNone/>
              <a:defRPr/>
            </a:lvl1pPr>
          </a:lstStyle>
          <a:p>
            <a:r>
              <a:rPr lang="en-US"/>
              <a:t>Click icon to add picture</a:t>
            </a:r>
            <a:endParaRPr lang="en-AU" dirty="0"/>
          </a:p>
        </p:txBody>
      </p:sp>
      <p:sp>
        <p:nvSpPr>
          <p:cNvPr id="25" name="Quadro 17">
            <a:extLst>
              <a:ext uri="{FF2B5EF4-FFF2-40B4-BE49-F238E27FC236}">
                <a16:creationId xmlns:a16="http://schemas.microsoft.com/office/drawing/2014/main" id="{70A93D0F-A31E-49ED-810D-85D2AE903BA1}"/>
              </a:ext>
            </a:extLst>
          </p:cNvPr>
          <p:cNvSpPr/>
          <p:nvPr userDrawn="1"/>
        </p:nvSpPr>
        <p:spPr>
          <a:xfrm>
            <a:off x="0" y="0"/>
            <a:ext cx="12192000" cy="6858000"/>
          </a:xfrm>
          <a:prstGeom prst="frame">
            <a:avLst>
              <a:gd name="adj1" fmla="val 1816"/>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20" name="Rectangle 19">
            <a:extLst>
              <a:ext uri="{FF2B5EF4-FFF2-40B4-BE49-F238E27FC236}">
                <a16:creationId xmlns:a16="http://schemas.microsoft.com/office/drawing/2014/main" id="{61ABF0A0-4407-4846-900E-055EEE5C4ED5}"/>
              </a:ext>
            </a:extLst>
          </p:cNvPr>
          <p:cNvSpPr/>
          <p:nvPr userDrawn="1"/>
        </p:nvSpPr>
        <p:spPr>
          <a:xfrm>
            <a:off x="-1582576" y="1072662"/>
            <a:ext cx="1440000" cy="1581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Instructions –  how to replace the image:</a:t>
            </a:r>
          </a:p>
          <a:p>
            <a:endParaRPr lang="en-AU" sz="1200" dirty="0">
              <a:solidFill>
                <a:schemeClr val="bg1"/>
              </a:solidFill>
            </a:endParaRPr>
          </a:p>
          <a:p>
            <a:r>
              <a:rPr lang="en-AU" sz="1200" dirty="0">
                <a:solidFill>
                  <a:schemeClr val="bg1"/>
                </a:solidFill>
              </a:rPr>
              <a:t>Refer back to slide #1 on this template.</a:t>
            </a:r>
          </a:p>
        </p:txBody>
      </p:sp>
      <p:sp>
        <p:nvSpPr>
          <p:cNvPr id="21" name="Footer Placeholder 4">
            <a:extLst>
              <a:ext uri="{FF2B5EF4-FFF2-40B4-BE49-F238E27FC236}">
                <a16:creationId xmlns:a16="http://schemas.microsoft.com/office/drawing/2014/main" id="{A3C927F7-E59B-4F0A-A6EB-3545FB163FE4}"/>
              </a:ext>
            </a:extLst>
          </p:cNvPr>
          <p:cNvSpPr>
            <a:spLocks noGrp="1"/>
          </p:cNvSpPr>
          <p:nvPr>
            <p:ph type="ftr" sz="quarter" idx="3"/>
          </p:nvPr>
        </p:nvSpPr>
        <p:spPr>
          <a:xfrm>
            <a:off x="738193" y="6318221"/>
            <a:ext cx="1124064"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r>
              <a:rPr lang="en-AU" dirty="0"/>
              <a:t>©GenesisCare 2021</a:t>
            </a:r>
          </a:p>
        </p:txBody>
      </p:sp>
      <p:sp>
        <p:nvSpPr>
          <p:cNvPr id="23" name="Slide Number Placeholder 5">
            <a:extLst>
              <a:ext uri="{FF2B5EF4-FFF2-40B4-BE49-F238E27FC236}">
                <a16:creationId xmlns:a16="http://schemas.microsoft.com/office/drawing/2014/main" id="{398AB8E3-6E37-488C-A016-94757F0A5326}"/>
              </a:ext>
            </a:extLst>
          </p:cNvPr>
          <p:cNvSpPr>
            <a:spLocks noGrp="1"/>
          </p:cNvSpPr>
          <p:nvPr>
            <p:ph type="sldNum" sz="quarter" idx="4"/>
          </p:nvPr>
        </p:nvSpPr>
        <p:spPr>
          <a:xfrm>
            <a:off x="1939496" y="6318221"/>
            <a:ext cx="312830"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fld id="{FAB6D39D-1210-4F97-8D6B-D4136F467DEA}" type="slidenum">
              <a:rPr lang="en-AU" smtClean="0"/>
              <a:pPr/>
              <a:t>‹#›</a:t>
            </a:fld>
            <a:endParaRPr lang="en-AU" dirty="0"/>
          </a:p>
        </p:txBody>
      </p:sp>
      <p:sp>
        <p:nvSpPr>
          <p:cNvPr id="26" name="Title Placeholder 1">
            <a:extLst>
              <a:ext uri="{FF2B5EF4-FFF2-40B4-BE49-F238E27FC236}">
                <a16:creationId xmlns:a16="http://schemas.microsoft.com/office/drawing/2014/main" id="{EAAE99C5-BAF5-42EA-A130-C87570347595}"/>
              </a:ext>
            </a:extLst>
          </p:cNvPr>
          <p:cNvSpPr>
            <a:spLocks noGrp="1"/>
          </p:cNvSpPr>
          <p:nvPr>
            <p:ph type="title"/>
          </p:nvPr>
        </p:nvSpPr>
        <p:spPr>
          <a:xfrm>
            <a:off x="740780" y="540000"/>
            <a:ext cx="10710440" cy="480131"/>
          </a:xfrm>
          <a:prstGeom prst="rect">
            <a:avLst/>
          </a:prstGeom>
        </p:spPr>
        <p:txBody>
          <a:bodyPr vert="horz" lIns="91440" tIns="45720" rIns="91440" bIns="45720" rtlCol="0" anchor="t" anchorCtr="0">
            <a:spAutoFit/>
          </a:bodyPr>
          <a:lstStyle/>
          <a:p>
            <a:r>
              <a:rPr lang="en-US"/>
              <a:t>Click to edit Master title style</a:t>
            </a:r>
            <a:endParaRPr lang="en-AU" dirty="0"/>
          </a:p>
        </p:txBody>
      </p:sp>
      <p:sp>
        <p:nvSpPr>
          <p:cNvPr id="36" name="Text Placeholder 2">
            <a:extLst>
              <a:ext uri="{FF2B5EF4-FFF2-40B4-BE49-F238E27FC236}">
                <a16:creationId xmlns:a16="http://schemas.microsoft.com/office/drawing/2014/main" id="{7C66FC6E-ECF1-4BC0-8EE8-1A4619F76707}"/>
              </a:ext>
            </a:extLst>
          </p:cNvPr>
          <p:cNvSpPr>
            <a:spLocks noGrp="1"/>
          </p:cNvSpPr>
          <p:nvPr userDrawn="1">
            <p:ph type="body" idx="26"/>
          </p:nvPr>
        </p:nvSpPr>
        <p:spPr>
          <a:xfrm>
            <a:off x="883381" y="3261373"/>
            <a:ext cx="2211965" cy="371513"/>
          </a:xfrm>
          <a:prstGeom prst="rect">
            <a:avLst/>
          </a:prstGeom>
        </p:spPr>
        <p:txBody>
          <a:bodyPr wrap="square" anchor="b">
            <a:spAutoFit/>
          </a:bodyPr>
          <a:lstStyle>
            <a:lvl1pPr marL="0" indent="0" algn="l">
              <a:lnSpc>
                <a:spcPct val="100000"/>
              </a:lnSpc>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7" name="Text Placeholder 2">
            <a:extLst>
              <a:ext uri="{FF2B5EF4-FFF2-40B4-BE49-F238E27FC236}">
                <a16:creationId xmlns:a16="http://schemas.microsoft.com/office/drawing/2014/main" id="{133BB268-28AF-4BD6-8418-C344E3502FAB}"/>
              </a:ext>
            </a:extLst>
          </p:cNvPr>
          <p:cNvSpPr>
            <a:spLocks noGrp="1"/>
          </p:cNvSpPr>
          <p:nvPr userDrawn="1">
            <p:ph type="body" idx="27"/>
          </p:nvPr>
        </p:nvSpPr>
        <p:spPr>
          <a:xfrm>
            <a:off x="883381" y="3928263"/>
            <a:ext cx="2211965" cy="1781656"/>
          </a:xfrm>
          <a:prstGeom prst="rect">
            <a:avLst/>
          </a:prstGeom>
        </p:spPr>
        <p:txBody>
          <a:bodyPr anchor="t">
            <a:noAutofit/>
          </a:bodyPr>
          <a:lstStyle>
            <a:lvl1pPr marL="0" indent="0" algn="l" defTabSz="914400" rtl="0" eaLnBrk="1" latinLnBrk="0" hangingPunct="1">
              <a:lnSpc>
                <a:spcPct val="10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4" name="Text Placeholder 2">
            <a:extLst>
              <a:ext uri="{FF2B5EF4-FFF2-40B4-BE49-F238E27FC236}">
                <a16:creationId xmlns:a16="http://schemas.microsoft.com/office/drawing/2014/main" id="{C6C50B6E-215E-4E30-AA45-FF073138B9D5}"/>
              </a:ext>
            </a:extLst>
          </p:cNvPr>
          <p:cNvSpPr>
            <a:spLocks noGrp="1"/>
          </p:cNvSpPr>
          <p:nvPr>
            <p:ph type="body" idx="38"/>
          </p:nvPr>
        </p:nvSpPr>
        <p:spPr>
          <a:xfrm>
            <a:off x="3621139" y="3261373"/>
            <a:ext cx="2211965" cy="371513"/>
          </a:xfrm>
          <a:prstGeom prst="rect">
            <a:avLst/>
          </a:prstGeom>
        </p:spPr>
        <p:txBody>
          <a:bodyPr wrap="square" anchor="b">
            <a:spAutoFit/>
          </a:bodyPr>
          <a:lstStyle>
            <a:lvl1pPr marL="0" indent="0" algn="l">
              <a:lnSpc>
                <a:spcPct val="100000"/>
              </a:lnSpc>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5" name="Text Placeholder 2">
            <a:extLst>
              <a:ext uri="{FF2B5EF4-FFF2-40B4-BE49-F238E27FC236}">
                <a16:creationId xmlns:a16="http://schemas.microsoft.com/office/drawing/2014/main" id="{1641386C-36A3-4EDF-A18F-C741822173C8}"/>
              </a:ext>
            </a:extLst>
          </p:cNvPr>
          <p:cNvSpPr>
            <a:spLocks noGrp="1"/>
          </p:cNvSpPr>
          <p:nvPr>
            <p:ph type="body" idx="39"/>
          </p:nvPr>
        </p:nvSpPr>
        <p:spPr>
          <a:xfrm>
            <a:off x="3621139" y="3928263"/>
            <a:ext cx="2211965" cy="1781656"/>
          </a:xfrm>
          <a:prstGeom prst="rect">
            <a:avLst/>
          </a:prstGeom>
        </p:spPr>
        <p:txBody>
          <a:bodyPr anchor="t">
            <a:noAutofit/>
          </a:bodyPr>
          <a:lstStyle>
            <a:lvl1pPr marL="0" indent="0" algn="l" defTabSz="914400" rtl="0" eaLnBrk="1" latinLnBrk="0" hangingPunct="1">
              <a:lnSpc>
                <a:spcPct val="10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8" name="Text Placeholder 2">
            <a:extLst>
              <a:ext uri="{FF2B5EF4-FFF2-40B4-BE49-F238E27FC236}">
                <a16:creationId xmlns:a16="http://schemas.microsoft.com/office/drawing/2014/main" id="{FA20DB70-F8B9-410F-B581-55F3AACCF33A}"/>
              </a:ext>
            </a:extLst>
          </p:cNvPr>
          <p:cNvSpPr>
            <a:spLocks noGrp="1"/>
          </p:cNvSpPr>
          <p:nvPr>
            <p:ph type="body" idx="40"/>
          </p:nvPr>
        </p:nvSpPr>
        <p:spPr>
          <a:xfrm>
            <a:off x="6358896" y="3261373"/>
            <a:ext cx="2211965" cy="371513"/>
          </a:xfrm>
          <a:prstGeom prst="rect">
            <a:avLst/>
          </a:prstGeom>
        </p:spPr>
        <p:txBody>
          <a:bodyPr wrap="square" anchor="b">
            <a:spAutoFit/>
          </a:bodyPr>
          <a:lstStyle>
            <a:lvl1pPr marL="0" indent="0" algn="l">
              <a:lnSpc>
                <a:spcPct val="100000"/>
              </a:lnSpc>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0" name="Text Placeholder 2">
            <a:extLst>
              <a:ext uri="{FF2B5EF4-FFF2-40B4-BE49-F238E27FC236}">
                <a16:creationId xmlns:a16="http://schemas.microsoft.com/office/drawing/2014/main" id="{56686446-388E-4F70-9001-9320F202D217}"/>
              </a:ext>
            </a:extLst>
          </p:cNvPr>
          <p:cNvSpPr>
            <a:spLocks noGrp="1"/>
          </p:cNvSpPr>
          <p:nvPr>
            <p:ph type="body" idx="41"/>
          </p:nvPr>
        </p:nvSpPr>
        <p:spPr>
          <a:xfrm>
            <a:off x="6358896" y="3928263"/>
            <a:ext cx="2211965" cy="1781656"/>
          </a:xfrm>
          <a:prstGeom prst="rect">
            <a:avLst/>
          </a:prstGeom>
        </p:spPr>
        <p:txBody>
          <a:bodyPr anchor="t">
            <a:noAutofit/>
          </a:bodyPr>
          <a:lstStyle>
            <a:lvl1pPr marL="0" indent="0" algn="l" defTabSz="914400" rtl="0" eaLnBrk="1" latinLnBrk="0" hangingPunct="1">
              <a:lnSpc>
                <a:spcPct val="10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3" name="Text Placeholder 2">
            <a:extLst>
              <a:ext uri="{FF2B5EF4-FFF2-40B4-BE49-F238E27FC236}">
                <a16:creationId xmlns:a16="http://schemas.microsoft.com/office/drawing/2014/main" id="{CD8F8024-C9D8-40B1-9018-D0F555A848FE}"/>
              </a:ext>
            </a:extLst>
          </p:cNvPr>
          <p:cNvSpPr>
            <a:spLocks noGrp="1"/>
          </p:cNvSpPr>
          <p:nvPr>
            <p:ph type="body" idx="42"/>
          </p:nvPr>
        </p:nvSpPr>
        <p:spPr>
          <a:xfrm>
            <a:off x="9096654" y="3261373"/>
            <a:ext cx="2211965" cy="371513"/>
          </a:xfrm>
          <a:prstGeom prst="rect">
            <a:avLst/>
          </a:prstGeom>
        </p:spPr>
        <p:txBody>
          <a:bodyPr wrap="square" anchor="b">
            <a:spAutoFit/>
          </a:bodyPr>
          <a:lstStyle>
            <a:lvl1pPr marL="0" indent="0" algn="l">
              <a:lnSpc>
                <a:spcPct val="100000"/>
              </a:lnSpc>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5" name="Text Placeholder 2">
            <a:extLst>
              <a:ext uri="{FF2B5EF4-FFF2-40B4-BE49-F238E27FC236}">
                <a16:creationId xmlns:a16="http://schemas.microsoft.com/office/drawing/2014/main" id="{45DB9550-F59F-4CA2-908F-B9378AC12D56}"/>
              </a:ext>
            </a:extLst>
          </p:cNvPr>
          <p:cNvSpPr>
            <a:spLocks noGrp="1"/>
          </p:cNvSpPr>
          <p:nvPr>
            <p:ph type="body" idx="43"/>
          </p:nvPr>
        </p:nvSpPr>
        <p:spPr>
          <a:xfrm>
            <a:off x="9096654" y="3928263"/>
            <a:ext cx="2211965" cy="1781656"/>
          </a:xfrm>
          <a:prstGeom prst="rect">
            <a:avLst/>
          </a:prstGeom>
        </p:spPr>
        <p:txBody>
          <a:bodyPr anchor="t">
            <a:noAutofit/>
          </a:bodyPr>
          <a:lstStyle>
            <a:lvl1pPr marL="0" indent="0" algn="l" defTabSz="914400" rtl="0" eaLnBrk="1" latinLnBrk="0" hangingPunct="1">
              <a:lnSpc>
                <a:spcPct val="10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Tree>
    <p:extLst>
      <p:ext uri="{BB962C8B-B14F-4D97-AF65-F5344CB8AC3E}">
        <p14:creationId xmlns:p14="http://schemas.microsoft.com/office/powerpoint/2010/main" val="357382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04 with 5 boxes">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512E6CDC-FE7D-49E8-A0E5-BA698A77D580}"/>
              </a:ext>
            </a:extLst>
          </p:cNvPr>
          <p:cNvSpPr>
            <a:spLocks noGrp="1"/>
          </p:cNvSpPr>
          <p:nvPr>
            <p:ph type="pic" sz="quarter" idx="37"/>
          </p:nvPr>
        </p:nvSpPr>
        <p:spPr>
          <a:xfrm>
            <a:off x="124541" y="124541"/>
            <a:ext cx="11942918" cy="3660015"/>
          </a:xfrm>
          <a:custGeom>
            <a:avLst/>
            <a:gdLst>
              <a:gd name="connsiteX0" fmla="*/ 0 w 11942918"/>
              <a:gd name="connsiteY0" fmla="*/ 0 h 2095733"/>
              <a:gd name="connsiteX1" fmla="*/ 11942918 w 11942918"/>
              <a:gd name="connsiteY1" fmla="*/ 0 h 2095733"/>
              <a:gd name="connsiteX2" fmla="*/ 11942918 w 11942918"/>
              <a:gd name="connsiteY2" fmla="*/ 2095733 h 2095733"/>
              <a:gd name="connsiteX3" fmla="*/ 0 w 11942918"/>
              <a:gd name="connsiteY3" fmla="*/ 2095733 h 2095733"/>
            </a:gdLst>
            <a:ahLst/>
            <a:cxnLst>
              <a:cxn ang="0">
                <a:pos x="connsiteX0" y="connsiteY0"/>
              </a:cxn>
              <a:cxn ang="0">
                <a:pos x="connsiteX1" y="connsiteY1"/>
              </a:cxn>
              <a:cxn ang="0">
                <a:pos x="connsiteX2" y="connsiteY2"/>
              </a:cxn>
              <a:cxn ang="0">
                <a:pos x="connsiteX3" y="connsiteY3"/>
              </a:cxn>
            </a:cxnLst>
            <a:rect l="l" t="t" r="r" b="b"/>
            <a:pathLst>
              <a:path w="11942918" h="2095733">
                <a:moveTo>
                  <a:pt x="0" y="0"/>
                </a:moveTo>
                <a:lnTo>
                  <a:pt x="11942918" y="0"/>
                </a:lnTo>
                <a:lnTo>
                  <a:pt x="11942918" y="2095733"/>
                </a:lnTo>
                <a:lnTo>
                  <a:pt x="0" y="2095733"/>
                </a:lnTo>
                <a:close/>
              </a:path>
            </a:pathLst>
          </a:custGeom>
          <a:solidFill>
            <a:schemeClr val="bg1">
              <a:lumMod val="85000"/>
            </a:schemeClr>
          </a:solidFill>
        </p:spPr>
        <p:txBody>
          <a:bodyPr wrap="square">
            <a:noAutofit/>
          </a:bodyPr>
          <a:lstStyle>
            <a:lvl1pPr marL="0" indent="0">
              <a:buFont typeface="Arial" panose="020B0604020202020204" pitchFamily="34" charset="0"/>
              <a:buNone/>
              <a:defRPr/>
            </a:lvl1pPr>
          </a:lstStyle>
          <a:p>
            <a:r>
              <a:rPr lang="en-US"/>
              <a:t>Click icon to add picture</a:t>
            </a:r>
            <a:endParaRPr lang="en-AU" dirty="0"/>
          </a:p>
        </p:txBody>
      </p:sp>
      <p:sp>
        <p:nvSpPr>
          <p:cNvPr id="25" name="Quadro 17">
            <a:extLst>
              <a:ext uri="{FF2B5EF4-FFF2-40B4-BE49-F238E27FC236}">
                <a16:creationId xmlns:a16="http://schemas.microsoft.com/office/drawing/2014/main" id="{70A93D0F-A31E-49ED-810D-85D2AE903BA1}"/>
              </a:ext>
            </a:extLst>
          </p:cNvPr>
          <p:cNvSpPr/>
          <p:nvPr userDrawn="1"/>
        </p:nvSpPr>
        <p:spPr>
          <a:xfrm>
            <a:off x="0" y="0"/>
            <a:ext cx="12192000" cy="6858000"/>
          </a:xfrm>
          <a:prstGeom prst="frame">
            <a:avLst>
              <a:gd name="adj1" fmla="val 1816"/>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20" name="Rectangle 19">
            <a:extLst>
              <a:ext uri="{FF2B5EF4-FFF2-40B4-BE49-F238E27FC236}">
                <a16:creationId xmlns:a16="http://schemas.microsoft.com/office/drawing/2014/main" id="{61ABF0A0-4407-4846-900E-055EEE5C4ED5}"/>
              </a:ext>
            </a:extLst>
          </p:cNvPr>
          <p:cNvSpPr/>
          <p:nvPr userDrawn="1"/>
        </p:nvSpPr>
        <p:spPr>
          <a:xfrm>
            <a:off x="-1582576" y="1072662"/>
            <a:ext cx="1440000" cy="1581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Instructions –  how to replace the image:</a:t>
            </a:r>
          </a:p>
          <a:p>
            <a:endParaRPr lang="en-AU" sz="1200" dirty="0">
              <a:solidFill>
                <a:schemeClr val="bg1"/>
              </a:solidFill>
            </a:endParaRPr>
          </a:p>
          <a:p>
            <a:r>
              <a:rPr lang="en-AU" sz="1200" dirty="0">
                <a:solidFill>
                  <a:schemeClr val="bg1"/>
                </a:solidFill>
              </a:rPr>
              <a:t>Refer back to slide #1 on this template.</a:t>
            </a:r>
          </a:p>
        </p:txBody>
      </p:sp>
      <p:sp>
        <p:nvSpPr>
          <p:cNvPr id="21" name="Footer Placeholder 4">
            <a:extLst>
              <a:ext uri="{FF2B5EF4-FFF2-40B4-BE49-F238E27FC236}">
                <a16:creationId xmlns:a16="http://schemas.microsoft.com/office/drawing/2014/main" id="{A3C927F7-E59B-4F0A-A6EB-3545FB163FE4}"/>
              </a:ext>
            </a:extLst>
          </p:cNvPr>
          <p:cNvSpPr>
            <a:spLocks noGrp="1"/>
          </p:cNvSpPr>
          <p:nvPr>
            <p:ph type="ftr" sz="quarter" idx="3"/>
          </p:nvPr>
        </p:nvSpPr>
        <p:spPr>
          <a:xfrm>
            <a:off x="738193" y="6318221"/>
            <a:ext cx="1124064"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r>
              <a:rPr lang="en-AU" dirty="0"/>
              <a:t>©GenesisCare 2021</a:t>
            </a:r>
          </a:p>
        </p:txBody>
      </p:sp>
      <p:sp>
        <p:nvSpPr>
          <p:cNvPr id="23" name="Slide Number Placeholder 5">
            <a:extLst>
              <a:ext uri="{FF2B5EF4-FFF2-40B4-BE49-F238E27FC236}">
                <a16:creationId xmlns:a16="http://schemas.microsoft.com/office/drawing/2014/main" id="{398AB8E3-6E37-488C-A016-94757F0A5326}"/>
              </a:ext>
            </a:extLst>
          </p:cNvPr>
          <p:cNvSpPr>
            <a:spLocks noGrp="1"/>
          </p:cNvSpPr>
          <p:nvPr>
            <p:ph type="sldNum" sz="quarter" idx="4"/>
          </p:nvPr>
        </p:nvSpPr>
        <p:spPr>
          <a:xfrm>
            <a:off x="1939496" y="6318221"/>
            <a:ext cx="312830"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fld id="{FAB6D39D-1210-4F97-8D6B-D4136F467DEA}" type="slidenum">
              <a:rPr lang="en-AU" smtClean="0"/>
              <a:pPr/>
              <a:t>‹#›</a:t>
            </a:fld>
            <a:endParaRPr lang="en-AU" dirty="0"/>
          </a:p>
        </p:txBody>
      </p:sp>
      <p:sp>
        <p:nvSpPr>
          <p:cNvPr id="26" name="Title Placeholder 1">
            <a:extLst>
              <a:ext uri="{FF2B5EF4-FFF2-40B4-BE49-F238E27FC236}">
                <a16:creationId xmlns:a16="http://schemas.microsoft.com/office/drawing/2014/main" id="{EAAE99C5-BAF5-42EA-A130-C87570347595}"/>
              </a:ext>
            </a:extLst>
          </p:cNvPr>
          <p:cNvSpPr>
            <a:spLocks noGrp="1"/>
          </p:cNvSpPr>
          <p:nvPr>
            <p:ph type="title"/>
          </p:nvPr>
        </p:nvSpPr>
        <p:spPr>
          <a:xfrm>
            <a:off x="740780" y="540000"/>
            <a:ext cx="10710440" cy="480131"/>
          </a:xfrm>
          <a:prstGeom prst="rect">
            <a:avLst/>
          </a:prstGeom>
        </p:spPr>
        <p:txBody>
          <a:bodyPr vert="horz" lIns="91440" tIns="45720" rIns="91440" bIns="45720" rtlCol="0" anchor="t" anchorCtr="0">
            <a:spAutoFit/>
          </a:bodyPr>
          <a:lstStyle/>
          <a:p>
            <a:r>
              <a:rPr lang="en-US"/>
              <a:t>Click to edit Master title style</a:t>
            </a:r>
            <a:endParaRPr lang="en-AU" dirty="0"/>
          </a:p>
        </p:txBody>
      </p:sp>
      <p:sp>
        <p:nvSpPr>
          <p:cNvPr id="36" name="Text Placeholder 2">
            <a:extLst>
              <a:ext uri="{FF2B5EF4-FFF2-40B4-BE49-F238E27FC236}">
                <a16:creationId xmlns:a16="http://schemas.microsoft.com/office/drawing/2014/main" id="{7C66FC6E-ECF1-4BC0-8EE8-1A4619F76707}"/>
              </a:ext>
            </a:extLst>
          </p:cNvPr>
          <p:cNvSpPr>
            <a:spLocks noGrp="1"/>
          </p:cNvSpPr>
          <p:nvPr userDrawn="1">
            <p:ph type="body" idx="26"/>
          </p:nvPr>
        </p:nvSpPr>
        <p:spPr>
          <a:xfrm>
            <a:off x="846116" y="3261373"/>
            <a:ext cx="1842220" cy="371513"/>
          </a:xfrm>
          <a:prstGeom prst="rect">
            <a:avLst/>
          </a:prstGeom>
        </p:spPr>
        <p:txBody>
          <a:bodyPr wrap="square" anchor="b">
            <a:spAutoFit/>
          </a:bodyPr>
          <a:lstStyle>
            <a:lvl1pPr marL="0" indent="0" algn="l">
              <a:lnSpc>
                <a:spcPct val="100000"/>
              </a:lnSpc>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7" name="Text Placeholder 2">
            <a:extLst>
              <a:ext uri="{FF2B5EF4-FFF2-40B4-BE49-F238E27FC236}">
                <a16:creationId xmlns:a16="http://schemas.microsoft.com/office/drawing/2014/main" id="{133BB268-28AF-4BD6-8418-C344E3502FAB}"/>
              </a:ext>
            </a:extLst>
          </p:cNvPr>
          <p:cNvSpPr>
            <a:spLocks noGrp="1"/>
          </p:cNvSpPr>
          <p:nvPr userDrawn="1">
            <p:ph type="body" idx="27"/>
          </p:nvPr>
        </p:nvSpPr>
        <p:spPr>
          <a:xfrm>
            <a:off x="846116" y="3928263"/>
            <a:ext cx="1842220" cy="1781656"/>
          </a:xfrm>
          <a:prstGeom prst="rect">
            <a:avLst/>
          </a:prstGeom>
        </p:spPr>
        <p:txBody>
          <a:bodyPr anchor="t">
            <a:noAutofit/>
          </a:bodyPr>
          <a:lstStyle>
            <a:lvl1pPr marL="0" indent="0" algn="l" defTabSz="914400" rtl="0" eaLnBrk="1" latinLnBrk="0" hangingPunct="1">
              <a:lnSpc>
                <a:spcPct val="10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0" name="Text Placeholder 2">
            <a:extLst>
              <a:ext uri="{FF2B5EF4-FFF2-40B4-BE49-F238E27FC236}">
                <a16:creationId xmlns:a16="http://schemas.microsoft.com/office/drawing/2014/main" id="{A0D73ECE-58CD-46B4-AE5B-606C702FDE66}"/>
              </a:ext>
            </a:extLst>
          </p:cNvPr>
          <p:cNvSpPr>
            <a:spLocks noGrp="1"/>
          </p:cNvSpPr>
          <p:nvPr>
            <p:ph type="body" idx="38"/>
          </p:nvPr>
        </p:nvSpPr>
        <p:spPr>
          <a:xfrm>
            <a:off x="3009545" y="3261373"/>
            <a:ext cx="1842220" cy="371513"/>
          </a:xfrm>
          <a:prstGeom prst="rect">
            <a:avLst/>
          </a:prstGeom>
        </p:spPr>
        <p:txBody>
          <a:bodyPr wrap="square" anchor="b">
            <a:spAutoFit/>
          </a:bodyPr>
          <a:lstStyle>
            <a:lvl1pPr marL="0" indent="0" algn="l">
              <a:lnSpc>
                <a:spcPct val="100000"/>
              </a:lnSpc>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3" name="Text Placeholder 2">
            <a:extLst>
              <a:ext uri="{FF2B5EF4-FFF2-40B4-BE49-F238E27FC236}">
                <a16:creationId xmlns:a16="http://schemas.microsoft.com/office/drawing/2014/main" id="{B607412D-0EE2-4CE0-AB59-AC6F31609B4B}"/>
              </a:ext>
            </a:extLst>
          </p:cNvPr>
          <p:cNvSpPr>
            <a:spLocks noGrp="1"/>
          </p:cNvSpPr>
          <p:nvPr>
            <p:ph type="body" idx="39"/>
          </p:nvPr>
        </p:nvSpPr>
        <p:spPr>
          <a:xfrm>
            <a:off x="3009545" y="3928263"/>
            <a:ext cx="1842220" cy="1781656"/>
          </a:xfrm>
          <a:prstGeom prst="rect">
            <a:avLst/>
          </a:prstGeom>
        </p:spPr>
        <p:txBody>
          <a:bodyPr anchor="t">
            <a:noAutofit/>
          </a:bodyPr>
          <a:lstStyle>
            <a:lvl1pPr marL="0" indent="0" algn="l" defTabSz="914400" rtl="0" eaLnBrk="1" latinLnBrk="0" hangingPunct="1">
              <a:lnSpc>
                <a:spcPct val="10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5" name="Text Placeholder 2">
            <a:extLst>
              <a:ext uri="{FF2B5EF4-FFF2-40B4-BE49-F238E27FC236}">
                <a16:creationId xmlns:a16="http://schemas.microsoft.com/office/drawing/2014/main" id="{9E4ABFCA-A4A8-424B-95FA-61286F25250C}"/>
              </a:ext>
            </a:extLst>
          </p:cNvPr>
          <p:cNvSpPr>
            <a:spLocks noGrp="1"/>
          </p:cNvSpPr>
          <p:nvPr>
            <p:ph type="body" idx="40"/>
          </p:nvPr>
        </p:nvSpPr>
        <p:spPr>
          <a:xfrm>
            <a:off x="5174890" y="3261373"/>
            <a:ext cx="1842220" cy="371513"/>
          </a:xfrm>
          <a:prstGeom prst="rect">
            <a:avLst/>
          </a:prstGeom>
        </p:spPr>
        <p:txBody>
          <a:bodyPr wrap="square" anchor="b">
            <a:spAutoFit/>
          </a:bodyPr>
          <a:lstStyle>
            <a:lvl1pPr marL="0" indent="0" algn="l">
              <a:lnSpc>
                <a:spcPct val="100000"/>
              </a:lnSpc>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6" name="Text Placeholder 2">
            <a:extLst>
              <a:ext uri="{FF2B5EF4-FFF2-40B4-BE49-F238E27FC236}">
                <a16:creationId xmlns:a16="http://schemas.microsoft.com/office/drawing/2014/main" id="{8C38DB9F-B715-46FB-B150-A798EB45C8A6}"/>
              </a:ext>
            </a:extLst>
          </p:cNvPr>
          <p:cNvSpPr>
            <a:spLocks noGrp="1"/>
          </p:cNvSpPr>
          <p:nvPr>
            <p:ph type="body" idx="41"/>
          </p:nvPr>
        </p:nvSpPr>
        <p:spPr>
          <a:xfrm>
            <a:off x="5174890" y="3928263"/>
            <a:ext cx="1842220" cy="1781656"/>
          </a:xfrm>
          <a:prstGeom prst="rect">
            <a:avLst/>
          </a:prstGeom>
        </p:spPr>
        <p:txBody>
          <a:bodyPr anchor="t">
            <a:noAutofit/>
          </a:bodyPr>
          <a:lstStyle>
            <a:lvl1pPr marL="0" indent="0" algn="l" defTabSz="914400" rtl="0" eaLnBrk="1" latinLnBrk="0" hangingPunct="1">
              <a:lnSpc>
                <a:spcPct val="10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7" name="Text Placeholder 2">
            <a:extLst>
              <a:ext uri="{FF2B5EF4-FFF2-40B4-BE49-F238E27FC236}">
                <a16:creationId xmlns:a16="http://schemas.microsoft.com/office/drawing/2014/main" id="{D92CE0FE-D13A-4DBC-BB6B-4EB39FAB57E6}"/>
              </a:ext>
            </a:extLst>
          </p:cNvPr>
          <p:cNvSpPr>
            <a:spLocks noGrp="1"/>
          </p:cNvSpPr>
          <p:nvPr>
            <p:ph type="body" idx="42"/>
          </p:nvPr>
        </p:nvSpPr>
        <p:spPr>
          <a:xfrm>
            <a:off x="7340235" y="3261373"/>
            <a:ext cx="1842220" cy="371513"/>
          </a:xfrm>
          <a:prstGeom prst="rect">
            <a:avLst/>
          </a:prstGeom>
        </p:spPr>
        <p:txBody>
          <a:bodyPr wrap="square" anchor="b">
            <a:spAutoFit/>
          </a:bodyPr>
          <a:lstStyle>
            <a:lvl1pPr marL="0" indent="0" algn="l">
              <a:lnSpc>
                <a:spcPct val="100000"/>
              </a:lnSpc>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8" name="Text Placeholder 2">
            <a:extLst>
              <a:ext uri="{FF2B5EF4-FFF2-40B4-BE49-F238E27FC236}">
                <a16:creationId xmlns:a16="http://schemas.microsoft.com/office/drawing/2014/main" id="{BB9C0E70-44F1-4A84-A072-7AB860738A9E}"/>
              </a:ext>
            </a:extLst>
          </p:cNvPr>
          <p:cNvSpPr>
            <a:spLocks noGrp="1"/>
          </p:cNvSpPr>
          <p:nvPr>
            <p:ph type="body" idx="43"/>
          </p:nvPr>
        </p:nvSpPr>
        <p:spPr>
          <a:xfrm>
            <a:off x="7340235" y="3928263"/>
            <a:ext cx="1842220" cy="1781656"/>
          </a:xfrm>
          <a:prstGeom prst="rect">
            <a:avLst/>
          </a:prstGeom>
        </p:spPr>
        <p:txBody>
          <a:bodyPr anchor="t">
            <a:noAutofit/>
          </a:bodyPr>
          <a:lstStyle>
            <a:lvl1pPr marL="0" indent="0" algn="l" defTabSz="914400" rtl="0" eaLnBrk="1" latinLnBrk="0" hangingPunct="1">
              <a:lnSpc>
                <a:spcPct val="10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50" name="Text Placeholder 2">
            <a:extLst>
              <a:ext uri="{FF2B5EF4-FFF2-40B4-BE49-F238E27FC236}">
                <a16:creationId xmlns:a16="http://schemas.microsoft.com/office/drawing/2014/main" id="{2E79E50F-495F-4E9D-A69D-6D17D0127023}"/>
              </a:ext>
            </a:extLst>
          </p:cNvPr>
          <p:cNvSpPr>
            <a:spLocks noGrp="1"/>
          </p:cNvSpPr>
          <p:nvPr>
            <p:ph type="body" idx="44"/>
          </p:nvPr>
        </p:nvSpPr>
        <p:spPr>
          <a:xfrm>
            <a:off x="9503664" y="3261373"/>
            <a:ext cx="1842220" cy="371513"/>
          </a:xfrm>
          <a:prstGeom prst="rect">
            <a:avLst/>
          </a:prstGeom>
        </p:spPr>
        <p:txBody>
          <a:bodyPr wrap="square" anchor="b">
            <a:spAutoFit/>
          </a:bodyPr>
          <a:lstStyle>
            <a:lvl1pPr marL="0" indent="0" algn="l">
              <a:lnSpc>
                <a:spcPct val="100000"/>
              </a:lnSpc>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52" name="Text Placeholder 2">
            <a:extLst>
              <a:ext uri="{FF2B5EF4-FFF2-40B4-BE49-F238E27FC236}">
                <a16:creationId xmlns:a16="http://schemas.microsoft.com/office/drawing/2014/main" id="{B5538B0A-CE64-4BF6-9762-2849540359D3}"/>
              </a:ext>
            </a:extLst>
          </p:cNvPr>
          <p:cNvSpPr>
            <a:spLocks noGrp="1"/>
          </p:cNvSpPr>
          <p:nvPr>
            <p:ph type="body" idx="45"/>
          </p:nvPr>
        </p:nvSpPr>
        <p:spPr>
          <a:xfrm>
            <a:off x="9503664" y="3928263"/>
            <a:ext cx="1842220" cy="1781656"/>
          </a:xfrm>
          <a:prstGeom prst="rect">
            <a:avLst/>
          </a:prstGeom>
        </p:spPr>
        <p:txBody>
          <a:bodyPr anchor="t">
            <a:noAutofit/>
          </a:bodyPr>
          <a:lstStyle>
            <a:lvl1pPr marL="0" indent="0" algn="l" defTabSz="914400" rtl="0" eaLnBrk="1" latinLnBrk="0" hangingPunct="1">
              <a:lnSpc>
                <a:spcPct val="10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Tree>
    <p:extLst>
      <p:ext uri="{BB962C8B-B14F-4D97-AF65-F5344CB8AC3E}">
        <p14:creationId xmlns:p14="http://schemas.microsoft.com/office/powerpoint/2010/main" val="203308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ustom Layout 05">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FEC90C0B-E677-4B41-BF39-55D314E6FAAC}"/>
              </a:ext>
            </a:extLst>
          </p:cNvPr>
          <p:cNvSpPr>
            <a:spLocks noGrp="1"/>
          </p:cNvSpPr>
          <p:nvPr>
            <p:ph type="pic" sz="quarter" idx="38"/>
          </p:nvPr>
        </p:nvSpPr>
        <p:spPr>
          <a:xfrm>
            <a:off x="124541" y="124541"/>
            <a:ext cx="11942918" cy="3660015"/>
          </a:xfrm>
          <a:custGeom>
            <a:avLst/>
            <a:gdLst>
              <a:gd name="connsiteX0" fmla="*/ 0 w 11942918"/>
              <a:gd name="connsiteY0" fmla="*/ 0 h 2095733"/>
              <a:gd name="connsiteX1" fmla="*/ 11942918 w 11942918"/>
              <a:gd name="connsiteY1" fmla="*/ 0 h 2095733"/>
              <a:gd name="connsiteX2" fmla="*/ 11942918 w 11942918"/>
              <a:gd name="connsiteY2" fmla="*/ 2095733 h 2095733"/>
              <a:gd name="connsiteX3" fmla="*/ 0 w 11942918"/>
              <a:gd name="connsiteY3" fmla="*/ 2095733 h 2095733"/>
            </a:gdLst>
            <a:ahLst/>
            <a:cxnLst>
              <a:cxn ang="0">
                <a:pos x="connsiteX0" y="connsiteY0"/>
              </a:cxn>
              <a:cxn ang="0">
                <a:pos x="connsiteX1" y="connsiteY1"/>
              </a:cxn>
              <a:cxn ang="0">
                <a:pos x="connsiteX2" y="connsiteY2"/>
              </a:cxn>
              <a:cxn ang="0">
                <a:pos x="connsiteX3" y="connsiteY3"/>
              </a:cxn>
            </a:cxnLst>
            <a:rect l="l" t="t" r="r" b="b"/>
            <a:pathLst>
              <a:path w="11942918" h="2095733">
                <a:moveTo>
                  <a:pt x="0" y="0"/>
                </a:moveTo>
                <a:lnTo>
                  <a:pt x="11942918" y="0"/>
                </a:lnTo>
                <a:lnTo>
                  <a:pt x="11942918" y="2095733"/>
                </a:lnTo>
                <a:lnTo>
                  <a:pt x="0" y="2095733"/>
                </a:lnTo>
                <a:close/>
              </a:path>
            </a:pathLst>
          </a:custGeom>
          <a:solidFill>
            <a:schemeClr val="bg1">
              <a:lumMod val="85000"/>
            </a:schemeClr>
          </a:solidFill>
        </p:spPr>
        <p:txBody>
          <a:bodyPr wrap="square">
            <a:noAutofit/>
          </a:bodyPr>
          <a:lstStyle>
            <a:lvl1pPr marL="0" indent="0">
              <a:buFont typeface="Arial" panose="020B0604020202020204" pitchFamily="34" charset="0"/>
              <a:buNone/>
              <a:defRPr/>
            </a:lvl1pPr>
          </a:lstStyle>
          <a:p>
            <a:r>
              <a:rPr lang="en-US"/>
              <a:t>Click icon to add picture</a:t>
            </a:r>
            <a:endParaRPr lang="en-AU" dirty="0"/>
          </a:p>
        </p:txBody>
      </p:sp>
      <p:sp>
        <p:nvSpPr>
          <p:cNvPr id="35" name="Title Placeholder 1">
            <a:extLst>
              <a:ext uri="{FF2B5EF4-FFF2-40B4-BE49-F238E27FC236}">
                <a16:creationId xmlns:a16="http://schemas.microsoft.com/office/drawing/2014/main" id="{4BA8E5F7-286D-4F58-8DF3-AE2789891AAF}"/>
              </a:ext>
            </a:extLst>
          </p:cNvPr>
          <p:cNvSpPr>
            <a:spLocks noGrp="1"/>
          </p:cNvSpPr>
          <p:nvPr>
            <p:ph type="title"/>
          </p:nvPr>
        </p:nvSpPr>
        <p:spPr>
          <a:xfrm>
            <a:off x="740780" y="540000"/>
            <a:ext cx="10710440" cy="480131"/>
          </a:xfrm>
          <a:prstGeom prst="rect">
            <a:avLst/>
          </a:prstGeom>
        </p:spPr>
        <p:txBody>
          <a:bodyPr vert="horz" lIns="91440" tIns="45720" rIns="91440" bIns="45720" rtlCol="0" anchor="t" anchorCtr="0">
            <a:spAutoFit/>
          </a:bodyPr>
          <a:lstStyle/>
          <a:p>
            <a:r>
              <a:rPr lang="en-US"/>
              <a:t>Click to edit Master title style</a:t>
            </a:r>
            <a:endParaRPr lang="en-AU" dirty="0"/>
          </a:p>
        </p:txBody>
      </p:sp>
      <p:sp>
        <p:nvSpPr>
          <p:cNvPr id="33" name="Quadro 17">
            <a:extLst>
              <a:ext uri="{FF2B5EF4-FFF2-40B4-BE49-F238E27FC236}">
                <a16:creationId xmlns:a16="http://schemas.microsoft.com/office/drawing/2014/main" id="{5B5492D7-B807-4987-B2FE-A18AF61C20EB}"/>
              </a:ext>
            </a:extLst>
          </p:cNvPr>
          <p:cNvSpPr/>
          <p:nvPr userDrawn="1"/>
        </p:nvSpPr>
        <p:spPr>
          <a:xfrm>
            <a:off x="0" y="0"/>
            <a:ext cx="12192000" cy="6858000"/>
          </a:xfrm>
          <a:prstGeom prst="frame">
            <a:avLst>
              <a:gd name="adj1" fmla="val 1816"/>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30" name="Rectangle 29">
            <a:extLst>
              <a:ext uri="{FF2B5EF4-FFF2-40B4-BE49-F238E27FC236}">
                <a16:creationId xmlns:a16="http://schemas.microsoft.com/office/drawing/2014/main" id="{911B25BD-F008-4B85-8B90-ADE2E2E934A2}"/>
              </a:ext>
            </a:extLst>
          </p:cNvPr>
          <p:cNvSpPr/>
          <p:nvPr userDrawn="1"/>
        </p:nvSpPr>
        <p:spPr>
          <a:xfrm>
            <a:off x="-1582576" y="1072662"/>
            <a:ext cx="1440000" cy="1581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Instructions –  how to replace the image:</a:t>
            </a:r>
          </a:p>
          <a:p>
            <a:endParaRPr lang="en-AU" sz="1200" dirty="0">
              <a:solidFill>
                <a:schemeClr val="bg1"/>
              </a:solidFill>
            </a:endParaRPr>
          </a:p>
          <a:p>
            <a:r>
              <a:rPr lang="en-AU" sz="1200" dirty="0">
                <a:solidFill>
                  <a:schemeClr val="bg1"/>
                </a:solidFill>
              </a:rPr>
              <a:t>Refer back to slide #1 on this template.</a:t>
            </a:r>
          </a:p>
        </p:txBody>
      </p:sp>
      <p:sp>
        <p:nvSpPr>
          <p:cNvPr id="31" name="Footer Placeholder 4">
            <a:extLst>
              <a:ext uri="{FF2B5EF4-FFF2-40B4-BE49-F238E27FC236}">
                <a16:creationId xmlns:a16="http://schemas.microsoft.com/office/drawing/2014/main" id="{47F3A202-E775-4BC5-A6D5-BCF8E993C77A}"/>
              </a:ext>
            </a:extLst>
          </p:cNvPr>
          <p:cNvSpPr>
            <a:spLocks noGrp="1"/>
          </p:cNvSpPr>
          <p:nvPr>
            <p:ph type="ftr" sz="quarter" idx="3"/>
          </p:nvPr>
        </p:nvSpPr>
        <p:spPr>
          <a:xfrm>
            <a:off x="738193" y="6318221"/>
            <a:ext cx="1124064"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r>
              <a:rPr lang="en-AU" dirty="0"/>
              <a:t>©GenesisCare 2021</a:t>
            </a:r>
          </a:p>
        </p:txBody>
      </p:sp>
      <p:sp>
        <p:nvSpPr>
          <p:cNvPr id="32" name="Slide Number Placeholder 5">
            <a:extLst>
              <a:ext uri="{FF2B5EF4-FFF2-40B4-BE49-F238E27FC236}">
                <a16:creationId xmlns:a16="http://schemas.microsoft.com/office/drawing/2014/main" id="{518844A0-E7E3-4BE2-9C27-18A2070CCF98}"/>
              </a:ext>
            </a:extLst>
          </p:cNvPr>
          <p:cNvSpPr>
            <a:spLocks noGrp="1"/>
          </p:cNvSpPr>
          <p:nvPr>
            <p:ph type="sldNum" sz="quarter" idx="4"/>
          </p:nvPr>
        </p:nvSpPr>
        <p:spPr>
          <a:xfrm>
            <a:off x="1939496" y="6318221"/>
            <a:ext cx="312830"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fld id="{FAB6D39D-1210-4F97-8D6B-D4136F467DEA}" type="slidenum">
              <a:rPr lang="en-AU" smtClean="0"/>
              <a:pPr/>
              <a:t>‹#›</a:t>
            </a:fld>
            <a:endParaRPr lang="en-AU" dirty="0"/>
          </a:p>
        </p:txBody>
      </p:sp>
      <p:sp>
        <p:nvSpPr>
          <p:cNvPr id="66" name="Text Placeholder 2">
            <a:extLst>
              <a:ext uri="{FF2B5EF4-FFF2-40B4-BE49-F238E27FC236}">
                <a16:creationId xmlns:a16="http://schemas.microsoft.com/office/drawing/2014/main" id="{B9C23DA7-3465-44F8-81FE-338E444CD845}"/>
              </a:ext>
            </a:extLst>
          </p:cNvPr>
          <p:cNvSpPr>
            <a:spLocks noGrp="1"/>
          </p:cNvSpPr>
          <p:nvPr>
            <p:ph type="body" idx="26" hasCustomPrompt="1"/>
          </p:nvPr>
        </p:nvSpPr>
        <p:spPr>
          <a:xfrm>
            <a:off x="841727" y="2984374"/>
            <a:ext cx="1458360" cy="648512"/>
          </a:xfrm>
          <a:prstGeom prst="rect">
            <a:avLst/>
          </a:prstGeom>
        </p:spPr>
        <p:txBody>
          <a:bodyPr wrap="square" anchor="b">
            <a:spAutoFit/>
          </a:bodyPr>
          <a:lstStyle>
            <a:lvl1pPr marL="0" indent="0" algn="l">
              <a:lnSpc>
                <a:spcPct val="100000"/>
              </a:lnSpc>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Click </a:t>
            </a:r>
            <a:br>
              <a:rPr lang="en-AU" noProof="0"/>
            </a:br>
            <a:r>
              <a:rPr lang="en-AU" noProof="0"/>
              <a:t>to edit</a:t>
            </a:r>
          </a:p>
        </p:txBody>
      </p:sp>
      <p:sp>
        <p:nvSpPr>
          <p:cNvPr id="67" name="Text Placeholder 2">
            <a:extLst>
              <a:ext uri="{FF2B5EF4-FFF2-40B4-BE49-F238E27FC236}">
                <a16:creationId xmlns:a16="http://schemas.microsoft.com/office/drawing/2014/main" id="{5C8F81B9-9802-472F-B940-8485C24D1E9F}"/>
              </a:ext>
            </a:extLst>
          </p:cNvPr>
          <p:cNvSpPr>
            <a:spLocks noGrp="1"/>
          </p:cNvSpPr>
          <p:nvPr>
            <p:ph type="body" idx="27"/>
          </p:nvPr>
        </p:nvSpPr>
        <p:spPr>
          <a:xfrm>
            <a:off x="841727" y="3914218"/>
            <a:ext cx="1458360" cy="1795701"/>
          </a:xfrm>
          <a:prstGeom prst="rect">
            <a:avLst/>
          </a:prstGeom>
        </p:spPr>
        <p:txBody>
          <a:bodyPr anchor="t">
            <a:noAutofit/>
          </a:bodyPr>
          <a:lstStyle>
            <a:lvl1pPr marL="0" indent="0" algn="l" defTabSz="914400" rtl="0" eaLnBrk="1" latinLnBrk="0" hangingPunct="1">
              <a:lnSpc>
                <a:spcPct val="10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8" name="Text Placeholder 2">
            <a:extLst>
              <a:ext uri="{FF2B5EF4-FFF2-40B4-BE49-F238E27FC236}">
                <a16:creationId xmlns:a16="http://schemas.microsoft.com/office/drawing/2014/main" id="{93F6497B-9AF0-4627-BA6E-F24868919C03}"/>
              </a:ext>
            </a:extLst>
          </p:cNvPr>
          <p:cNvSpPr>
            <a:spLocks noGrp="1"/>
          </p:cNvSpPr>
          <p:nvPr>
            <p:ph type="body" idx="28" hasCustomPrompt="1"/>
          </p:nvPr>
        </p:nvSpPr>
        <p:spPr>
          <a:xfrm>
            <a:off x="2651564" y="2984374"/>
            <a:ext cx="1458360" cy="648512"/>
          </a:xfrm>
          <a:prstGeom prst="rect">
            <a:avLst/>
          </a:prstGeom>
        </p:spPr>
        <p:txBody>
          <a:bodyPr wrap="square" anchor="b">
            <a:spAutoFit/>
          </a:bodyPr>
          <a:lstStyle>
            <a:lvl1pPr marL="0" indent="0" algn="l">
              <a:lnSpc>
                <a:spcPct val="100000"/>
              </a:lnSpc>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Click </a:t>
            </a:r>
            <a:br>
              <a:rPr lang="en-AU" noProof="0"/>
            </a:br>
            <a:r>
              <a:rPr lang="en-AU" noProof="0"/>
              <a:t>to edit</a:t>
            </a:r>
          </a:p>
        </p:txBody>
      </p:sp>
      <p:sp>
        <p:nvSpPr>
          <p:cNvPr id="69" name="Text Placeholder 2">
            <a:extLst>
              <a:ext uri="{FF2B5EF4-FFF2-40B4-BE49-F238E27FC236}">
                <a16:creationId xmlns:a16="http://schemas.microsoft.com/office/drawing/2014/main" id="{60AD38A2-09E7-4153-8C41-5AEABA822E9D}"/>
              </a:ext>
            </a:extLst>
          </p:cNvPr>
          <p:cNvSpPr>
            <a:spLocks noGrp="1"/>
          </p:cNvSpPr>
          <p:nvPr>
            <p:ph type="body" idx="29"/>
          </p:nvPr>
        </p:nvSpPr>
        <p:spPr>
          <a:xfrm>
            <a:off x="2651564" y="3914218"/>
            <a:ext cx="1458360" cy="1795701"/>
          </a:xfrm>
          <a:prstGeom prst="rect">
            <a:avLst/>
          </a:prstGeom>
        </p:spPr>
        <p:txBody>
          <a:bodyPr anchor="t">
            <a:noAutofit/>
          </a:bodyPr>
          <a:lstStyle>
            <a:lvl1pPr marL="0" indent="0" algn="l" defTabSz="914400" rtl="0" eaLnBrk="1" latinLnBrk="0" hangingPunct="1">
              <a:lnSpc>
                <a:spcPct val="10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70" name="Text Placeholder 2">
            <a:extLst>
              <a:ext uri="{FF2B5EF4-FFF2-40B4-BE49-F238E27FC236}">
                <a16:creationId xmlns:a16="http://schemas.microsoft.com/office/drawing/2014/main" id="{67B4A597-F75A-444A-A34D-43348590AE88}"/>
              </a:ext>
            </a:extLst>
          </p:cNvPr>
          <p:cNvSpPr>
            <a:spLocks noGrp="1"/>
          </p:cNvSpPr>
          <p:nvPr>
            <p:ph type="body" idx="30" hasCustomPrompt="1"/>
          </p:nvPr>
        </p:nvSpPr>
        <p:spPr>
          <a:xfrm>
            <a:off x="4461400" y="2984374"/>
            <a:ext cx="1458360" cy="648512"/>
          </a:xfrm>
          <a:prstGeom prst="rect">
            <a:avLst/>
          </a:prstGeom>
        </p:spPr>
        <p:txBody>
          <a:bodyPr wrap="square" anchor="b">
            <a:spAutoFit/>
          </a:bodyPr>
          <a:lstStyle>
            <a:lvl1pPr marL="0" indent="0" algn="l">
              <a:lnSpc>
                <a:spcPct val="100000"/>
              </a:lnSpc>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Click </a:t>
            </a:r>
            <a:br>
              <a:rPr lang="en-AU" noProof="0"/>
            </a:br>
            <a:r>
              <a:rPr lang="en-AU" noProof="0"/>
              <a:t>to edit</a:t>
            </a:r>
          </a:p>
        </p:txBody>
      </p:sp>
      <p:sp>
        <p:nvSpPr>
          <p:cNvPr id="71" name="Text Placeholder 2">
            <a:extLst>
              <a:ext uri="{FF2B5EF4-FFF2-40B4-BE49-F238E27FC236}">
                <a16:creationId xmlns:a16="http://schemas.microsoft.com/office/drawing/2014/main" id="{B7FF1149-5900-4325-B601-269527310B2A}"/>
              </a:ext>
            </a:extLst>
          </p:cNvPr>
          <p:cNvSpPr>
            <a:spLocks noGrp="1"/>
          </p:cNvSpPr>
          <p:nvPr>
            <p:ph type="body" idx="31"/>
          </p:nvPr>
        </p:nvSpPr>
        <p:spPr>
          <a:xfrm>
            <a:off x="4461400" y="3914218"/>
            <a:ext cx="1458360" cy="1795701"/>
          </a:xfrm>
          <a:prstGeom prst="rect">
            <a:avLst/>
          </a:prstGeom>
        </p:spPr>
        <p:txBody>
          <a:bodyPr anchor="t">
            <a:noAutofit/>
          </a:bodyPr>
          <a:lstStyle>
            <a:lvl1pPr marL="0" indent="0" algn="l" defTabSz="914400" rtl="0" eaLnBrk="1" latinLnBrk="0" hangingPunct="1">
              <a:lnSpc>
                <a:spcPct val="10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72" name="Text Placeholder 2">
            <a:extLst>
              <a:ext uri="{FF2B5EF4-FFF2-40B4-BE49-F238E27FC236}">
                <a16:creationId xmlns:a16="http://schemas.microsoft.com/office/drawing/2014/main" id="{260DBE7B-C4BA-48D4-9512-F9929C491730}"/>
              </a:ext>
            </a:extLst>
          </p:cNvPr>
          <p:cNvSpPr>
            <a:spLocks noGrp="1"/>
          </p:cNvSpPr>
          <p:nvPr>
            <p:ph type="body" idx="32" hasCustomPrompt="1"/>
          </p:nvPr>
        </p:nvSpPr>
        <p:spPr>
          <a:xfrm>
            <a:off x="6271236" y="2984374"/>
            <a:ext cx="1458360" cy="648512"/>
          </a:xfrm>
          <a:prstGeom prst="rect">
            <a:avLst/>
          </a:prstGeom>
        </p:spPr>
        <p:txBody>
          <a:bodyPr wrap="square" anchor="b">
            <a:spAutoFit/>
          </a:bodyPr>
          <a:lstStyle>
            <a:lvl1pPr marL="0" indent="0" algn="l">
              <a:lnSpc>
                <a:spcPct val="100000"/>
              </a:lnSpc>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Click </a:t>
            </a:r>
            <a:br>
              <a:rPr lang="en-AU" noProof="0"/>
            </a:br>
            <a:r>
              <a:rPr lang="en-AU" noProof="0"/>
              <a:t>to edit</a:t>
            </a:r>
          </a:p>
        </p:txBody>
      </p:sp>
      <p:sp>
        <p:nvSpPr>
          <p:cNvPr id="73" name="Text Placeholder 2">
            <a:extLst>
              <a:ext uri="{FF2B5EF4-FFF2-40B4-BE49-F238E27FC236}">
                <a16:creationId xmlns:a16="http://schemas.microsoft.com/office/drawing/2014/main" id="{2A58BD81-3EE6-46CD-9393-ADD894C005CD}"/>
              </a:ext>
            </a:extLst>
          </p:cNvPr>
          <p:cNvSpPr>
            <a:spLocks noGrp="1"/>
          </p:cNvSpPr>
          <p:nvPr>
            <p:ph type="body" idx="33"/>
          </p:nvPr>
        </p:nvSpPr>
        <p:spPr>
          <a:xfrm>
            <a:off x="6271236" y="3914218"/>
            <a:ext cx="1458360" cy="1795701"/>
          </a:xfrm>
          <a:prstGeom prst="rect">
            <a:avLst/>
          </a:prstGeom>
        </p:spPr>
        <p:txBody>
          <a:bodyPr anchor="t">
            <a:noAutofit/>
          </a:bodyPr>
          <a:lstStyle>
            <a:lvl1pPr marL="0" indent="0" algn="l" defTabSz="914400" rtl="0" eaLnBrk="1" latinLnBrk="0" hangingPunct="1">
              <a:lnSpc>
                <a:spcPct val="10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74" name="Text Placeholder 2">
            <a:extLst>
              <a:ext uri="{FF2B5EF4-FFF2-40B4-BE49-F238E27FC236}">
                <a16:creationId xmlns:a16="http://schemas.microsoft.com/office/drawing/2014/main" id="{D9250884-A208-41D0-A572-2F71C7710C11}"/>
              </a:ext>
            </a:extLst>
          </p:cNvPr>
          <p:cNvSpPr>
            <a:spLocks noGrp="1"/>
          </p:cNvSpPr>
          <p:nvPr>
            <p:ph type="body" idx="34" hasCustomPrompt="1"/>
          </p:nvPr>
        </p:nvSpPr>
        <p:spPr>
          <a:xfrm>
            <a:off x="8081072" y="2984374"/>
            <a:ext cx="1458360" cy="648512"/>
          </a:xfrm>
          <a:prstGeom prst="rect">
            <a:avLst/>
          </a:prstGeom>
        </p:spPr>
        <p:txBody>
          <a:bodyPr wrap="square" anchor="b">
            <a:spAutoFit/>
          </a:bodyPr>
          <a:lstStyle>
            <a:lvl1pPr marL="0" indent="0" algn="l">
              <a:lnSpc>
                <a:spcPct val="100000"/>
              </a:lnSpc>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Click </a:t>
            </a:r>
            <a:br>
              <a:rPr lang="en-AU" noProof="0"/>
            </a:br>
            <a:r>
              <a:rPr lang="en-AU" noProof="0"/>
              <a:t>to edit</a:t>
            </a:r>
          </a:p>
        </p:txBody>
      </p:sp>
      <p:sp>
        <p:nvSpPr>
          <p:cNvPr id="75" name="Text Placeholder 2">
            <a:extLst>
              <a:ext uri="{FF2B5EF4-FFF2-40B4-BE49-F238E27FC236}">
                <a16:creationId xmlns:a16="http://schemas.microsoft.com/office/drawing/2014/main" id="{738F22B1-9DC8-435B-A462-D9EE72A823ED}"/>
              </a:ext>
            </a:extLst>
          </p:cNvPr>
          <p:cNvSpPr>
            <a:spLocks noGrp="1"/>
          </p:cNvSpPr>
          <p:nvPr>
            <p:ph type="body" idx="35"/>
          </p:nvPr>
        </p:nvSpPr>
        <p:spPr>
          <a:xfrm>
            <a:off x="8081072" y="3914218"/>
            <a:ext cx="1458360" cy="1795701"/>
          </a:xfrm>
          <a:prstGeom prst="rect">
            <a:avLst/>
          </a:prstGeom>
        </p:spPr>
        <p:txBody>
          <a:bodyPr anchor="t">
            <a:noAutofit/>
          </a:bodyPr>
          <a:lstStyle>
            <a:lvl1pPr marL="0" indent="0" algn="l" defTabSz="914400" rtl="0" eaLnBrk="1" latinLnBrk="0" hangingPunct="1">
              <a:lnSpc>
                <a:spcPct val="10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76" name="Text Placeholder 2">
            <a:extLst>
              <a:ext uri="{FF2B5EF4-FFF2-40B4-BE49-F238E27FC236}">
                <a16:creationId xmlns:a16="http://schemas.microsoft.com/office/drawing/2014/main" id="{6E6954DF-860D-4F30-98FE-B7145530A1A6}"/>
              </a:ext>
            </a:extLst>
          </p:cNvPr>
          <p:cNvSpPr>
            <a:spLocks noGrp="1"/>
          </p:cNvSpPr>
          <p:nvPr>
            <p:ph type="body" idx="36" hasCustomPrompt="1"/>
          </p:nvPr>
        </p:nvSpPr>
        <p:spPr>
          <a:xfrm>
            <a:off x="9890907" y="2984374"/>
            <a:ext cx="1458360" cy="648512"/>
          </a:xfrm>
          <a:prstGeom prst="rect">
            <a:avLst/>
          </a:prstGeom>
        </p:spPr>
        <p:txBody>
          <a:bodyPr wrap="square" anchor="b">
            <a:spAutoFit/>
          </a:bodyPr>
          <a:lstStyle>
            <a:lvl1pPr marL="0" indent="0" algn="l">
              <a:lnSpc>
                <a:spcPct val="100000"/>
              </a:lnSpc>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Click </a:t>
            </a:r>
            <a:br>
              <a:rPr lang="en-AU" noProof="0"/>
            </a:br>
            <a:r>
              <a:rPr lang="en-AU" noProof="0"/>
              <a:t>to edit</a:t>
            </a:r>
          </a:p>
        </p:txBody>
      </p:sp>
      <p:sp>
        <p:nvSpPr>
          <p:cNvPr id="77" name="Text Placeholder 2">
            <a:extLst>
              <a:ext uri="{FF2B5EF4-FFF2-40B4-BE49-F238E27FC236}">
                <a16:creationId xmlns:a16="http://schemas.microsoft.com/office/drawing/2014/main" id="{5529D2D6-8C1C-456E-ACEC-E7191C92FD2F}"/>
              </a:ext>
            </a:extLst>
          </p:cNvPr>
          <p:cNvSpPr>
            <a:spLocks noGrp="1"/>
          </p:cNvSpPr>
          <p:nvPr>
            <p:ph type="body" idx="37"/>
          </p:nvPr>
        </p:nvSpPr>
        <p:spPr>
          <a:xfrm>
            <a:off x="9890907" y="3914218"/>
            <a:ext cx="1458360" cy="1795701"/>
          </a:xfrm>
          <a:prstGeom prst="rect">
            <a:avLst/>
          </a:prstGeom>
        </p:spPr>
        <p:txBody>
          <a:bodyPr anchor="t">
            <a:noAutofit/>
          </a:bodyPr>
          <a:lstStyle>
            <a:lvl1pPr marL="0" indent="0" algn="l" defTabSz="914400" rtl="0" eaLnBrk="1" latinLnBrk="0" hangingPunct="1">
              <a:lnSpc>
                <a:spcPct val="10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Tree>
    <p:extLst>
      <p:ext uri="{BB962C8B-B14F-4D97-AF65-F5344CB8AC3E}">
        <p14:creationId xmlns:p14="http://schemas.microsoft.com/office/powerpoint/2010/main" val="49741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19 with 3 boxes">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4E3916F8-4FA0-4804-B86A-7A082F6360BF}"/>
              </a:ext>
            </a:extLst>
          </p:cNvPr>
          <p:cNvSpPr>
            <a:spLocks noGrp="1"/>
          </p:cNvSpPr>
          <p:nvPr>
            <p:ph type="pic" sz="quarter" idx="38"/>
          </p:nvPr>
        </p:nvSpPr>
        <p:spPr>
          <a:xfrm>
            <a:off x="124541" y="124541"/>
            <a:ext cx="11942918" cy="3660015"/>
          </a:xfrm>
          <a:custGeom>
            <a:avLst/>
            <a:gdLst>
              <a:gd name="connsiteX0" fmla="*/ 0 w 11942918"/>
              <a:gd name="connsiteY0" fmla="*/ 0 h 2095733"/>
              <a:gd name="connsiteX1" fmla="*/ 11942918 w 11942918"/>
              <a:gd name="connsiteY1" fmla="*/ 0 h 2095733"/>
              <a:gd name="connsiteX2" fmla="*/ 11942918 w 11942918"/>
              <a:gd name="connsiteY2" fmla="*/ 2095733 h 2095733"/>
              <a:gd name="connsiteX3" fmla="*/ 0 w 11942918"/>
              <a:gd name="connsiteY3" fmla="*/ 2095733 h 2095733"/>
            </a:gdLst>
            <a:ahLst/>
            <a:cxnLst>
              <a:cxn ang="0">
                <a:pos x="connsiteX0" y="connsiteY0"/>
              </a:cxn>
              <a:cxn ang="0">
                <a:pos x="connsiteX1" y="connsiteY1"/>
              </a:cxn>
              <a:cxn ang="0">
                <a:pos x="connsiteX2" y="connsiteY2"/>
              </a:cxn>
              <a:cxn ang="0">
                <a:pos x="connsiteX3" y="connsiteY3"/>
              </a:cxn>
            </a:cxnLst>
            <a:rect l="l" t="t" r="r" b="b"/>
            <a:pathLst>
              <a:path w="11942918" h="2095733">
                <a:moveTo>
                  <a:pt x="0" y="0"/>
                </a:moveTo>
                <a:lnTo>
                  <a:pt x="11942918" y="0"/>
                </a:lnTo>
                <a:lnTo>
                  <a:pt x="11942918" y="2095733"/>
                </a:lnTo>
                <a:lnTo>
                  <a:pt x="0" y="2095733"/>
                </a:lnTo>
                <a:close/>
              </a:path>
            </a:pathLst>
          </a:custGeom>
          <a:solidFill>
            <a:schemeClr val="bg1">
              <a:lumMod val="85000"/>
            </a:schemeClr>
          </a:solidFill>
        </p:spPr>
        <p:txBody>
          <a:bodyPr wrap="square">
            <a:noAutofit/>
          </a:bodyPr>
          <a:lstStyle>
            <a:lvl1pPr marL="0" indent="0">
              <a:buFont typeface="Arial" panose="020B0604020202020204" pitchFamily="34" charset="0"/>
              <a:buNone/>
              <a:defRPr/>
            </a:lvl1pPr>
          </a:lstStyle>
          <a:p>
            <a:r>
              <a:rPr lang="en-US"/>
              <a:t>Click icon to add picture</a:t>
            </a:r>
            <a:endParaRPr lang="en-AU" dirty="0"/>
          </a:p>
        </p:txBody>
      </p:sp>
      <p:sp>
        <p:nvSpPr>
          <p:cNvPr id="2" name="Title 1">
            <a:extLst>
              <a:ext uri="{FF2B5EF4-FFF2-40B4-BE49-F238E27FC236}">
                <a16:creationId xmlns:a16="http://schemas.microsoft.com/office/drawing/2014/main" id="{AFE33791-EB9E-4827-81AA-584160DD53BD}"/>
              </a:ext>
            </a:extLst>
          </p:cNvPr>
          <p:cNvSpPr>
            <a:spLocks noGrp="1"/>
          </p:cNvSpPr>
          <p:nvPr>
            <p:ph type="title"/>
          </p:nvPr>
        </p:nvSpPr>
        <p:spPr/>
        <p:txBody>
          <a:bodyPr/>
          <a:lstStyle/>
          <a:p>
            <a:r>
              <a:rPr lang="en-US" noProof="0"/>
              <a:t>Click to edit Master title style</a:t>
            </a:r>
            <a:endParaRPr lang="en-AU" noProof="0" dirty="0"/>
          </a:p>
        </p:txBody>
      </p:sp>
      <p:sp>
        <p:nvSpPr>
          <p:cNvPr id="22" name="Rectangle 21">
            <a:extLst>
              <a:ext uri="{FF2B5EF4-FFF2-40B4-BE49-F238E27FC236}">
                <a16:creationId xmlns:a16="http://schemas.microsoft.com/office/drawing/2014/main" id="{A05087B7-9282-403F-8501-4538AEFD00E6}"/>
              </a:ext>
            </a:extLst>
          </p:cNvPr>
          <p:cNvSpPr/>
          <p:nvPr userDrawn="1"/>
        </p:nvSpPr>
        <p:spPr>
          <a:xfrm>
            <a:off x="-1582576" y="1072662"/>
            <a:ext cx="1440000" cy="1581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Instructions –  how to replace the image:</a:t>
            </a:r>
          </a:p>
          <a:p>
            <a:endParaRPr lang="en-AU" sz="1200" dirty="0">
              <a:solidFill>
                <a:schemeClr val="bg1"/>
              </a:solidFill>
            </a:endParaRPr>
          </a:p>
          <a:p>
            <a:r>
              <a:rPr lang="en-AU" sz="1200" dirty="0">
                <a:solidFill>
                  <a:schemeClr val="bg1"/>
                </a:solidFill>
              </a:rPr>
              <a:t>Refer back to slide #1 on this template.</a:t>
            </a:r>
          </a:p>
        </p:txBody>
      </p:sp>
      <p:sp>
        <p:nvSpPr>
          <p:cNvPr id="32" name="Footer Placeholder 4">
            <a:extLst>
              <a:ext uri="{FF2B5EF4-FFF2-40B4-BE49-F238E27FC236}">
                <a16:creationId xmlns:a16="http://schemas.microsoft.com/office/drawing/2014/main" id="{00CF4178-7273-4BD1-9B4A-15983C2F8BB7}"/>
              </a:ext>
            </a:extLst>
          </p:cNvPr>
          <p:cNvSpPr>
            <a:spLocks noGrp="1"/>
          </p:cNvSpPr>
          <p:nvPr>
            <p:ph type="ftr" sz="quarter" idx="3"/>
          </p:nvPr>
        </p:nvSpPr>
        <p:spPr>
          <a:xfrm>
            <a:off x="738193" y="6318221"/>
            <a:ext cx="1124064"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r>
              <a:rPr lang="en-AU" dirty="0"/>
              <a:t>©GenesisCare 2021</a:t>
            </a:r>
          </a:p>
        </p:txBody>
      </p:sp>
      <p:sp>
        <p:nvSpPr>
          <p:cNvPr id="33" name="Slide Number Placeholder 5">
            <a:extLst>
              <a:ext uri="{FF2B5EF4-FFF2-40B4-BE49-F238E27FC236}">
                <a16:creationId xmlns:a16="http://schemas.microsoft.com/office/drawing/2014/main" id="{B1369DD0-04C3-499F-85F3-4C77DDEF9FAA}"/>
              </a:ext>
            </a:extLst>
          </p:cNvPr>
          <p:cNvSpPr>
            <a:spLocks noGrp="1"/>
          </p:cNvSpPr>
          <p:nvPr>
            <p:ph type="sldNum" sz="quarter" idx="4"/>
          </p:nvPr>
        </p:nvSpPr>
        <p:spPr>
          <a:xfrm>
            <a:off x="1939496" y="6318221"/>
            <a:ext cx="312830"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fld id="{FAB6D39D-1210-4F97-8D6B-D4136F467DEA}" type="slidenum">
              <a:rPr lang="en-AU" smtClean="0"/>
              <a:pPr/>
              <a:t>‹#›</a:t>
            </a:fld>
            <a:endParaRPr lang="en-AU" dirty="0"/>
          </a:p>
        </p:txBody>
      </p:sp>
      <p:sp>
        <p:nvSpPr>
          <p:cNvPr id="9" name="Text Placeholder 2">
            <a:extLst>
              <a:ext uri="{FF2B5EF4-FFF2-40B4-BE49-F238E27FC236}">
                <a16:creationId xmlns:a16="http://schemas.microsoft.com/office/drawing/2014/main" id="{A1D0B9F2-60AD-410C-AAE7-36B2599E0B6B}"/>
              </a:ext>
            </a:extLst>
          </p:cNvPr>
          <p:cNvSpPr>
            <a:spLocks noGrp="1"/>
          </p:cNvSpPr>
          <p:nvPr userDrawn="1">
            <p:ph type="body" idx="1"/>
          </p:nvPr>
        </p:nvSpPr>
        <p:spPr>
          <a:xfrm>
            <a:off x="861027" y="3373522"/>
            <a:ext cx="3045876" cy="704701"/>
          </a:xfrm>
          <a:prstGeom prst="rect">
            <a:avLst/>
          </a:prstGeom>
        </p:spPr>
        <p:txBody>
          <a:bodyPr anchor="b">
            <a:normAutofit/>
          </a:bodyPr>
          <a:lstStyle>
            <a:lvl1pPr marL="0" indent="0" algn="l">
              <a:lnSpc>
                <a:spcPct val="90000"/>
              </a:lnSpc>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0" name="Text Placeholder 2">
            <a:extLst>
              <a:ext uri="{FF2B5EF4-FFF2-40B4-BE49-F238E27FC236}">
                <a16:creationId xmlns:a16="http://schemas.microsoft.com/office/drawing/2014/main" id="{2D3F1224-4192-45A5-A70D-A4C926CE4B6D}"/>
              </a:ext>
            </a:extLst>
          </p:cNvPr>
          <p:cNvSpPr>
            <a:spLocks noGrp="1"/>
          </p:cNvSpPr>
          <p:nvPr userDrawn="1">
            <p:ph type="body" idx="14"/>
          </p:nvPr>
        </p:nvSpPr>
        <p:spPr>
          <a:xfrm>
            <a:off x="861027" y="4380027"/>
            <a:ext cx="3045876" cy="1329891"/>
          </a:xfrm>
          <a:prstGeom prst="rect">
            <a:avLst/>
          </a:prstGeom>
        </p:spPr>
        <p:txBody>
          <a:bodyPr anchor="t"/>
          <a:lstStyle>
            <a:lvl1pPr marL="0" indent="0" algn="l" defTabSz="914400" rtl="0" eaLnBrk="1" latinLnBrk="0" hangingPunct="1">
              <a:lnSpc>
                <a:spcPct val="90000"/>
              </a:lnSpc>
              <a:buNone/>
              <a:defRPr lang="en-US" sz="1600" kern="1200" dirty="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3" name="Text Placeholder 2">
            <a:extLst>
              <a:ext uri="{FF2B5EF4-FFF2-40B4-BE49-F238E27FC236}">
                <a16:creationId xmlns:a16="http://schemas.microsoft.com/office/drawing/2014/main" id="{3F3B9F97-1819-4A43-8475-D4F540318C12}"/>
              </a:ext>
            </a:extLst>
          </p:cNvPr>
          <p:cNvSpPr>
            <a:spLocks noGrp="1"/>
          </p:cNvSpPr>
          <p:nvPr userDrawn="1">
            <p:ph type="body" idx="15"/>
          </p:nvPr>
        </p:nvSpPr>
        <p:spPr>
          <a:xfrm>
            <a:off x="4575837" y="3373522"/>
            <a:ext cx="3045876" cy="704701"/>
          </a:xfrm>
          <a:prstGeom prst="rect">
            <a:avLst/>
          </a:prstGeom>
        </p:spPr>
        <p:txBody>
          <a:bodyPr anchor="b">
            <a:normAutofit/>
          </a:bodyPr>
          <a:lstStyle>
            <a:lvl1pPr marL="0" indent="0" algn="l">
              <a:lnSpc>
                <a:spcPct val="90000"/>
              </a:lnSpc>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4" name="Text Placeholder 2">
            <a:extLst>
              <a:ext uri="{FF2B5EF4-FFF2-40B4-BE49-F238E27FC236}">
                <a16:creationId xmlns:a16="http://schemas.microsoft.com/office/drawing/2014/main" id="{44DDC479-ED3A-4826-8A08-0FED001DC1A9}"/>
              </a:ext>
            </a:extLst>
          </p:cNvPr>
          <p:cNvSpPr>
            <a:spLocks noGrp="1"/>
          </p:cNvSpPr>
          <p:nvPr userDrawn="1">
            <p:ph type="body" idx="16"/>
          </p:nvPr>
        </p:nvSpPr>
        <p:spPr>
          <a:xfrm>
            <a:off x="4575837" y="4380027"/>
            <a:ext cx="3045876" cy="1329891"/>
          </a:xfrm>
          <a:prstGeom prst="rect">
            <a:avLst/>
          </a:prstGeom>
        </p:spPr>
        <p:txBody>
          <a:bodyPr anchor="t"/>
          <a:lstStyle>
            <a:lvl1pPr marL="0" indent="0" algn="l" defTabSz="914400" rtl="0" eaLnBrk="1" latinLnBrk="0" hangingPunct="1">
              <a:lnSpc>
                <a:spcPct val="90000"/>
              </a:lnSpc>
              <a:buNone/>
              <a:defRPr lang="en-US" sz="1600" kern="1200" dirty="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6" name="Text Placeholder 2">
            <a:extLst>
              <a:ext uri="{FF2B5EF4-FFF2-40B4-BE49-F238E27FC236}">
                <a16:creationId xmlns:a16="http://schemas.microsoft.com/office/drawing/2014/main" id="{7ECDD9D9-8D14-4E42-A447-862DB575D125}"/>
              </a:ext>
            </a:extLst>
          </p:cNvPr>
          <p:cNvSpPr>
            <a:spLocks noGrp="1"/>
          </p:cNvSpPr>
          <p:nvPr userDrawn="1">
            <p:ph type="body" idx="17"/>
          </p:nvPr>
        </p:nvSpPr>
        <p:spPr>
          <a:xfrm>
            <a:off x="8290647" y="3373522"/>
            <a:ext cx="3045876" cy="704701"/>
          </a:xfrm>
          <a:prstGeom prst="rect">
            <a:avLst/>
          </a:prstGeom>
        </p:spPr>
        <p:txBody>
          <a:bodyPr anchor="b">
            <a:normAutofit/>
          </a:bodyPr>
          <a:lstStyle>
            <a:lvl1pPr marL="0" indent="0" algn="l">
              <a:lnSpc>
                <a:spcPct val="90000"/>
              </a:lnSpc>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7" name="Text Placeholder 2">
            <a:extLst>
              <a:ext uri="{FF2B5EF4-FFF2-40B4-BE49-F238E27FC236}">
                <a16:creationId xmlns:a16="http://schemas.microsoft.com/office/drawing/2014/main" id="{66F4C38C-0CDB-4C66-B7E3-CFB3BCB0B34D}"/>
              </a:ext>
            </a:extLst>
          </p:cNvPr>
          <p:cNvSpPr>
            <a:spLocks noGrp="1"/>
          </p:cNvSpPr>
          <p:nvPr userDrawn="1">
            <p:ph type="body" idx="18"/>
          </p:nvPr>
        </p:nvSpPr>
        <p:spPr>
          <a:xfrm>
            <a:off x="8290647" y="4380027"/>
            <a:ext cx="3045876" cy="1329891"/>
          </a:xfrm>
          <a:prstGeom prst="rect">
            <a:avLst/>
          </a:prstGeom>
        </p:spPr>
        <p:txBody>
          <a:bodyPr anchor="t"/>
          <a:lstStyle>
            <a:lvl1pPr marL="0" indent="0" algn="l" defTabSz="914400" rtl="0" eaLnBrk="1" latinLnBrk="0" hangingPunct="1">
              <a:lnSpc>
                <a:spcPct val="90000"/>
              </a:lnSpc>
              <a:buNone/>
              <a:defRPr lang="en-US" sz="1600" kern="1200" dirty="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Tree>
    <p:extLst>
      <p:ext uri="{BB962C8B-B14F-4D97-AF65-F5344CB8AC3E}">
        <p14:creationId xmlns:p14="http://schemas.microsoft.com/office/powerpoint/2010/main" val="426909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ustom Layout 19 with 4 boxes">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4E3916F8-4FA0-4804-B86A-7A082F6360BF}"/>
              </a:ext>
            </a:extLst>
          </p:cNvPr>
          <p:cNvSpPr>
            <a:spLocks noGrp="1"/>
          </p:cNvSpPr>
          <p:nvPr>
            <p:ph type="pic" sz="quarter" idx="38"/>
          </p:nvPr>
        </p:nvSpPr>
        <p:spPr>
          <a:xfrm>
            <a:off x="124541" y="124541"/>
            <a:ext cx="11942918" cy="3660015"/>
          </a:xfrm>
          <a:custGeom>
            <a:avLst/>
            <a:gdLst>
              <a:gd name="connsiteX0" fmla="*/ 0 w 11942918"/>
              <a:gd name="connsiteY0" fmla="*/ 0 h 2095733"/>
              <a:gd name="connsiteX1" fmla="*/ 11942918 w 11942918"/>
              <a:gd name="connsiteY1" fmla="*/ 0 h 2095733"/>
              <a:gd name="connsiteX2" fmla="*/ 11942918 w 11942918"/>
              <a:gd name="connsiteY2" fmla="*/ 2095733 h 2095733"/>
              <a:gd name="connsiteX3" fmla="*/ 0 w 11942918"/>
              <a:gd name="connsiteY3" fmla="*/ 2095733 h 2095733"/>
            </a:gdLst>
            <a:ahLst/>
            <a:cxnLst>
              <a:cxn ang="0">
                <a:pos x="connsiteX0" y="connsiteY0"/>
              </a:cxn>
              <a:cxn ang="0">
                <a:pos x="connsiteX1" y="connsiteY1"/>
              </a:cxn>
              <a:cxn ang="0">
                <a:pos x="connsiteX2" y="connsiteY2"/>
              </a:cxn>
              <a:cxn ang="0">
                <a:pos x="connsiteX3" y="connsiteY3"/>
              </a:cxn>
            </a:cxnLst>
            <a:rect l="l" t="t" r="r" b="b"/>
            <a:pathLst>
              <a:path w="11942918" h="2095733">
                <a:moveTo>
                  <a:pt x="0" y="0"/>
                </a:moveTo>
                <a:lnTo>
                  <a:pt x="11942918" y="0"/>
                </a:lnTo>
                <a:lnTo>
                  <a:pt x="11942918" y="2095733"/>
                </a:lnTo>
                <a:lnTo>
                  <a:pt x="0" y="2095733"/>
                </a:lnTo>
                <a:close/>
              </a:path>
            </a:pathLst>
          </a:custGeom>
          <a:solidFill>
            <a:schemeClr val="bg1">
              <a:lumMod val="85000"/>
            </a:schemeClr>
          </a:solidFill>
        </p:spPr>
        <p:txBody>
          <a:bodyPr wrap="square">
            <a:noAutofit/>
          </a:bodyPr>
          <a:lstStyle>
            <a:lvl1pPr marL="0" indent="0">
              <a:buFont typeface="Arial" panose="020B0604020202020204" pitchFamily="34" charset="0"/>
              <a:buNone/>
              <a:defRPr/>
            </a:lvl1pPr>
          </a:lstStyle>
          <a:p>
            <a:r>
              <a:rPr lang="en-US"/>
              <a:t>Click icon to add picture</a:t>
            </a:r>
            <a:endParaRPr lang="en-AU" dirty="0"/>
          </a:p>
        </p:txBody>
      </p:sp>
      <p:sp>
        <p:nvSpPr>
          <p:cNvPr id="9" name="Text Placeholder 2">
            <a:extLst>
              <a:ext uri="{FF2B5EF4-FFF2-40B4-BE49-F238E27FC236}">
                <a16:creationId xmlns:a16="http://schemas.microsoft.com/office/drawing/2014/main" id="{A1D0B9F2-60AD-410C-AAE7-36B2599E0B6B}"/>
              </a:ext>
            </a:extLst>
          </p:cNvPr>
          <p:cNvSpPr>
            <a:spLocks noGrp="1"/>
          </p:cNvSpPr>
          <p:nvPr>
            <p:ph type="body" idx="1"/>
          </p:nvPr>
        </p:nvSpPr>
        <p:spPr>
          <a:xfrm>
            <a:off x="865724" y="3373522"/>
            <a:ext cx="2213929" cy="704701"/>
          </a:xfrm>
          <a:prstGeom prst="rect">
            <a:avLst/>
          </a:prstGeom>
        </p:spPr>
        <p:txBody>
          <a:bodyPr anchor="b">
            <a:normAutofit/>
          </a:bodyPr>
          <a:lstStyle>
            <a:lvl1pPr marL="0" indent="0" algn="l">
              <a:lnSpc>
                <a:spcPct val="90000"/>
              </a:lnSpc>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0" name="Text Placeholder 2">
            <a:extLst>
              <a:ext uri="{FF2B5EF4-FFF2-40B4-BE49-F238E27FC236}">
                <a16:creationId xmlns:a16="http://schemas.microsoft.com/office/drawing/2014/main" id="{2D3F1224-4192-45A5-A70D-A4C926CE4B6D}"/>
              </a:ext>
            </a:extLst>
          </p:cNvPr>
          <p:cNvSpPr>
            <a:spLocks noGrp="1"/>
          </p:cNvSpPr>
          <p:nvPr>
            <p:ph type="body" idx="14"/>
          </p:nvPr>
        </p:nvSpPr>
        <p:spPr>
          <a:xfrm>
            <a:off x="865724" y="4380027"/>
            <a:ext cx="2213929" cy="1329891"/>
          </a:xfrm>
          <a:prstGeom prst="rect">
            <a:avLst/>
          </a:prstGeom>
        </p:spPr>
        <p:txBody>
          <a:bodyPr anchor="t"/>
          <a:lstStyle>
            <a:lvl1pPr marL="0" indent="0" algn="l" defTabSz="914400" rtl="0" eaLnBrk="1" latinLnBrk="0" hangingPunct="1">
              <a:lnSpc>
                <a:spcPct val="90000"/>
              </a:lnSpc>
              <a:buNone/>
              <a:defRPr lang="en-US" sz="1600" kern="1200" dirty="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 name="Title 1">
            <a:extLst>
              <a:ext uri="{FF2B5EF4-FFF2-40B4-BE49-F238E27FC236}">
                <a16:creationId xmlns:a16="http://schemas.microsoft.com/office/drawing/2014/main" id="{AFE33791-EB9E-4827-81AA-584160DD53BD}"/>
              </a:ext>
            </a:extLst>
          </p:cNvPr>
          <p:cNvSpPr>
            <a:spLocks noGrp="1"/>
          </p:cNvSpPr>
          <p:nvPr>
            <p:ph type="title"/>
          </p:nvPr>
        </p:nvSpPr>
        <p:spPr/>
        <p:txBody>
          <a:bodyPr/>
          <a:lstStyle/>
          <a:p>
            <a:r>
              <a:rPr lang="en-US" noProof="0"/>
              <a:t>Click to edit Master title style</a:t>
            </a:r>
            <a:endParaRPr lang="en-AU" noProof="0" dirty="0"/>
          </a:p>
        </p:txBody>
      </p:sp>
      <p:sp>
        <p:nvSpPr>
          <p:cNvPr id="23" name="Text Placeholder 2">
            <a:extLst>
              <a:ext uri="{FF2B5EF4-FFF2-40B4-BE49-F238E27FC236}">
                <a16:creationId xmlns:a16="http://schemas.microsoft.com/office/drawing/2014/main" id="{3F3B9F97-1819-4A43-8475-D4F540318C12}"/>
              </a:ext>
            </a:extLst>
          </p:cNvPr>
          <p:cNvSpPr>
            <a:spLocks noGrp="1"/>
          </p:cNvSpPr>
          <p:nvPr>
            <p:ph type="body" idx="15"/>
          </p:nvPr>
        </p:nvSpPr>
        <p:spPr>
          <a:xfrm>
            <a:off x="3614043" y="3373522"/>
            <a:ext cx="2213929" cy="704701"/>
          </a:xfrm>
          <a:prstGeom prst="rect">
            <a:avLst/>
          </a:prstGeom>
        </p:spPr>
        <p:txBody>
          <a:bodyPr anchor="b">
            <a:normAutofit/>
          </a:bodyPr>
          <a:lstStyle>
            <a:lvl1pPr marL="0" indent="0" algn="l">
              <a:lnSpc>
                <a:spcPct val="90000"/>
              </a:lnSpc>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4" name="Text Placeholder 2">
            <a:extLst>
              <a:ext uri="{FF2B5EF4-FFF2-40B4-BE49-F238E27FC236}">
                <a16:creationId xmlns:a16="http://schemas.microsoft.com/office/drawing/2014/main" id="{44DDC479-ED3A-4826-8A08-0FED001DC1A9}"/>
              </a:ext>
            </a:extLst>
          </p:cNvPr>
          <p:cNvSpPr>
            <a:spLocks noGrp="1"/>
          </p:cNvSpPr>
          <p:nvPr>
            <p:ph type="body" idx="16"/>
          </p:nvPr>
        </p:nvSpPr>
        <p:spPr>
          <a:xfrm>
            <a:off x="3614043" y="4380027"/>
            <a:ext cx="2213929" cy="1329891"/>
          </a:xfrm>
          <a:prstGeom prst="rect">
            <a:avLst/>
          </a:prstGeom>
        </p:spPr>
        <p:txBody>
          <a:bodyPr anchor="t"/>
          <a:lstStyle>
            <a:lvl1pPr marL="0" indent="0" algn="l" defTabSz="914400" rtl="0" eaLnBrk="1" latinLnBrk="0" hangingPunct="1">
              <a:lnSpc>
                <a:spcPct val="90000"/>
              </a:lnSpc>
              <a:buNone/>
              <a:defRPr lang="en-US" sz="1600" kern="1200" dirty="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6" name="Text Placeholder 2">
            <a:extLst>
              <a:ext uri="{FF2B5EF4-FFF2-40B4-BE49-F238E27FC236}">
                <a16:creationId xmlns:a16="http://schemas.microsoft.com/office/drawing/2014/main" id="{7ECDD9D9-8D14-4E42-A447-862DB575D125}"/>
              </a:ext>
            </a:extLst>
          </p:cNvPr>
          <p:cNvSpPr>
            <a:spLocks noGrp="1"/>
          </p:cNvSpPr>
          <p:nvPr>
            <p:ph type="body" idx="17"/>
          </p:nvPr>
        </p:nvSpPr>
        <p:spPr>
          <a:xfrm>
            <a:off x="6357243" y="3373522"/>
            <a:ext cx="2213929" cy="704701"/>
          </a:xfrm>
          <a:prstGeom prst="rect">
            <a:avLst/>
          </a:prstGeom>
        </p:spPr>
        <p:txBody>
          <a:bodyPr anchor="b">
            <a:normAutofit/>
          </a:bodyPr>
          <a:lstStyle>
            <a:lvl1pPr marL="0" indent="0" algn="l">
              <a:lnSpc>
                <a:spcPct val="90000"/>
              </a:lnSpc>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7" name="Text Placeholder 2">
            <a:extLst>
              <a:ext uri="{FF2B5EF4-FFF2-40B4-BE49-F238E27FC236}">
                <a16:creationId xmlns:a16="http://schemas.microsoft.com/office/drawing/2014/main" id="{66F4C38C-0CDB-4C66-B7E3-CFB3BCB0B34D}"/>
              </a:ext>
            </a:extLst>
          </p:cNvPr>
          <p:cNvSpPr>
            <a:spLocks noGrp="1"/>
          </p:cNvSpPr>
          <p:nvPr>
            <p:ph type="body" idx="18"/>
          </p:nvPr>
        </p:nvSpPr>
        <p:spPr>
          <a:xfrm>
            <a:off x="6357243" y="4380027"/>
            <a:ext cx="2213929" cy="1329891"/>
          </a:xfrm>
          <a:prstGeom prst="rect">
            <a:avLst/>
          </a:prstGeom>
        </p:spPr>
        <p:txBody>
          <a:bodyPr anchor="t"/>
          <a:lstStyle>
            <a:lvl1pPr marL="0" indent="0" algn="l" defTabSz="914400" rtl="0" eaLnBrk="1" latinLnBrk="0" hangingPunct="1">
              <a:lnSpc>
                <a:spcPct val="90000"/>
              </a:lnSpc>
              <a:buNone/>
              <a:defRPr lang="en-US" sz="1600" kern="1200" dirty="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9" name="Text Placeholder 2">
            <a:extLst>
              <a:ext uri="{FF2B5EF4-FFF2-40B4-BE49-F238E27FC236}">
                <a16:creationId xmlns:a16="http://schemas.microsoft.com/office/drawing/2014/main" id="{5A5E437F-ED1F-4E65-ACBF-ADBBB281E471}"/>
              </a:ext>
            </a:extLst>
          </p:cNvPr>
          <p:cNvSpPr>
            <a:spLocks noGrp="1"/>
          </p:cNvSpPr>
          <p:nvPr>
            <p:ph type="body" idx="19"/>
          </p:nvPr>
        </p:nvSpPr>
        <p:spPr>
          <a:xfrm>
            <a:off x="9112347" y="3373522"/>
            <a:ext cx="2213929" cy="704701"/>
          </a:xfrm>
          <a:prstGeom prst="rect">
            <a:avLst/>
          </a:prstGeom>
        </p:spPr>
        <p:txBody>
          <a:bodyPr anchor="b">
            <a:normAutofit/>
          </a:bodyPr>
          <a:lstStyle>
            <a:lvl1pPr marL="0" indent="0" algn="l">
              <a:lnSpc>
                <a:spcPct val="90000"/>
              </a:lnSpc>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0" name="Text Placeholder 2">
            <a:extLst>
              <a:ext uri="{FF2B5EF4-FFF2-40B4-BE49-F238E27FC236}">
                <a16:creationId xmlns:a16="http://schemas.microsoft.com/office/drawing/2014/main" id="{845BC759-20A4-4C9E-BC6A-FA9FFAE1A52C}"/>
              </a:ext>
            </a:extLst>
          </p:cNvPr>
          <p:cNvSpPr>
            <a:spLocks noGrp="1"/>
          </p:cNvSpPr>
          <p:nvPr>
            <p:ph type="body" idx="20"/>
          </p:nvPr>
        </p:nvSpPr>
        <p:spPr>
          <a:xfrm>
            <a:off x="9112347" y="4380027"/>
            <a:ext cx="2213929" cy="1329891"/>
          </a:xfrm>
          <a:prstGeom prst="rect">
            <a:avLst/>
          </a:prstGeom>
        </p:spPr>
        <p:txBody>
          <a:bodyPr anchor="t"/>
          <a:lstStyle>
            <a:lvl1pPr marL="0" indent="0" algn="l" defTabSz="914400" rtl="0" eaLnBrk="1" latinLnBrk="0" hangingPunct="1">
              <a:lnSpc>
                <a:spcPct val="90000"/>
              </a:lnSpc>
              <a:buNone/>
              <a:defRPr lang="en-US" sz="1600" kern="1200" dirty="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2" name="Rectangle 21">
            <a:extLst>
              <a:ext uri="{FF2B5EF4-FFF2-40B4-BE49-F238E27FC236}">
                <a16:creationId xmlns:a16="http://schemas.microsoft.com/office/drawing/2014/main" id="{A05087B7-9282-403F-8501-4538AEFD00E6}"/>
              </a:ext>
            </a:extLst>
          </p:cNvPr>
          <p:cNvSpPr/>
          <p:nvPr userDrawn="1"/>
        </p:nvSpPr>
        <p:spPr>
          <a:xfrm>
            <a:off x="-1582576" y="1072662"/>
            <a:ext cx="1440000" cy="1581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Instructions –  how to replace the image:</a:t>
            </a:r>
          </a:p>
          <a:p>
            <a:endParaRPr lang="en-AU" sz="1200" dirty="0">
              <a:solidFill>
                <a:schemeClr val="bg1"/>
              </a:solidFill>
            </a:endParaRPr>
          </a:p>
          <a:p>
            <a:r>
              <a:rPr lang="en-AU" sz="1200" dirty="0">
                <a:solidFill>
                  <a:schemeClr val="bg1"/>
                </a:solidFill>
              </a:rPr>
              <a:t>Refer back to slide #1 on this template.</a:t>
            </a:r>
          </a:p>
        </p:txBody>
      </p:sp>
      <p:sp>
        <p:nvSpPr>
          <p:cNvPr id="32" name="Footer Placeholder 4">
            <a:extLst>
              <a:ext uri="{FF2B5EF4-FFF2-40B4-BE49-F238E27FC236}">
                <a16:creationId xmlns:a16="http://schemas.microsoft.com/office/drawing/2014/main" id="{00CF4178-7273-4BD1-9B4A-15983C2F8BB7}"/>
              </a:ext>
            </a:extLst>
          </p:cNvPr>
          <p:cNvSpPr>
            <a:spLocks noGrp="1"/>
          </p:cNvSpPr>
          <p:nvPr>
            <p:ph type="ftr" sz="quarter" idx="3"/>
          </p:nvPr>
        </p:nvSpPr>
        <p:spPr>
          <a:xfrm>
            <a:off x="738193" y="6318221"/>
            <a:ext cx="1124064"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r>
              <a:rPr lang="en-AU" dirty="0"/>
              <a:t>©GenesisCare 2021</a:t>
            </a:r>
          </a:p>
        </p:txBody>
      </p:sp>
      <p:sp>
        <p:nvSpPr>
          <p:cNvPr id="33" name="Slide Number Placeholder 5">
            <a:extLst>
              <a:ext uri="{FF2B5EF4-FFF2-40B4-BE49-F238E27FC236}">
                <a16:creationId xmlns:a16="http://schemas.microsoft.com/office/drawing/2014/main" id="{B1369DD0-04C3-499F-85F3-4C77DDEF9FAA}"/>
              </a:ext>
            </a:extLst>
          </p:cNvPr>
          <p:cNvSpPr>
            <a:spLocks noGrp="1"/>
          </p:cNvSpPr>
          <p:nvPr>
            <p:ph type="sldNum" sz="quarter" idx="4"/>
          </p:nvPr>
        </p:nvSpPr>
        <p:spPr>
          <a:xfrm>
            <a:off x="1939496" y="6318221"/>
            <a:ext cx="312830"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fld id="{FAB6D39D-1210-4F97-8D6B-D4136F467DEA}" type="slidenum">
              <a:rPr lang="en-AU" smtClean="0"/>
              <a:pPr/>
              <a:t>‹#›</a:t>
            </a:fld>
            <a:endParaRPr lang="en-AU" dirty="0"/>
          </a:p>
        </p:txBody>
      </p:sp>
    </p:spTree>
    <p:extLst>
      <p:ext uri="{BB962C8B-B14F-4D97-AF65-F5344CB8AC3E}">
        <p14:creationId xmlns:p14="http://schemas.microsoft.com/office/powerpoint/2010/main" val="208918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19 with 5 boxes">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4E3916F8-4FA0-4804-B86A-7A082F6360BF}"/>
              </a:ext>
            </a:extLst>
          </p:cNvPr>
          <p:cNvSpPr>
            <a:spLocks noGrp="1"/>
          </p:cNvSpPr>
          <p:nvPr>
            <p:ph type="pic" sz="quarter" idx="38"/>
          </p:nvPr>
        </p:nvSpPr>
        <p:spPr>
          <a:xfrm>
            <a:off x="124541" y="124541"/>
            <a:ext cx="11942918" cy="3660015"/>
          </a:xfrm>
          <a:custGeom>
            <a:avLst/>
            <a:gdLst>
              <a:gd name="connsiteX0" fmla="*/ 0 w 11942918"/>
              <a:gd name="connsiteY0" fmla="*/ 0 h 2095733"/>
              <a:gd name="connsiteX1" fmla="*/ 11942918 w 11942918"/>
              <a:gd name="connsiteY1" fmla="*/ 0 h 2095733"/>
              <a:gd name="connsiteX2" fmla="*/ 11942918 w 11942918"/>
              <a:gd name="connsiteY2" fmla="*/ 2095733 h 2095733"/>
              <a:gd name="connsiteX3" fmla="*/ 0 w 11942918"/>
              <a:gd name="connsiteY3" fmla="*/ 2095733 h 2095733"/>
            </a:gdLst>
            <a:ahLst/>
            <a:cxnLst>
              <a:cxn ang="0">
                <a:pos x="connsiteX0" y="connsiteY0"/>
              </a:cxn>
              <a:cxn ang="0">
                <a:pos x="connsiteX1" y="connsiteY1"/>
              </a:cxn>
              <a:cxn ang="0">
                <a:pos x="connsiteX2" y="connsiteY2"/>
              </a:cxn>
              <a:cxn ang="0">
                <a:pos x="connsiteX3" y="connsiteY3"/>
              </a:cxn>
            </a:cxnLst>
            <a:rect l="l" t="t" r="r" b="b"/>
            <a:pathLst>
              <a:path w="11942918" h="2095733">
                <a:moveTo>
                  <a:pt x="0" y="0"/>
                </a:moveTo>
                <a:lnTo>
                  <a:pt x="11942918" y="0"/>
                </a:lnTo>
                <a:lnTo>
                  <a:pt x="11942918" y="2095733"/>
                </a:lnTo>
                <a:lnTo>
                  <a:pt x="0" y="2095733"/>
                </a:lnTo>
                <a:close/>
              </a:path>
            </a:pathLst>
          </a:custGeom>
          <a:solidFill>
            <a:schemeClr val="bg1">
              <a:lumMod val="85000"/>
            </a:schemeClr>
          </a:solidFill>
        </p:spPr>
        <p:txBody>
          <a:bodyPr wrap="square">
            <a:noAutofit/>
          </a:bodyPr>
          <a:lstStyle>
            <a:lvl1pPr marL="0" indent="0">
              <a:buFont typeface="Arial" panose="020B0604020202020204" pitchFamily="34" charset="0"/>
              <a:buNone/>
              <a:defRPr/>
            </a:lvl1pPr>
          </a:lstStyle>
          <a:p>
            <a:r>
              <a:rPr lang="en-US"/>
              <a:t>Click icon to add picture</a:t>
            </a:r>
            <a:endParaRPr lang="en-AU" dirty="0"/>
          </a:p>
        </p:txBody>
      </p:sp>
      <p:sp>
        <p:nvSpPr>
          <p:cNvPr id="2" name="Title 1">
            <a:extLst>
              <a:ext uri="{FF2B5EF4-FFF2-40B4-BE49-F238E27FC236}">
                <a16:creationId xmlns:a16="http://schemas.microsoft.com/office/drawing/2014/main" id="{AFE33791-EB9E-4827-81AA-584160DD53BD}"/>
              </a:ext>
            </a:extLst>
          </p:cNvPr>
          <p:cNvSpPr>
            <a:spLocks noGrp="1"/>
          </p:cNvSpPr>
          <p:nvPr>
            <p:ph type="title"/>
          </p:nvPr>
        </p:nvSpPr>
        <p:spPr/>
        <p:txBody>
          <a:bodyPr/>
          <a:lstStyle/>
          <a:p>
            <a:r>
              <a:rPr lang="en-US" noProof="0"/>
              <a:t>Click to edit Master title style</a:t>
            </a:r>
            <a:endParaRPr lang="en-AU" noProof="0" dirty="0"/>
          </a:p>
        </p:txBody>
      </p:sp>
      <p:sp>
        <p:nvSpPr>
          <p:cNvPr id="22" name="Rectangle 21">
            <a:extLst>
              <a:ext uri="{FF2B5EF4-FFF2-40B4-BE49-F238E27FC236}">
                <a16:creationId xmlns:a16="http://schemas.microsoft.com/office/drawing/2014/main" id="{A05087B7-9282-403F-8501-4538AEFD00E6}"/>
              </a:ext>
            </a:extLst>
          </p:cNvPr>
          <p:cNvSpPr/>
          <p:nvPr userDrawn="1"/>
        </p:nvSpPr>
        <p:spPr>
          <a:xfrm>
            <a:off x="-1582576" y="1072662"/>
            <a:ext cx="1440000" cy="1581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Instructions –  how to replace the image:</a:t>
            </a:r>
          </a:p>
          <a:p>
            <a:endParaRPr lang="en-AU" sz="1200" dirty="0">
              <a:solidFill>
                <a:schemeClr val="bg1"/>
              </a:solidFill>
            </a:endParaRPr>
          </a:p>
          <a:p>
            <a:r>
              <a:rPr lang="en-AU" sz="1200" dirty="0">
                <a:solidFill>
                  <a:schemeClr val="bg1"/>
                </a:solidFill>
              </a:rPr>
              <a:t>Refer back to slide #1 on this template.</a:t>
            </a:r>
          </a:p>
        </p:txBody>
      </p:sp>
      <p:sp>
        <p:nvSpPr>
          <p:cNvPr id="32" name="Footer Placeholder 4">
            <a:extLst>
              <a:ext uri="{FF2B5EF4-FFF2-40B4-BE49-F238E27FC236}">
                <a16:creationId xmlns:a16="http://schemas.microsoft.com/office/drawing/2014/main" id="{00CF4178-7273-4BD1-9B4A-15983C2F8BB7}"/>
              </a:ext>
            </a:extLst>
          </p:cNvPr>
          <p:cNvSpPr>
            <a:spLocks noGrp="1"/>
          </p:cNvSpPr>
          <p:nvPr>
            <p:ph type="ftr" sz="quarter" idx="3"/>
          </p:nvPr>
        </p:nvSpPr>
        <p:spPr>
          <a:xfrm>
            <a:off x="738193" y="6318221"/>
            <a:ext cx="1124064"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r>
              <a:rPr lang="en-AU" dirty="0"/>
              <a:t>©GenesisCare 2021</a:t>
            </a:r>
          </a:p>
        </p:txBody>
      </p:sp>
      <p:sp>
        <p:nvSpPr>
          <p:cNvPr id="33" name="Slide Number Placeholder 5">
            <a:extLst>
              <a:ext uri="{FF2B5EF4-FFF2-40B4-BE49-F238E27FC236}">
                <a16:creationId xmlns:a16="http://schemas.microsoft.com/office/drawing/2014/main" id="{B1369DD0-04C3-499F-85F3-4C77DDEF9FAA}"/>
              </a:ext>
            </a:extLst>
          </p:cNvPr>
          <p:cNvSpPr>
            <a:spLocks noGrp="1"/>
          </p:cNvSpPr>
          <p:nvPr>
            <p:ph type="sldNum" sz="quarter" idx="4"/>
          </p:nvPr>
        </p:nvSpPr>
        <p:spPr>
          <a:xfrm>
            <a:off x="1939496" y="6318221"/>
            <a:ext cx="312830"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fld id="{FAB6D39D-1210-4F97-8D6B-D4136F467DEA}" type="slidenum">
              <a:rPr lang="en-AU" smtClean="0"/>
              <a:pPr/>
              <a:t>‹#›</a:t>
            </a:fld>
            <a:endParaRPr lang="en-AU" dirty="0"/>
          </a:p>
        </p:txBody>
      </p:sp>
      <p:sp>
        <p:nvSpPr>
          <p:cNvPr id="9" name="Text Placeholder 2">
            <a:extLst>
              <a:ext uri="{FF2B5EF4-FFF2-40B4-BE49-F238E27FC236}">
                <a16:creationId xmlns:a16="http://schemas.microsoft.com/office/drawing/2014/main" id="{A1D0B9F2-60AD-410C-AAE7-36B2599E0B6B}"/>
              </a:ext>
            </a:extLst>
          </p:cNvPr>
          <p:cNvSpPr>
            <a:spLocks noGrp="1"/>
          </p:cNvSpPr>
          <p:nvPr userDrawn="1">
            <p:ph type="body" idx="1"/>
          </p:nvPr>
        </p:nvSpPr>
        <p:spPr>
          <a:xfrm>
            <a:off x="865725" y="3321121"/>
            <a:ext cx="1740316" cy="840230"/>
          </a:xfrm>
          <a:prstGeom prst="rect">
            <a:avLst/>
          </a:prstGeom>
        </p:spPr>
        <p:txBody>
          <a:bodyPr anchor="b">
            <a:spAutoFit/>
          </a:bodyPr>
          <a:lstStyle>
            <a:lvl1pPr marL="0" indent="0" algn="l">
              <a:lnSpc>
                <a:spcPct val="90000"/>
              </a:lnSpc>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0" name="Text Placeholder 2">
            <a:extLst>
              <a:ext uri="{FF2B5EF4-FFF2-40B4-BE49-F238E27FC236}">
                <a16:creationId xmlns:a16="http://schemas.microsoft.com/office/drawing/2014/main" id="{2D3F1224-4192-45A5-A70D-A4C926CE4B6D}"/>
              </a:ext>
            </a:extLst>
          </p:cNvPr>
          <p:cNvSpPr>
            <a:spLocks noGrp="1"/>
          </p:cNvSpPr>
          <p:nvPr userDrawn="1">
            <p:ph type="body" idx="14"/>
          </p:nvPr>
        </p:nvSpPr>
        <p:spPr>
          <a:xfrm>
            <a:off x="865725" y="4380027"/>
            <a:ext cx="1740316" cy="1329891"/>
          </a:xfrm>
          <a:prstGeom prst="rect">
            <a:avLst/>
          </a:prstGeom>
        </p:spPr>
        <p:txBody>
          <a:bodyPr anchor="t"/>
          <a:lstStyle>
            <a:lvl1pPr marL="0" indent="0" algn="l" defTabSz="914400" rtl="0" eaLnBrk="1" latinLnBrk="0" hangingPunct="1">
              <a:lnSpc>
                <a:spcPct val="90000"/>
              </a:lnSpc>
              <a:buNone/>
              <a:defRPr lang="en-US" sz="1600" kern="1200" dirty="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3" name="Text Placeholder 2">
            <a:extLst>
              <a:ext uri="{FF2B5EF4-FFF2-40B4-BE49-F238E27FC236}">
                <a16:creationId xmlns:a16="http://schemas.microsoft.com/office/drawing/2014/main" id="{3F3B9F97-1819-4A43-8475-D4F540318C12}"/>
              </a:ext>
            </a:extLst>
          </p:cNvPr>
          <p:cNvSpPr>
            <a:spLocks noGrp="1"/>
          </p:cNvSpPr>
          <p:nvPr userDrawn="1">
            <p:ph type="body" idx="15"/>
          </p:nvPr>
        </p:nvSpPr>
        <p:spPr>
          <a:xfrm>
            <a:off x="3048136" y="3321121"/>
            <a:ext cx="1740316" cy="840230"/>
          </a:xfrm>
          <a:prstGeom prst="rect">
            <a:avLst/>
          </a:prstGeom>
        </p:spPr>
        <p:txBody>
          <a:bodyPr anchor="b">
            <a:spAutoFit/>
          </a:bodyPr>
          <a:lstStyle>
            <a:lvl1pPr marL="0" indent="0" algn="l">
              <a:lnSpc>
                <a:spcPct val="90000"/>
              </a:lnSpc>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4" name="Text Placeholder 2">
            <a:extLst>
              <a:ext uri="{FF2B5EF4-FFF2-40B4-BE49-F238E27FC236}">
                <a16:creationId xmlns:a16="http://schemas.microsoft.com/office/drawing/2014/main" id="{44DDC479-ED3A-4826-8A08-0FED001DC1A9}"/>
              </a:ext>
            </a:extLst>
          </p:cNvPr>
          <p:cNvSpPr>
            <a:spLocks noGrp="1"/>
          </p:cNvSpPr>
          <p:nvPr userDrawn="1">
            <p:ph type="body" idx="16"/>
          </p:nvPr>
        </p:nvSpPr>
        <p:spPr>
          <a:xfrm>
            <a:off x="3048136" y="4380027"/>
            <a:ext cx="1740316" cy="1329891"/>
          </a:xfrm>
          <a:prstGeom prst="rect">
            <a:avLst/>
          </a:prstGeom>
        </p:spPr>
        <p:txBody>
          <a:bodyPr anchor="t"/>
          <a:lstStyle>
            <a:lvl1pPr marL="0" indent="0" algn="l" defTabSz="914400" rtl="0" eaLnBrk="1" latinLnBrk="0" hangingPunct="1">
              <a:lnSpc>
                <a:spcPct val="90000"/>
              </a:lnSpc>
              <a:buNone/>
              <a:defRPr lang="en-US" sz="1600" kern="1200" dirty="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6" name="Text Placeholder 2">
            <a:extLst>
              <a:ext uri="{FF2B5EF4-FFF2-40B4-BE49-F238E27FC236}">
                <a16:creationId xmlns:a16="http://schemas.microsoft.com/office/drawing/2014/main" id="{7ECDD9D9-8D14-4E42-A447-862DB575D125}"/>
              </a:ext>
            </a:extLst>
          </p:cNvPr>
          <p:cNvSpPr>
            <a:spLocks noGrp="1"/>
          </p:cNvSpPr>
          <p:nvPr userDrawn="1">
            <p:ph type="body" idx="17"/>
          </p:nvPr>
        </p:nvSpPr>
        <p:spPr>
          <a:xfrm>
            <a:off x="5228619" y="3321121"/>
            <a:ext cx="1740316" cy="840230"/>
          </a:xfrm>
          <a:prstGeom prst="rect">
            <a:avLst/>
          </a:prstGeom>
        </p:spPr>
        <p:txBody>
          <a:bodyPr anchor="b">
            <a:spAutoFit/>
          </a:bodyPr>
          <a:lstStyle>
            <a:lvl1pPr marL="0" indent="0" algn="l">
              <a:lnSpc>
                <a:spcPct val="90000"/>
              </a:lnSpc>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7" name="Text Placeholder 2">
            <a:extLst>
              <a:ext uri="{FF2B5EF4-FFF2-40B4-BE49-F238E27FC236}">
                <a16:creationId xmlns:a16="http://schemas.microsoft.com/office/drawing/2014/main" id="{66F4C38C-0CDB-4C66-B7E3-CFB3BCB0B34D}"/>
              </a:ext>
            </a:extLst>
          </p:cNvPr>
          <p:cNvSpPr>
            <a:spLocks noGrp="1"/>
          </p:cNvSpPr>
          <p:nvPr userDrawn="1">
            <p:ph type="body" idx="18"/>
          </p:nvPr>
        </p:nvSpPr>
        <p:spPr>
          <a:xfrm>
            <a:off x="5228619" y="4380027"/>
            <a:ext cx="1740316" cy="1329891"/>
          </a:xfrm>
          <a:prstGeom prst="rect">
            <a:avLst/>
          </a:prstGeom>
        </p:spPr>
        <p:txBody>
          <a:bodyPr anchor="t"/>
          <a:lstStyle>
            <a:lvl1pPr marL="0" indent="0" algn="l" defTabSz="914400" rtl="0" eaLnBrk="1" latinLnBrk="0" hangingPunct="1">
              <a:lnSpc>
                <a:spcPct val="90000"/>
              </a:lnSpc>
              <a:buNone/>
              <a:defRPr lang="en-US" sz="1600" kern="1200" dirty="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9" name="Text Placeholder 2">
            <a:extLst>
              <a:ext uri="{FF2B5EF4-FFF2-40B4-BE49-F238E27FC236}">
                <a16:creationId xmlns:a16="http://schemas.microsoft.com/office/drawing/2014/main" id="{5A5E437F-ED1F-4E65-ACBF-ADBBB281E471}"/>
              </a:ext>
            </a:extLst>
          </p:cNvPr>
          <p:cNvSpPr>
            <a:spLocks noGrp="1"/>
          </p:cNvSpPr>
          <p:nvPr userDrawn="1">
            <p:ph type="body" idx="19"/>
          </p:nvPr>
        </p:nvSpPr>
        <p:spPr>
          <a:xfrm>
            <a:off x="7409101" y="3321121"/>
            <a:ext cx="1740316" cy="840230"/>
          </a:xfrm>
          <a:prstGeom prst="rect">
            <a:avLst/>
          </a:prstGeom>
        </p:spPr>
        <p:txBody>
          <a:bodyPr anchor="b">
            <a:spAutoFit/>
          </a:bodyPr>
          <a:lstStyle>
            <a:lvl1pPr marL="0" indent="0" algn="l">
              <a:lnSpc>
                <a:spcPct val="90000"/>
              </a:lnSpc>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0" name="Text Placeholder 2">
            <a:extLst>
              <a:ext uri="{FF2B5EF4-FFF2-40B4-BE49-F238E27FC236}">
                <a16:creationId xmlns:a16="http://schemas.microsoft.com/office/drawing/2014/main" id="{845BC759-20A4-4C9E-BC6A-FA9FFAE1A52C}"/>
              </a:ext>
            </a:extLst>
          </p:cNvPr>
          <p:cNvSpPr>
            <a:spLocks noGrp="1"/>
          </p:cNvSpPr>
          <p:nvPr userDrawn="1">
            <p:ph type="body" idx="20"/>
          </p:nvPr>
        </p:nvSpPr>
        <p:spPr>
          <a:xfrm>
            <a:off x="7409101" y="4380027"/>
            <a:ext cx="1740316" cy="1329891"/>
          </a:xfrm>
          <a:prstGeom prst="rect">
            <a:avLst/>
          </a:prstGeom>
        </p:spPr>
        <p:txBody>
          <a:bodyPr anchor="t"/>
          <a:lstStyle>
            <a:lvl1pPr marL="0" indent="0" algn="l" defTabSz="914400" rtl="0" eaLnBrk="1" latinLnBrk="0" hangingPunct="1">
              <a:lnSpc>
                <a:spcPct val="90000"/>
              </a:lnSpc>
              <a:buNone/>
              <a:defRPr lang="en-US" sz="1600" kern="1200" dirty="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1" name="Text Placeholder 2">
            <a:extLst>
              <a:ext uri="{FF2B5EF4-FFF2-40B4-BE49-F238E27FC236}">
                <a16:creationId xmlns:a16="http://schemas.microsoft.com/office/drawing/2014/main" id="{9B3321AA-39DE-47BC-9FD0-3BD922201D31}"/>
              </a:ext>
            </a:extLst>
          </p:cNvPr>
          <p:cNvSpPr>
            <a:spLocks noGrp="1"/>
          </p:cNvSpPr>
          <p:nvPr>
            <p:ph type="body" idx="39"/>
          </p:nvPr>
        </p:nvSpPr>
        <p:spPr>
          <a:xfrm>
            <a:off x="9589582" y="3321121"/>
            <a:ext cx="1740316" cy="840230"/>
          </a:xfrm>
          <a:prstGeom prst="rect">
            <a:avLst/>
          </a:prstGeom>
        </p:spPr>
        <p:txBody>
          <a:bodyPr anchor="b">
            <a:spAutoFit/>
          </a:bodyPr>
          <a:lstStyle>
            <a:lvl1pPr marL="0" indent="0" algn="l">
              <a:lnSpc>
                <a:spcPct val="90000"/>
              </a:lnSpc>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5" name="Text Placeholder 2">
            <a:extLst>
              <a:ext uri="{FF2B5EF4-FFF2-40B4-BE49-F238E27FC236}">
                <a16:creationId xmlns:a16="http://schemas.microsoft.com/office/drawing/2014/main" id="{0D19DBB7-7338-4ED0-9953-C5F81F80CE45}"/>
              </a:ext>
            </a:extLst>
          </p:cNvPr>
          <p:cNvSpPr>
            <a:spLocks noGrp="1"/>
          </p:cNvSpPr>
          <p:nvPr>
            <p:ph type="body" idx="40"/>
          </p:nvPr>
        </p:nvSpPr>
        <p:spPr>
          <a:xfrm>
            <a:off x="9589582" y="4380027"/>
            <a:ext cx="1740316" cy="1329891"/>
          </a:xfrm>
          <a:prstGeom prst="rect">
            <a:avLst/>
          </a:prstGeom>
        </p:spPr>
        <p:txBody>
          <a:bodyPr anchor="t"/>
          <a:lstStyle>
            <a:lvl1pPr marL="0" indent="0" algn="l" defTabSz="914400" rtl="0" eaLnBrk="1" latinLnBrk="0" hangingPunct="1">
              <a:lnSpc>
                <a:spcPct val="90000"/>
              </a:lnSpc>
              <a:buNone/>
              <a:defRPr lang="en-US" sz="1600" kern="1200" dirty="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Tree>
    <p:extLst>
      <p:ext uri="{BB962C8B-B14F-4D97-AF65-F5344CB8AC3E}">
        <p14:creationId xmlns:p14="http://schemas.microsoft.com/office/powerpoint/2010/main" val="34589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no Image Gree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C9FF97-08F2-469B-8C71-C78D5481CBE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AutoShape 8">
            <a:extLst>
              <a:ext uri="{FF2B5EF4-FFF2-40B4-BE49-F238E27FC236}">
                <a16:creationId xmlns:a16="http://schemas.microsoft.com/office/drawing/2014/main" id="{7AAD1D59-2E9F-478C-9F0D-7CEF42948A9B}"/>
              </a:ext>
            </a:extLst>
          </p:cNvPr>
          <p:cNvSpPr>
            <a:spLocks noChangeAspect="1" noChangeArrowheads="1" noTextEdit="1"/>
          </p:cNvSpPr>
          <p:nvPr userDrawn="1"/>
        </p:nvSpPr>
        <p:spPr bwMode="auto">
          <a:xfrm>
            <a:off x="2421839" y="4543592"/>
            <a:ext cx="3341688"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pt-BR" dirty="0">
              <a:solidFill>
                <a:prstClr val="white"/>
              </a:solidFill>
              <a:latin typeface="GenesisCare Sans Light" panose="00000400000000000000" pitchFamily="2" charset="0"/>
            </a:endParaRPr>
          </a:p>
        </p:txBody>
      </p:sp>
      <p:sp>
        <p:nvSpPr>
          <p:cNvPr id="11" name="Text Placeholder 2">
            <a:extLst>
              <a:ext uri="{FF2B5EF4-FFF2-40B4-BE49-F238E27FC236}">
                <a16:creationId xmlns:a16="http://schemas.microsoft.com/office/drawing/2014/main" id="{045F55D6-D3B3-4EAA-B6B1-278594E07149}"/>
              </a:ext>
            </a:extLst>
          </p:cNvPr>
          <p:cNvSpPr>
            <a:spLocks noGrp="1"/>
          </p:cNvSpPr>
          <p:nvPr>
            <p:ph type="body" idx="14" hasCustomPrompt="1"/>
          </p:nvPr>
        </p:nvSpPr>
        <p:spPr>
          <a:xfrm>
            <a:off x="754063" y="1482196"/>
            <a:ext cx="1768424" cy="313932"/>
          </a:xfrm>
          <a:prstGeom prst="rect">
            <a:avLst/>
          </a:prstGeom>
        </p:spPr>
        <p:txBody>
          <a:bodyPr anchor="t"/>
          <a:lstStyle>
            <a:lvl1pPr marL="0" indent="0">
              <a:lnSpc>
                <a:spcPct val="100000"/>
              </a:lnSpc>
              <a:buNone/>
              <a:defRPr lang="en-US" sz="1600" b="0" kern="1200" baseline="0">
                <a:solidFill>
                  <a:schemeClr val="bg1"/>
                </a:solidFill>
                <a:latin typeface="GenesisCare Sans Medium" panose="00000600000000000000" pitchFamily="2"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Month Year</a:t>
            </a:r>
          </a:p>
        </p:txBody>
      </p:sp>
      <p:sp>
        <p:nvSpPr>
          <p:cNvPr id="2" name="Title 1">
            <a:extLst>
              <a:ext uri="{FF2B5EF4-FFF2-40B4-BE49-F238E27FC236}">
                <a16:creationId xmlns:a16="http://schemas.microsoft.com/office/drawing/2014/main" id="{9E83D244-E859-4B39-AD06-FAC6EADFC28C}"/>
              </a:ext>
            </a:extLst>
          </p:cNvPr>
          <p:cNvSpPr>
            <a:spLocks noGrp="1"/>
          </p:cNvSpPr>
          <p:nvPr>
            <p:ph type="ctrTitle" hasCustomPrompt="1"/>
          </p:nvPr>
        </p:nvSpPr>
        <p:spPr>
          <a:xfrm>
            <a:off x="754064" y="1960430"/>
            <a:ext cx="4398616" cy="2751543"/>
          </a:xfrm>
        </p:spPr>
        <p:txBody>
          <a:bodyPr anchor="t">
            <a:noAutofit/>
          </a:bodyPr>
          <a:lstStyle>
            <a:lvl1pPr algn="l">
              <a:defRPr sz="4800">
                <a:solidFill>
                  <a:schemeClr val="bg1"/>
                </a:solidFill>
              </a:defRPr>
            </a:lvl1pPr>
          </a:lstStyle>
          <a:p>
            <a:r>
              <a:rPr lang="en-US" dirty="0"/>
              <a:t>Heading</a:t>
            </a:r>
            <a:endParaRPr lang="en-AU" dirty="0"/>
          </a:p>
        </p:txBody>
      </p:sp>
      <p:sp>
        <p:nvSpPr>
          <p:cNvPr id="3" name="Subtitle 2">
            <a:extLst>
              <a:ext uri="{FF2B5EF4-FFF2-40B4-BE49-F238E27FC236}">
                <a16:creationId xmlns:a16="http://schemas.microsoft.com/office/drawing/2014/main" id="{AA652CFF-3B63-4A38-A0A7-8943ACE889B4}"/>
              </a:ext>
            </a:extLst>
          </p:cNvPr>
          <p:cNvSpPr>
            <a:spLocks noGrp="1"/>
          </p:cNvSpPr>
          <p:nvPr>
            <p:ph type="subTitle" idx="1"/>
          </p:nvPr>
        </p:nvSpPr>
        <p:spPr>
          <a:xfrm>
            <a:off x="754064" y="4956991"/>
            <a:ext cx="4398616" cy="341632"/>
          </a:xfrm>
          <a:prstGeom prst="rect">
            <a:avLst/>
          </a:prstGeom>
        </p:spPr>
        <p:txBody>
          <a:bodyPr wrap="square">
            <a:sp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5" name="Footer Placeholder 4">
            <a:extLst>
              <a:ext uri="{FF2B5EF4-FFF2-40B4-BE49-F238E27FC236}">
                <a16:creationId xmlns:a16="http://schemas.microsoft.com/office/drawing/2014/main" id="{0A8A8856-3D12-4529-9F49-B0A98793A002}"/>
              </a:ext>
            </a:extLst>
          </p:cNvPr>
          <p:cNvSpPr>
            <a:spLocks noGrp="1"/>
          </p:cNvSpPr>
          <p:nvPr>
            <p:ph type="ftr" sz="quarter" idx="11"/>
          </p:nvPr>
        </p:nvSpPr>
        <p:spPr/>
        <p:txBody>
          <a:bodyPr/>
          <a:lstStyle>
            <a:lvl1pPr>
              <a:defRPr>
                <a:solidFill>
                  <a:schemeClr val="bg1"/>
                </a:solidFill>
              </a:defRPr>
            </a:lvl1pPr>
          </a:lstStyle>
          <a:p>
            <a:r>
              <a:rPr lang="en-AU" dirty="0"/>
              <a:t>©GenesisCare 2021</a:t>
            </a:r>
          </a:p>
        </p:txBody>
      </p:sp>
      <p:grpSp>
        <p:nvGrpSpPr>
          <p:cNvPr id="9" name="Graphic 8">
            <a:extLst>
              <a:ext uri="{FF2B5EF4-FFF2-40B4-BE49-F238E27FC236}">
                <a16:creationId xmlns:a16="http://schemas.microsoft.com/office/drawing/2014/main" id="{D89B1643-319E-4359-9CF6-D2F89C7034F3}"/>
              </a:ext>
            </a:extLst>
          </p:cNvPr>
          <p:cNvGrpSpPr/>
          <p:nvPr userDrawn="1"/>
        </p:nvGrpSpPr>
        <p:grpSpPr>
          <a:xfrm>
            <a:off x="9926320" y="5907385"/>
            <a:ext cx="1826617" cy="561050"/>
            <a:chOff x="4714875" y="3005137"/>
            <a:chExt cx="2759011" cy="847438"/>
          </a:xfrm>
          <a:solidFill>
            <a:schemeClr val="bg1"/>
          </a:solidFill>
        </p:grpSpPr>
        <p:sp>
          <p:nvSpPr>
            <p:cNvPr id="12" name="Freeform: Shape 11">
              <a:extLst>
                <a:ext uri="{FF2B5EF4-FFF2-40B4-BE49-F238E27FC236}">
                  <a16:creationId xmlns:a16="http://schemas.microsoft.com/office/drawing/2014/main" id="{B322B914-BE19-4719-AF16-28D7325A8E27}"/>
                </a:ext>
              </a:extLst>
            </p:cNvPr>
            <p:cNvSpPr/>
            <p:nvPr/>
          </p:nvSpPr>
          <p:spPr>
            <a:xfrm>
              <a:off x="4714875" y="3005137"/>
              <a:ext cx="759618" cy="845343"/>
            </a:xfrm>
            <a:custGeom>
              <a:avLst/>
              <a:gdLst>
                <a:gd name="connsiteX0" fmla="*/ 660178 w 759618"/>
                <a:gd name="connsiteY0" fmla="*/ 0 h 845343"/>
                <a:gd name="connsiteX1" fmla="*/ 446056 w 759618"/>
                <a:gd name="connsiteY1" fmla="*/ 142494 h 845343"/>
                <a:gd name="connsiteX2" fmla="*/ 231934 w 759618"/>
                <a:gd name="connsiteY2" fmla="*/ 0 h 845343"/>
                <a:gd name="connsiteX3" fmla="*/ 0 w 759618"/>
                <a:gd name="connsiteY3" fmla="*/ 231839 h 845343"/>
                <a:gd name="connsiteX4" fmla="*/ 185738 w 759618"/>
                <a:gd name="connsiteY4" fmla="*/ 459010 h 845343"/>
                <a:gd name="connsiteX5" fmla="*/ 185738 w 759618"/>
                <a:gd name="connsiteY5" fmla="*/ 463677 h 845343"/>
                <a:gd name="connsiteX6" fmla="*/ 54959 w 759618"/>
                <a:gd name="connsiteY6" fmla="*/ 463677 h 845343"/>
                <a:gd name="connsiteX7" fmla="*/ 0 w 759618"/>
                <a:gd name="connsiteY7" fmla="*/ 613505 h 845343"/>
                <a:gd name="connsiteX8" fmla="*/ 231934 w 759618"/>
                <a:gd name="connsiteY8" fmla="*/ 845344 h 845343"/>
                <a:gd name="connsiteX9" fmla="*/ 463868 w 759618"/>
                <a:gd name="connsiteY9" fmla="*/ 613505 h 845343"/>
                <a:gd name="connsiteX10" fmla="*/ 363569 w 759618"/>
                <a:gd name="connsiteY10" fmla="*/ 422624 h 845343"/>
                <a:gd name="connsiteX11" fmla="*/ 445961 w 759618"/>
                <a:gd name="connsiteY11" fmla="*/ 321088 h 845343"/>
                <a:gd name="connsiteX12" fmla="*/ 660083 w 759618"/>
                <a:gd name="connsiteY12" fmla="*/ 463582 h 845343"/>
                <a:gd name="connsiteX13" fmla="*/ 759619 w 759618"/>
                <a:gd name="connsiteY13" fmla="*/ 441198 h 845343"/>
                <a:gd name="connsiteX14" fmla="*/ 759619 w 759618"/>
                <a:gd name="connsiteY14" fmla="*/ 22384 h 845343"/>
                <a:gd name="connsiteX15" fmla="*/ 660178 w 759618"/>
                <a:gd name="connsiteY15" fmla="*/ 0 h 8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9618" h="845343">
                  <a:moveTo>
                    <a:pt x="660178" y="0"/>
                  </a:moveTo>
                  <a:cubicBezTo>
                    <a:pt x="563785" y="0"/>
                    <a:pt x="481108" y="58769"/>
                    <a:pt x="446056" y="142494"/>
                  </a:cubicBezTo>
                  <a:cubicBezTo>
                    <a:pt x="411099" y="58769"/>
                    <a:pt x="328422" y="0"/>
                    <a:pt x="231934" y="0"/>
                  </a:cubicBezTo>
                  <a:cubicBezTo>
                    <a:pt x="103823" y="0"/>
                    <a:pt x="0" y="103823"/>
                    <a:pt x="0" y="231839"/>
                  </a:cubicBezTo>
                  <a:cubicBezTo>
                    <a:pt x="0" y="344043"/>
                    <a:pt x="79724" y="437579"/>
                    <a:pt x="185738" y="459010"/>
                  </a:cubicBezTo>
                  <a:lnTo>
                    <a:pt x="185738" y="463677"/>
                  </a:lnTo>
                  <a:lnTo>
                    <a:pt x="54959" y="463677"/>
                  </a:lnTo>
                  <a:cubicBezTo>
                    <a:pt x="20669" y="504063"/>
                    <a:pt x="0" y="556355"/>
                    <a:pt x="0" y="613505"/>
                  </a:cubicBezTo>
                  <a:cubicBezTo>
                    <a:pt x="0" y="741521"/>
                    <a:pt x="103823" y="845344"/>
                    <a:pt x="231934" y="845344"/>
                  </a:cubicBezTo>
                  <a:cubicBezTo>
                    <a:pt x="360045" y="845344"/>
                    <a:pt x="463868" y="741521"/>
                    <a:pt x="463868" y="613505"/>
                  </a:cubicBezTo>
                  <a:cubicBezTo>
                    <a:pt x="463868" y="534353"/>
                    <a:pt x="424148" y="464439"/>
                    <a:pt x="363569" y="422624"/>
                  </a:cubicBezTo>
                  <a:cubicBezTo>
                    <a:pt x="399860" y="397574"/>
                    <a:pt x="428720" y="362331"/>
                    <a:pt x="445961" y="321088"/>
                  </a:cubicBezTo>
                  <a:cubicBezTo>
                    <a:pt x="481013" y="404717"/>
                    <a:pt x="563690" y="463582"/>
                    <a:pt x="660083" y="463582"/>
                  </a:cubicBezTo>
                  <a:cubicBezTo>
                    <a:pt x="695706" y="463582"/>
                    <a:pt x="729425" y="455581"/>
                    <a:pt x="759619" y="441198"/>
                  </a:cubicBezTo>
                  <a:lnTo>
                    <a:pt x="759619" y="22384"/>
                  </a:lnTo>
                  <a:cubicBezTo>
                    <a:pt x="729520" y="8001"/>
                    <a:pt x="695801" y="0"/>
                    <a:pt x="660178" y="0"/>
                  </a:cubicBezTo>
                  <a:close/>
                </a:path>
              </a:pathLst>
            </a:custGeom>
            <a:grpFill/>
            <a:ln w="9525" cap="flat">
              <a:noFill/>
              <a:prstDash val="solid"/>
              <a:miter/>
            </a:ln>
          </p:spPr>
          <p:txBody>
            <a:bodyPr rtlCol="0" anchor="ctr"/>
            <a:lstStyle/>
            <a:p>
              <a:endParaRPr lang="en-AU" dirty="0">
                <a:solidFill>
                  <a:schemeClr val="bg1"/>
                </a:solidFill>
              </a:endParaRPr>
            </a:p>
          </p:txBody>
        </p:sp>
        <p:grpSp>
          <p:nvGrpSpPr>
            <p:cNvPr id="13" name="Graphic 8">
              <a:extLst>
                <a:ext uri="{FF2B5EF4-FFF2-40B4-BE49-F238E27FC236}">
                  <a16:creationId xmlns:a16="http://schemas.microsoft.com/office/drawing/2014/main" id="{DC3EB89B-8553-4308-86F0-BC809C5CDDC5}"/>
                </a:ext>
              </a:extLst>
            </p:cNvPr>
            <p:cNvGrpSpPr/>
            <p:nvPr/>
          </p:nvGrpSpPr>
          <p:grpSpPr>
            <a:xfrm>
              <a:off x="5276564" y="3551872"/>
              <a:ext cx="2197322" cy="300703"/>
              <a:chOff x="5276564" y="3551872"/>
              <a:chExt cx="2197322" cy="300703"/>
            </a:xfrm>
            <a:grpFill/>
          </p:grpSpPr>
          <p:sp>
            <p:nvSpPr>
              <p:cNvPr id="14" name="Freeform: Shape 13">
                <a:extLst>
                  <a:ext uri="{FF2B5EF4-FFF2-40B4-BE49-F238E27FC236}">
                    <a16:creationId xmlns:a16="http://schemas.microsoft.com/office/drawing/2014/main" id="{D2131D3E-B84D-4556-AB58-76BCEE3DFFC0}"/>
                  </a:ext>
                </a:extLst>
              </p:cNvPr>
              <p:cNvSpPr/>
              <p:nvPr/>
            </p:nvSpPr>
            <p:spPr>
              <a:xfrm>
                <a:off x="6204966" y="3643121"/>
                <a:ext cx="158210" cy="209359"/>
              </a:xfrm>
              <a:custGeom>
                <a:avLst/>
                <a:gdLst>
                  <a:gd name="connsiteX0" fmla="*/ 112014 w 158210"/>
                  <a:gd name="connsiteY0" fmla="*/ 90868 h 209359"/>
                  <a:gd name="connsiteX1" fmla="*/ 82677 w 158210"/>
                  <a:gd name="connsiteY1" fmla="*/ 78772 h 209359"/>
                  <a:gd name="connsiteX2" fmla="*/ 58960 w 158210"/>
                  <a:gd name="connsiteY2" fmla="*/ 57817 h 209359"/>
                  <a:gd name="connsiteX3" fmla="*/ 82677 w 158210"/>
                  <a:gd name="connsiteY3" fmla="*/ 40767 h 209359"/>
                  <a:gd name="connsiteX4" fmla="*/ 130112 w 158210"/>
                  <a:gd name="connsiteY4" fmla="*/ 60198 h 209359"/>
                  <a:gd name="connsiteX5" fmla="*/ 155067 w 158210"/>
                  <a:gd name="connsiteY5" fmla="*/ 30385 h 209359"/>
                  <a:gd name="connsiteX6" fmla="*/ 85058 w 158210"/>
                  <a:gd name="connsiteY6" fmla="*/ 0 h 209359"/>
                  <a:gd name="connsiteX7" fmla="*/ 12668 w 158210"/>
                  <a:gd name="connsiteY7" fmla="*/ 59055 h 209359"/>
                  <a:gd name="connsiteX8" fmla="*/ 54959 w 158210"/>
                  <a:gd name="connsiteY8" fmla="*/ 114395 h 209359"/>
                  <a:gd name="connsiteX9" fmla="*/ 87535 w 158210"/>
                  <a:gd name="connsiteY9" fmla="*/ 127825 h 209359"/>
                  <a:gd name="connsiteX10" fmla="*/ 110680 w 158210"/>
                  <a:gd name="connsiteY10" fmla="*/ 150304 h 209359"/>
                  <a:gd name="connsiteX11" fmla="*/ 83344 w 158210"/>
                  <a:gd name="connsiteY11" fmla="*/ 168592 h 209359"/>
                  <a:gd name="connsiteX12" fmla="*/ 26194 w 158210"/>
                  <a:gd name="connsiteY12" fmla="*/ 140589 h 209359"/>
                  <a:gd name="connsiteX13" fmla="*/ 0 w 158210"/>
                  <a:gd name="connsiteY13" fmla="*/ 170402 h 209359"/>
                  <a:gd name="connsiteX14" fmla="*/ 81534 w 158210"/>
                  <a:gd name="connsiteY14" fmla="*/ 209359 h 209359"/>
                  <a:gd name="connsiteX15" fmla="*/ 158210 w 158210"/>
                  <a:gd name="connsiteY15" fmla="*/ 146685 h 209359"/>
                  <a:gd name="connsiteX16" fmla="*/ 112014 w 158210"/>
                  <a:gd name="connsiteY16" fmla="*/ 90868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210" h="209359">
                    <a:moveTo>
                      <a:pt x="112014" y="90868"/>
                    </a:moveTo>
                    <a:lnTo>
                      <a:pt x="82677" y="78772"/>
                    </a:lnTo>
                    <a:cubicBezTo>
                      <a:pt x="65627" y="71723"/>
                      <a:pt x="58960" y="65722"/>
                      <a:pt x="58960" y="57817"/>
                    </a:cubicBezTo>
                    <a:cubicBezTo>
                      <a:pt x="58960" y="48673"/>
                      <a:pt x="67437" y="40767"/>
                      <a:pt x="82677" y="40767"/>
                    </a:cubicBezTo>
                    <a:cubicBezTo>
                      <a:pt x="100298" y="40767"/>
                      <a:pt x="115538" y="48101"/>
                      <a:pt x="130112" y="60198"/>
                    </a:cubicBezTo>
                    <a:lnTo>
                      <a:pt x="155067" y="30385"/>
                    </a:lnTo>
                    <a:cubicBezTo>
                      <a:pt x="136779" y="10287"/>
                      <a:pt x="114300" y="0"/>
                      <a:pt x="85058" y="0"/>
                    </a:cubicBezTo>
                    <a:cubicBezTo>
                      <a:pt x="44863" y="0"/>
                      <a:pt x="12668" y="20669"/>
                      <a:pt x="12668" y="59055"/>
                    </a:cubicBezTo>
                    <a:cubicBezTo>
                      <a:pt x="12668" y="91916"/>
                      <a:pt x="35147" y="106299"/>
                      <a:pt x="54959" y="114395"/>
                    </a:cubicBezTo>
                    <a:lnTo>
                      <a:pt x="87535" y="127825"/>
                    </a:lnTo>
                    <a:cubicBezTo>
                      <a:pt x="104489" y="134779"/>
                      <a:pt x="110680" y="139541"/>
                      <a:pt x="110680" y="150304"/>
                    </a:cubicBezTo>
                    <a:cubicBezTo>
                      <a:pt x="110680" y="159544"/>
                      <a:pt x="102679" y="168592"/>
                      <a:pt x="83344" y="168592"/>
                    </a:cubicBezTo>
                    <a:cubicBezTo>
                      <a:pt x="61436" y="168592"/>
                      <a:pt x="39433" y="156400"/>
                      <a:pt x="26194" y="140589"/>
                    </a:cubicBezTo>
                    <a:lnTo>
                      <a:pt x="0" y="170402"/>
                    </a:lnTo>
                    <a:cubicBezTo>
                      <a:pt x="18288" y="196596"/>
                      <a:pt x="48101" y="209359"/>
                      <a:pt x="81534" y="209359"/>
                    </a:cubicBezTo>
                    <a:cubicBezTo>
                      <a:pt x="124682" y="209359"/>
                      <a:pt x="158210" y="188690"/>
                      <a:pt x="158210" y="146685"/>
                    </a:cubicBezTo>
                    <a:cubicBezTo>
                      <a:pt x="158115" y="117443"/>
                      <a:pt x="138589" y="101727"/>
                      <a:pt x="112014" y="90868"/>
                    </a:cubicBezTo>
                    <a:close/>
                  </a:path>
                </a:pathLst>
              </a:custGeom>
              <a:grpFill/>
              <a:ln w="9525" cap="flat">
                <a:noFill/>
                <a:prstDash val="solid"/>
                <a:miter/>
              </a:ln>
            </p:spPr>
            <p:txBody>
              <a:bodyPr rtlCol="0" anchor="ctr"/>
              <a:lstStyle/>
              <a:p>
                <a:endParaRPr lang="en-AU" dirty="0">
                  <a:solidFill>
                    <a:schemeClr val="bg1"/>
                  </a:solidFill>
                </a:endParaRPr>
              </a:p>
            </p:txBody>
          </p:sp>
          <p:sp>
            <p:nvSpPr>
              <p:cNvPr id="15" name="Freeform: Shape 14">
                <a:extLst>
                  <a:ext uri="{FF2B5EF4-FFF2-40B4-BE49-F238E27FC236}">
                    <a16:creationId xmlns:a16="http://schemas.microsoft.com/office/drawing/2014/main" id="{B12ED4A6-5CE4-47AA-A634-B99AA36E4727}"/>
                  </a:ext>
                </a:extLst>
              </p:cNvPr>
              <p:cNvSpPr/>
              <p:nvPr/>
            </p:nvSpPr>
            <p:spPr>
              <a:xfrm>
                <a:off x="6909911" y="3643216"/>
                <a:ext cx="210502" cy="209359"/>
              </a:xfrm>
              <a:custGeom>
                <a:avLst/>
                <a:gdLst>
                  <a:gd name="connsiteX0" fmla="*/ 160592 w 210502"/>
                  <a:gd name="connsiteY0" fmla="*/ 24289 h 209359"/>
                  <a:gd name="connsiteX1" fmla="*/ 97917 w 210502"/>
                  <a:gd name="connsiteY1" fmla="*/ 0 h 209359"/>
                  <a:gd name="connsiteX2" fmla="*/ 0 w 210502"/>
                  <a:gd name="connsiteY2" fmla="*/ 104680 h 209359"/>
                  <a:gd name="connsiteX3" fmla="*/ 97346 w 210502"/>
                  <a:gd name="connsiteY3" fmla="*/ 209360 h 209359"/>
                  <a:gd name="connsiteX4" fmla="*/ 165449 w 210502"/>
                  <a:gd name="connsiteY4" fmla="*/ 177737 h 209359"/>
                  <a:gd name="connsiteX5" fmla="*/ 165449 w 210502"/>
                  <a:gd name="connsiteY5" fmla="*/ 204502 h 209359"/>
                  <a:gd name="connsiteX6" fmla="*/ 210503 w 210502"/>
                  <a:gd name="connsiteY6" fmla="*/ 204502 h 209359"/>
                  <a:gd name="connsiteX7" fmla="*/ 210503 w 210502"/>
                  <a:gd name="connsiteY7" fmla="*/ 4191 h 209359"/>
                  <a:gd name="connsiteX8" fmla="*/ 160592 w 210502"/>
                  <a:gd name="connsiteY8" fmla="*/ 4191 h 209359"/>
                  <a:gd name="connsiteX9" fmla="*/ 160592 w 210502"/>
                  <a:gd name="connsiteY9" fmla="*/ 24289 h 209359"/>
                  <a:gd name="connsiteX10" fmla="*/ 106490 w 210502"/>
                  <a:gd name="connsiteY10" fmla="*/ 165354 h 209359"/>
                  <a:gd name="connsiteX11" fmla="*/ 49911 w 210502"/>
                  <a:gd name="connsiteY11" fmla="*/ 104489 h 209359"/>
                  <a:gd name="connsiteX12" fmla="*/ 106490 w 210502"/>
                  <a:gd name="connsiteY12" fmla="*/ 43625 h 209359"/>
                  <a:gd name="connsiteX13" fmla="*/ 162496 w 210502"/>
                  <a:gd name="connsiteY13" fmla="*/ 104489 h 209359"/>
                  <a:gd name="connsiteX14" fmla="*/ 106490 w 210502"/>
                  <a:gd name="connsiteY14" fmla="*/ 165354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0502" h="209359">
                    <a:moveTo>
                      <a:pt x="160592" y="24289"/>
                    </a:moveTo>
                    <a:cubicBezTo>
                      <a:pt x="143542" y="7239"/>
                      <a:pt x="122873" y="0"/>
                      <a:pt x="97917" y="0"/>
                    </a:cubicBezTo>
                    <a:cubicBezTo>
                      <a:pt x="40100" y="0"/>
                      <a:pt x="0" y="46863"/>
                      <a:pt x="0" y="104680"/>
                    </a:cubicBezTo>
                    <a:cubicBezTo>
                      <a:pt x="0" y="161830"/>
                      <a:pt x="37719" y="209360"/>
                      <a:pt x="97346" y="209360"/>
                    </a:cubicBezTo>
                    <a:cubicBezTo>
                      <a:pt x="127159" y="209360"/>
                      <a:pt x="148495" y="200882"/>
                      <a:pt x="165449" y="177737"/>
                    </a:cubicBezTo>
                    <a:lnTo>
                      <a:pt x="165449" y="204502"/>
                    </a:lnTo>
                    <a:lnTo>
                      <a:pt x="210503" y="204502"/>
                    </a:lnTo>
                    <a:lnTo>
                      <a:pt x="210503" y="4191"/>
                    </a:lnTo>
                    <a:lnTo>
                      <a:pt x="160592" y="4191"/>
                    </a:lnTo>
                    <a:lnTo>
                      <a:pt x="160592" y="24289"/>
                    </a:lnTo>
                    <a:close/>
                    <a:moveTo>
                      <a:pt x="106490" y="165354"/>
                    </a:moveTo>
                    <a:cubicBezTo>
                      <a:pt x="74867" y="165354"/>
                      <a:pt x="49911" y="141065"/>
                      <a:pt x="49911" y="104489"/>
                    </a:cubicBezTo>
                    <a:cubicBezTo>
                      <a:pt x="49911" y="68580"/>
                      <a:pt x="73628" y="43625"/>
                      <a:pt x="106490" y="43625"/>
                    </a:cubicBezTo>
                    <a:cubicBezTo>
                      <a:pt x="140113" y="43625"/>
                      <a:pt x="162496" y="70199"/>
                      <a:pt x="162496" y="104489"/>
                    </a:cubicBezTo>
                    <a:cubicBezTo>
                      <a:pt x="162401" y="139351"/>
                      <a:pt x="140684" y="165354"/>
                      <a:pt x="106490" y="165354"/>
                    </a:cubicBezTo>
                    <a:close/>
                  </a:path>
                </a:pathLst>
              </a:custGeom>
              <a:grpFill/>
              <a:ln w="9525" cap="flat">
                <a:noFill/>
                <a:prstDash val="solid"/>
                <a:miter/>
              </a:ln>
            </p:spPr>
            <p:txBody>
              <a:bodyPr rtlCol="0" anchor="ctr"/>
              <a:lstStyle/>
              <a:p>
                <a:endParaRPr lang="en-AU" dirty="0">
                  <a:solidFill>
                    <a:schemeClr val="bg1"/>
                  </a:solidFill>
                </a:endParaRPr>
              </a:p>
            </p:txBody>
          </p:sp>
          <p:sp>
            <p:nvSpPr>
              <p:cNvPr id="16" name="Freeform: Shape 15">
                <a:extLst>
                  <a:ext uri="{FF2B5EF4-FFF2-40B4-BE49-F238E27FC236}">
                    <a16:creationId xmlns:a16="http://schemas.microsoft.com/office/drawing/2014/main" id="{B9F907B8-B4CC-4216-BA85-399FB57F2FD3}"/>
                  </a:ext>
                </a:extLst>
              </p:cNvPr>
              <p:cNvSpPr/>
              <p:nvPr/>
            </p:nvSpPr>
            <p:spPr>
              <a:xfrm>
                <a:off x="6380130" y="3551872"/>
                <a:ext cx="63912" cy="62007"/>
              </a:xfrm>
              <a:custGeom>
                <a:avLst/>
                <a:gdLst>
                  <a:gd name="connsiteX0" fmla="*/ 31623 w 63912"/>
                  <a:gd name="connsiteY0" fmla="*/ 0 h 62007"/>
                  <a:gd name="connsiteX1" fmla="*/ 0 w 63912"/>
                  <a:gd name="connsiteY1" fmla="*/ 31623 h 62007"/>
                  <a:gd name="connsiteX2" fmla="*/ 31623 w 63912"/>
                  <a:gd name="connsiteY2" fmla="*/ 62008 h 62007"/>
                  <a:gd name="connsiteX3" fmla="*/ 63913 w 63912"/>
                  <a:gd name="connsiteY3" fmla="*/ 31623 h 62007"/>
                  <a:gd name="connsiteX4" fmla="*/ 31623 w 63912"/>
                  <a:gd name="connsiteY4" fmla="*/ 0 h 62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12" h="62007">
                    <a:moveTo>
                      <a:pt x="31623" y="0"/>
                    </a:moveTo>
                    <a:cubicBezTo>
                      <a:pt x="13335" y="0"/>
                      <a:pt x="0" y="14002"/>
                      <a:pt x="0" y="31623"/>
                    </a:cubicBezTo>
                    <a:cubicBezTo>
                      <a:pt x="0" y="49244"/>
                      <a:pt x="14002" y="62008"/>
                      <a:pt x="31623" y="62008"/>
                    </a:cubicBezTo>
                    <a:cubicBezTo>
                      <a:pt x="49911" y="62008"/>
                      <a:pt x="63913" y="49816"/>
                      <a:pt x="63913" y="31623"/>
                    </a:cubicBezTo>
                    <a:cubicBezTo>
                      <a:pt x="63913" y="13430"/>
                      <a:pt x="49816" y="0"/>
                      <a:pt x="31623" y="0"/>
                    </a:cubicBezTo>
                    <a:close/>
                  </a:path>
                </a:pathLst>
              </a:custGeom>
              <a:grpFill/>
              <a:ln w="9525" cap="flat">
                <a:noFill/>
                <a:prstDash val="solid"/>
                <a:miter/>
              </a:ln>
            </p:spPr>
            <p:txBody>
              <a:bodyPr rtlCol="0" anchor="ctr"/>
              <a:lstStyle/>
              <a:p>
                <a:endParaRPr lang="en-AU" dirty="0">
                  <a:solidFill>
                    <a:schemeClr val="bg1"/>
                  </a:solidFill>
                </a:endParaRPr>
              </a:p>
            </p:txBody>
          </p:sp>
          <p:sp>
            <p:nvSpPr>
              <p:cNvPr id="17" name="Freeform: Shape 16">
                <a:extLst>
                  <a:ext uri="{FF2B5EF4-FFF2-40B4-BE49-F238E27FC236}">
                    <a16:creationId xmlns:a16="http://schemas.microsoft.com/office/drawing/2014/main" id="{5963689F-E57F-4A92-8448-159CA76EDC85}"/>
                  </a:ext>
                </a:extLst>
              </p:cNvPr>
              <p:cNvSpPr/>
              <p:nvPr/>
            </p:nvSpPr>
            <p:spPr>
              <a:xfrm>
                <a:off x="6387369" y="3647407"/>
                <a:ext cx="48672" cy="200120"/>
              </a:xfrm>
              <a:custGeom>
                <a:avLst/>
                <a:gdLst>
                  <a:gd name="connsiteX0" fmla="*/ 0 w 48672"/>
                  <a:gd name="connsiteY0" fmla="*/ 0 h 200120"/>
                  <a:gd name="connsiteX1" fmla="*/ 48673 w 48672"/>
                  <a:gd name="connsiteY1" fmla="*/ 0 h 200120"/>
                  <a:gd name="connsiteX2" fmla="*/ 48673 w 48672"/>
                  <a:gd name="connsiteY2" fmla="*/ 200120 h 200120"/>
                  <a:gd name="connsiteX3" fmla="*/ 0 w 48672"/>
                  <a:gd name="connsiteY3" fmla="*/ 200120 h 200120"/>
                </a:gdLst>
                <a:ahLst/>
                <a:cxnLst>
                  <a:cxn ang="0">
                    <a:pos x="connsiteX0" y="connsiteY0"/>
                  </a:cxn>
                  <a:cxn ang="0">
                    <a:pos x="connsiteX1" y="connsiteY1"/>
                  </a:cxn>
                  <a:cxn ang="0">
                    <a:pos x="connsiteX2" y="connsiteY2"/>
                  </a:cxn>
                  <a:cxn ang="0">
                    <a:pos x="connsiteX3" y="connsiteY3"/>
                  </a:cxn>
                </a:cxnLst>
                <a:rect l="l" t="t" r="r" b="b"/>
                <a:pathLst>
                  <a:path w="48672" h="200120">
                    <a:moveTo>
                      <a:pt x="0" y="0"/>
                    </a:moveTo>
                    <a:lnTo>
                      <a:pt x="48673" y="0"/>
                    </a:lnTo>
                    <a:lnTo>
                      <a:pt x="48673" y="200120"/>
                    </a:lnTo>
                    <a:lnTo>
                      <a:pt x="0" y="200120"/>
                    </a:lnTo>
                    <a:close/>
                  </a:path>
                </a:pathLst>
              </a:custGeom>
              <a:grpFill/>
              <a:ln w="9525" cap="flat">
                <a:noFill/>
                <a:prstDash val="solid"/>
                <a:miter/>
              </a:ln>
            </p:spPr>
            <p:txBody>
              <a:bodyPr rtlCol="0" anchor="ctr"/>
              <a:lstStyle/>
              <a:p>
                <a:endParaRPr lang="en-AU" dirty="0">
                  <a:solidFill>
                    <a:schemeClr val="bg1"/>
                  </a:solidFill>
                </a:endParaRPr>
              </a:p>
            </p:txBody>
          </p:sp>
          <p:sp>
            <p:nvSpPr>
              <p:cNvPr id="18" name="Freeform: Shape 17">
                <a:extLst>
                  <a:ext uri="{FF2B5EF4-FFF2-40B4-BE49-F238E27FC236}">
                    <a16:creationId xmlns:a16="http://schemas.microsoft.com/office/drawing/2014/main" id="{AEC33A2D-0412-4865-B9D2-F05D80184B23}"/>
                  </a:ext>
                </a:extLst>
              </p:cNvPr>
              <p:cNvSpPr/>
              <p:nvPr/>
            </p:nvSpPr>
            <p:spPr>
              <a:xfrm>
                <a:off x="5792343" y="3643121"/>
                <a:ext cx="179546" cy="204406"/>
              </a:xfrm>
              <a:custGeom>
                <a:avLst/>
                <a:gdLst>
                  <a:gd name="connsiteX0" fmla="*/ 104108 w 179546"/>
                  <a:gd name="connsiteY0" fmla="*/ 0 h 204406"/>
                  <a:gd name="connsiteX1" fmla="*/ 45053 w 179546"/>
                  <a:gd name="connsiteY1" fmla="*/ 23717 h 204406"/>
                  <a:gd name="connsiteX2" fmla="*/ 45053 w 179546"/>
                  <a:gd name="connsiteY2" fmla="*/ 4286 h 204406"/>
                  <a:gd name="connsiteX3" fmla="*/ 0 w 179546"/>
                  <a:gd name="connsiteY3" fmla="*/ 4286 h 204406"/>
                  <a:gd name="connsiteX4" fmla="*/ 0 w 179546"/>
                  <a:gd name="connsiteY4" fmla="*/ 204406 h 204406"/>
                  <a:gd name="connsiteX5" fmla="*/ 48673 w 179546"/>
                  <a:gd name="connsiteY5" fmla="*/ 204406 h 204406"/>
                  <a:gd name="connsiteX6" fmla="*/ 48673 w 179546"/>
                  <a:gd name="connsiteY6" fmla="*/ 85153 h 204406"/>
                  <a:gd name="connsiteX7" fmla="*/ 90678 w 179546"/>
                  <a:gd name="connsiteY7" fmla="*/ 43815 h 204406"/>
                  <a:gd name="connsiteX8" fmla="*/ 130873 w 179546"/>
                  <a:gd name="connsiteY8" fmla="*/ 85153 h 204406"/>
                  <a:gd name="connsiteX9" fmla="*/ 130873 w 179546"/>
                  <a:gd name="connsiteY9" fmla="*/ 204406 h 204406"/>
                  <a:gd name="connsiteX10" fmla="*/ 179546 w 179546"/>
                  <a:gd name="connsiteY10" fmla="*/ 204406 h 204406"/>
                  <a:gd name="connsiteX11" fmla="*/ 179546 w 179546"/>
                  <a:gd name="connsiteY11" fmla="*/ 80296 h 204406"/>
                  <a:gd name="connsiteX12" fmla="*/ 104108 w 179546"/>
                  <a:gd name="connsiteY12" fmla="*/ 0 h 20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546" h="204406">
                    <a:moveTo>
                      <a:pt x="104108" y="0"/>
                    </a:moveTo>
                    <a:cubicBezTo>
                      <a:pt x="80391" y="0"/>
                      <a:pt x="61531" y="7334"/>
                      <a:pt x="45053" y="23717"/>
                    </a:cubicBezTo>
                    <a:lnTo>
                      <a:pt x="45053" y="4286"/>
                    </a:lnTo>
                    <a:lnTo>
                      <a:pt x="0" y="4286"/>
                    </a:lnTo>
                    <a:lnTo>
                      <a:pt x="0" y="204406"/>
                    </a:lnTo>
                    <a:lnTo>
                      <a:pt x="48673" y="204406"/>
                    </a:lnTo>
                    <a:lnTo>
                      <a:pt x="48673" y="85153"/>
                    </a:lnTo>
                    <a:cubicBezTo>
                      <a:pt x="48673" y="60198"/>
                      <a:pt x="65722" y="43815"/>
                      <a:pt x="90678" y="43815"/>
                    </a:cubicBezTo>
                    <a:cubicBezTo>
                      <a:pt x="115633" y="43815"/>
                      <a:pt x="130873" y="62103"/>
                      <a:pt x="130873" y="85153"/>
                    </a:cubicBezTo>
                    <a:lnTo>
                      <a:pt x="130873" y="204406"/>
                    </a:lnTo>
                    <a:lnTo>
                      <a:pt x="179546" y="204406"/>
                    </a:lnTo>
                    <a:lnTo>
                      <a:pt x="179546" y="80296"/>
                    </a:lnTo>
                    <a:cubicBezTo>
                      <a:pt x="179546" y="34671"/>
                      <a:pt x="153352" y="0"/>
                      <a:pt x="104108" y="0"/>
                    </a:cubicBezTo>
                    <a:close/>
                  </a:path>
                </a:pathLst>
              </a:custGeom>
              <a:grpFill/>
              <a:ln w="9525" cap="flat">
                <a:noFill/>
                <a:prstDash val="solid"/>
                <a:miter/>
              </a:ln>
            </p:spPr>
            <p:txBody>
              <a:bodyPr rtlCol="0" anchor="ctr"/>
              <a:lstStyle/>
              <a:p>
                <a:endParaRPr lang="en-AU" dirty="0">
                  <a:solidFill>
                    <a:schemeClr val="bg1"/>
                  </a:solidFill>
                </a:endParaRPr>
              </a:p>
            </p:txBody>
          </p:sp>
          <p:sp>
            <p:nvSpPr>
              <p:cNvPr id="19" name="Freeform: Shape 18">
                <a:extLst>
                  <a:ext uri="{FF2B5EF4-FFF2-40B4-BE49-F238E27FC236}">
                    <a16:creationId xmlns:a16="http://schemas.microsoft.com/office/drawing/2014/main" id="{69898E81-EDCF-4C0B-9DDD-D244592BBE57}"/>
                  </a:ext>
                </a:extLst>
              </p:cNvPr>
              <p:cNvSpPr/>
              <p:nvPr/>
            </p:nvSpPr>
            <p:spPr>
              <a:xfrm>
                <a:off x="5569743" y="3643121"/>
                <a:ext cx="195929" cy="209359"/>
              </a:xfrm>
              <a:custGeom>
                <a:avLst/>
                <a:gdLst>
                  <a:gd name="connsiteX0" fmla="*/ 103442 w 195929"/>
                  <a:gd name="connsiteY0" fmla="*/ 0 h 209359"/>
                  <a:gd name="connsiteX1" fmla="*/ 0 w 195929"/>
                  <a:gd name="connsiteY1" fmla="*/ 104680 h 209359"/>
                  <a:gd name="connsiteX2" fmla="*/ 108299 w 195929"/>
                  <a:gd name="connsiteY2" fmla="*/ 209359 h 209359"/>
                  <a:gd name="connsiteX3" fmla="*/ 188595 w 195929"/>
                  <a:gd name="connsiteY3" fmla="*/ 178308 h 209359"/>
                  <a:gd name="connsiteX4" fmla="*/ 166116 w 195929"/>
                  <a:gd name="connsiteY4" fmla="*/ 145447 h 209359"/>
                  <a:gd name="connsiteX5" fmla="*/ 110109 w 195929"/>
                  <a:gd name="connsiteY5" fmla="*/ 166783 h 209359"/>
                  <a:gd name="connsiteX6" fmla="*/ 48101 w 195929"/>
                  <a:gd name="connsiteY6" fmla="*/ 120586 h 209359"/>
                  <a:gd name="connsiteX7" fmla="*/ 192310 w 195929"/>
                  <a:gd name="connsiteY7" fmla="*/ 120586 h 209359"/>
                  <a:gd name="connsiteX8" fmla="*/ 195929 w 195929"/>
                  <a:gd name="connsiteY8" fmla="*/ 92011 h 209359"/>
                  <a:gd name="connsiteX9" fmla="*/ 103442 w 195929"/>
                  <a:gd name="connsiteY9" fmla="*/ 0 h 209359"/>
                  <a:gd name="connsiteX10" fmla="*/ 49340 w 195929"/>
                  <a:gd name="connsiteY10" fmla="*/ 84582 h 209359"/>
                  <a:gd name="connsiteX11" fmla="*/ 102298 w 195929"/>
                  <a:gd name="connsiteY11" fmla="*/ 40195 h 209359"/>
                  <a:gd name="connsiteX12" fmla="*/ 149162 w 195929"/>
                  <a:gd name="connsiteY12" fmla="*/ 84582 h 209359"/>
                  <a:gd name="connsiteX13" fmla="*/ 49340 w 195929"/>
                  <a:gd name="connsiteY13" fmla="*/ 84582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03442" y="0"/>
                    </a:moveTo>
                    <a:cubicBezTo>
                      <a:pt x="47435" y="0"/>
                      <a:pt x="0" y="43815"/>
                      <a:pt x="0" y="104680"/>
                    </a:cubicBezTo>
                    <a:cubicBezTo>
                      <a:pt x="0" y="166116"/>
                      <a:pt x="46863" y="209359"/>
                      <a:pt x="108299" y="209359"/>
                    </a:cubicBezTo>
                    <a:cubicBezTo>
                      <a:pt x="127730" y="209359"/>
                      <a:pt x="160592" y="203263"/>
                      <a:pt x="188595" y="178308"/>
                    </a:cubicBezTo>
                    <a:lnTo>
                      <a:pt x="166116" y="145447"/>
                    </a:lnTo>
                    <a:cubicBezTo>
                      <a:pt x="150876" y="158210"/>
                      <a:pt x="129635" y="166783"/>
                      <a:pt x="110109" y="166783"/>
                    </a:cubicBezTo>
                    <a:cubicBezTo>
                      <a:pt x="78486" y="166783"/>
                      <a:pt x="56007" y="150400"/>
                      <a:pt x="48101" y="120586"/>
                    </a:cubicBezTo>
                    <a:lnTo>
                      <a:pt x="192310" y="120586"/>
                    </a:lnTo>
                    <a:cubicBezTo>
                      <a:pt x="194786" y="113919"/>
                      <a:pt x="195929" y="104203"/>
                      <a:pt x="195929" y="92011"/>
                    </a:cubicBezTo>
                    <a:cubicBezTo>
                      <a:pt x="195929" y="40195"/>
                      <a:pt x="158782" y="0"/>
                      <a:pt x="103442" y="0"/>
                    </a:cubicBezTo>
                    <a:close/>
                    <a:moveTo>
                      <a:pt x="49340" y="84582"/>
                    </a:moveTo>
                    <a:cubicBezTo>
                      <a:pt x="55435" y="57817"/>
                      <a:pt x="75533" y="40195"/>
                      <a:pt x="102298" y="40195"/>
                    </a:cubicBezTo>
                    <a:cubicBezTo>
                      <a:pt x="127254" y="40195"/>
                      <a:pt x="147923" y="56007"/>
                      <a:pt x="149162" y="84582"/>
                    </a:cubicBezTo>
                    <a:lnTo>
                      <a:pt x="49340" y="84582"/>
                    </a:lnTo>
                    <a:close/>
                  </a:path>
                </a:pathLst>
              </a:custGeom>
              <a:grpFill/>
              <a:ln w="9525" cap="flat">
                <a:noFill/>
                <a:prstDash val="solid"/>
                <a:miter/>
              </a:ln>
            </p:spPr>
            <p:txBody>
              <a:bodyPr rtlCol="0" anchor="ctr"/>
              <a:lstStyle/>
              <a:p>
                <a:endParaRPr lang="en-AU" dirty="0">
                  <a:solidFill>
                    <a:schemeClr val="bg1"/>
                  </a:solidFill>
                </a:endParaRPr>
              </a:p>
            </p:txBody>
          </p:sp>
          <p:sp>
            <p:nvSpPr>
              <p:cNvPr id="20" name="Freeform: Shape 19">
                <a:extLst>
                  <a:ext uri="{FF2B5EF4-FFF2-40B4-BE49-F238E27FC236}">
                    <a16:creationId xmlns:a16="http://schemas.microsoft.com/office/drawing/2014/main" id="{91505742-428D-4A9F-8F75-14A297804676}"/>
                  </a:ext>
                </a:extLst>
              </p:cNvPr>
              <p:cNvSpPr/>
              <p:nvPr/>
            </p:nvSpPr>
            <p:spPr>
              <a:xfrm>
                <a:off x="5996178" y="3643121"/>
                <a:ext cx="195929" cy="209359"/>
              </a:xfrm>
              <a:custGeom>
                <a:avLst/>
                <a:gdLst>
                  <a:gd name="connsiteX0" fmla="*/ 103442 w 195929"/>
                  <a:gd name="connsiteY0" fmla="*/ 0 h 209359"/>
                  <a:gd name="connsiteX1" fmla="*/ 0 w 195929"/>
                  <a:gd name="connsiteY1" fmla="*/ 104680 h 209359"/>
                  <a:gd name="connsiteX2" fmla="*/ 108299 w 195929"/>
                  <a:gd name="connsiteY2" fmla="*/ 209359 h 209359"/>
                  <a:gd name="connsiteX3" fmla="*/ 188595 w 195929"/>
                  <a:gd name="connsiteY3" fmla="*/ 178308 h 209359"/>
                  <a:gd name="connsiteX4" fmla="*/ 166116 w 195929"/>
                  <a:gd name="connsiteY4" fmla="*/ 145447 h 209359"/>
                  <a:gd name="connsiteX5" fmla="*/ 110109 w 195929"/>
                  <a:gd name="connsiteY5" fmla="*/ 166783 h 209359"/>
                  <a:gd name="connsiteX6" fmla="*/ 48101 w 195929"/>
                  <a:gd name="connsiteY6" fmla="*/ 120586 h 209359"/>
                  <a:gd name="connsiteX7" fmla="*/ 192310 w 195929"/>
                  <a:gd name="connsiteY7" fmla="*/ 120586 h 209359"/>
                  <a:gd name="connsiteX8" fmla="*/ 195929 w 195929"/>
                  <a:gd name="connsiteY8" fmla="*/ 92011 h 209359"/>
                  <a:gd name="connsiteX9" fmla="*/ 103442 w 195929"/>
                  <a:gd name="connsiteY9" fmla="*/ 0 h 209359"/>
                  <a:gd name="connsiteX10" fmla="*/ 49339 w 195929"/>
                  <a:gd name="connsiteY10" fmla="*/ 84582 h 209359"/>
                  <a:gd name="connsiteX11" fmla="*/ 102298 w 195929"/>
                  <a:gd name="connsiteY11" fmla="*/ 40195 h 209359"/>
                  <a:gd name="connsiteX12" fmla="*/ 149161 w 195929"/>
                  <a:gd name="connsiteY12" fmla="*/ 84582 h 209359"/>
                  <a:gd name="connsiteX13" fmla="*/ 49339 w 195929"/>
                  <a:gd name="connsiteY13" fmla="*/ 84582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03442" y="0"/>
                    </a:moveTo>
                    <a:cubicBezTo>
                      <a:pt x="47434" y="0"/>
                      <a:pt x="0" y="43815"/>
                      <a:pt x="0" y="104680"/>
                    </a:cubicBezTo>
                    <a:cubicBezTo>
                      <a:pt x="0" y="166116"/>
                      <a:pt x="46863" y="209359"/>
                      <a:pt x="108299" y="209359"/>
                    </a:cubicBezTo>
                    <a:cubicBezTo>
                      <a:pt x="127730" y="209359"/>
                      <a:pt x="160592" y="203263"/>
                      <a:pt x="188595" y="178308"/>
                    </a:cubicBezTo>
                    <a:lnTo>
                      <a:pt x="166116" y="145447"/>
                    </a:lnTo>
                    <a:cubicBezTo>
                      <a:pt x="150876" y="158210"/>
                      <a:pt x="129635" y="166783"/>
                      <a:pt x="110109" y="166783"/>
                    </a:cubicBezTo>
                    <a:cubicBezTo>
                      <a:pt x="78486" y="166783"/>
                      <a:pt x="56007" y="150400"/>
                      <a:pt x="48101" y="120586"/>
                    </a:cubicBezTo>
                    <a:lnTo>
                      <a:pt x="192310" y="120586"/>
                    </a:lnTo>
                    <a:cubicBezTo>
                      <a:pt x="194786" y="113919"/>
                      <a:pt x="195929" y="104203"/>
                      <a:pt x="195929" y="92011"/>
                    </a:cubicBezTo>
                    <a:cubicBezTo>
                      <a:pt x="195929" y="40195"/>
                      <a:pt x="158877" y="0"/>
                      <a:pt x="103442" y="0"/>
                    </a:cubicBezTo>
                    <a:close/>
                    <a:moveTo>
                      <a:pt x="49339" y="84582"/>
                    </a:moveTo>
                    <a:cubicBezTo>
                      <a:pt x="55435" y="57817"/>
                      <a:pt x="75533" y="40195"/>
                      <a:pt x="102298" y="40195"/>
                    </a:cubicBezTo>
                    <a:cubicBezTo>
                      <a:pt x="127254" y="40195"/>
                      <a:pt x="147923" y="56007"/>
                      <a:pt x="149161" y="84582"/>
                    </a:cubicBezTo>
                    <a:lnTo>
                      <a:pt x="49339" y="84582"/>
                    </a:lnTo>
                    <a:close/>
                  </a:path>
                </a:pathLst>
              </a:custGeom>
              <a:grpFill/>
              <a:ln w="9525" cap="flat">
                <a:noFill/>
                <a:prstDash val="solid"/>
                <a:miter/>
              </a:ln>
            </p:spPr>
            <p:txBody>
              <a:bodyPr rtlCol="0" anchor="ctr"/>
              <a:lstStyle/>
              <a:p>
                <a:endParaRPr lang="en-AU" dirty="0">
                  <a:solidFill>
                    <a:schemeClr val="bg1"/>
                  </a:solidFill>
                </a:endParaRPr>
              </a:p>
            </p:txBody>
          </p:sp>
          <p:sp>
            <p:nvSpPr>
              <p:cNvPr id="21" name="Freeform: Shape 20">
                <a:extLst>
                  <a:ext uri="{FF2B5EF4-FFF2-40B4-BE49-F238E27FC236}">
                    <a16:creationId xmlns:a16="http://schemas.microsoft.com/office/drawing/2014/main" id="{8C72A709-8702-4843-823D-7E3F533D2B9D}"/>
                  </a:ext>
                </a:extLst>
              </p:cNvPr>
              <p:cNvSpPr/>
              <p:nvPr/>
            </p:nvSpPr>
            <p:spPr>
              <a:xfrm>
                <a:off x="7277957" y="3643216"/>
                <a:ext cx="195929" cy="209359"/>
              </a:xfrm>
              <a:custGeom>
                <a:avLst/>
                <a:gdLst>
                  <a:gd name="connsiteX0" fmla="*/ 195929 w 195929"/>
                  <a:gd name="connsiteY0" fmla="*/ 91821 h 209359"/>
                  <a:gd name="connsiteX1" fmla="*/ 103442 w 195929"/>
                  <a:gd name="connsiteY1" fmla="*/ 0 h 209359"/>
                  <a:gd name="connsiteX2" fmla="*/ 0 w 195929"/>
                  <a:gd name="connsiteY2" fmla="*/ 104680 h 209359"/>
                  <a:gd name="connsiteX3" fmla="*/ 108299 w 195929"/>
                  <a:gd name="connsiteY3" fmla="*/ 209360 h 209359"/>
                  <a:gd name="connsiteX4" fmla="*/ 188595 w 195929"/>
                  <a:gd name="connsiteY4" fmla="*/ 178308 h 209359"/>
                  <a:gd name="connsiteX5" fmla="*/ 166116 w 195929"/>
                  <a:gd name="connsiteY5" fmla="*/ 145447 h 209359"/>
                  <a:gd name="connsiteX6" fmla="*/ 110109 w 195929"/>
                  <a:gd name="connsiteY6" fmla="*/ 166783 h 209359"/>
                  <a:gd name="connsiteX7" fmla="*/ 48101 w 195929"/>
                  <a:gd name="connsiteY7" fmla="*/ 120587 h 209359"/>
                  <a:gd name="connsiteX8" fmla="*/ 192310 w 195929"/>
                  <a:gd name="connsiteY8" fmla="*/ 120587 h 209359"/>
                  <a:gd name="connsiteX9" fmla="*/ 195929 w 195929"/>
                  <a:gd name="connsiteY9" fmla="*/ 91821 h 209359"/>
                  <a:gd name="connsiteX10" fmla="*/ 49339 w 195929"/>
                  <a:gd name="connsiteY10" fmla="*/ 84487 h 209359"/>
                  <a:gd name="connsiteX11" fmla="*/ 102298 w 195929"/>
                  <a:gd name="connsiteY11" fmla="*/ 40100 h 209359"/>
                  <a:gd name="connsiteX12" fmla="*/ 149162 w 195929"/>
                  <a:gd name="connsiteY12" fmla="*/ 84487 h 209359"/>
                  <a:gd name="connsiteX13" fmla="*/ 49339 w 195929"/>
                  <a:gd name="connsiteY13" fmla="*/ 84487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95929" y="91821"/>
                    </a:moveTo>
                    <a:cubicBezTo>
                      <a:pt x="195929" y="40100"/>
                      <a:pt x="158782" y="0"/>
                      <a:pt x="103442" y="0"/>
                    </a:cubicBezTo>
                    <a:cubicBezTo>
                      <a:pt x="47435" y="0"/>
                      <a:pt x="0" y="43815"/>
                      <a:pt x="0" y="104680"/>
                    </a:cubicBezTo>
                    <a:cubicBezTo>
                      <a:pt x="0" y="166116"/>
                      <a:pt x="46863" y="209360"/>
                      <a:pt x="108299" y="209360"/>
                    </a:cubicBezTo>
                    <a:cubicBezTo>
                      <a:pt x="127730" y="209360"/>
                      <a:pt x="160592" y="203264"/>
                      <a:pt x="188595" y="178308"/>
                    </a:cubicBezTo>
                    <a:lnTo>
                      <a:pt x="166116" y="145447"/>
                    </a:lnTo>
                    <a:cubicBezTo>
                      <a:pt x="150876" y="158210"/>
                      <a:pt x="129635" y="166783"/>
                      <a:pt x="110109" y="166783"/>
                    </a:cubicBezTo>
                    <a:cubicBezTo>
                      <a:pt x="78486" y="166783"/>
                      <a:pt x="56007" y="150400"/>
                      <a:pt x="48101" y="120587"/>
                    </a:cubicBezTo>
                    <a:lnTo>
                      <a:pt x="192310" y="120587"/>
                    </a:lnTo>
                    <a:cubicBezTo>
                      <a:pt x="194691" y="113729"/>
                      <a:pt x="195929" y="103918"/>
                      <a:pt x="195929" y="91821"/>
                    </a:cubicBezTo>
                    <a:close/>
                    <a:moveTo>
                      <a:pt x="49339" y="84487"/>
                    </a:moveTo>
                    <a:cubicBezTo>
                      <a:pt x="55436" y="57722"/>
                      <a:pt x="75533" y="40100"/>
                      <a:pt x="102298" y="40100"/>
                    </a:cubicBezTo>
                    <a:cubicBezTo>
                      <a:pt x="127254" y="40100"/>
                      <a:pt x="147923" y="55912"/>
                      <a:pt x="149162" y="84487"/>
                    </a:cubicBezTo>
                    <a:lnTo>
                      <a:pt x="49339" y="84487"/>
                    </a:lnTo>
                    <a:close/>
                  </a:path>
                </a:pathLst>
              </a:custGeom>
              <a:grpFill/>
              <a:ln w="9525" cap="flat">
                <a:noFill/>
                <a:prstDash val="solid"/>
                <a:miter/>
              </a:ln>
            </p:spPr>
            <p:txBody>
              <a:bodyPr rtlCol="0" anchor="ctr"/>
              <a:lstStyle/>
              <a:p>
                <a:endParaRPr lang="en-AU" dirty="0">
                  <a:solidFill>
                    <a:schemeClr val="bg1"/>
                  </a:solidFill>
                </a:endParaRPr>
              </a:p>
            </p:txBody>
          </p:sp>
          <p:sp>
            <p:nvSpPr>
              <p:cNvPr id="22" name="Freeform: Shape 21">
                <a:extLst>
                  <a:ext uri="{FF2B5EF4-FFF2-40B4-BE49-F238E27FC236}">
                    <a16:creationId xmlns:a16="http://schemas.microsoft.com/office/drawing/2014/main" id="{40E9F67E-4A76-4837-BB3C-EDF80D6087B7}"/>
                  </a:ext>
                </a:extLst>
              </p:cNvPr>
              <p:cNvSpPr/>
              <p:nvPr/>
            </p:nvSpPr>
            <p:spPr>
              <a:xfrm>
                <a:off x="6461379" y="3643121"/>
                <a:ext cx="158210" cy="209359"/>
              </a:xfrm>
              <a:custGeom>
                <a:avLst/>
                <a:gdLst>
                  <a:gd name="connsiteX0" fmla="*/ 112014 w 158210"/>
                  <a:gd name="connsiteY0" fmla="*/ 90868 h 209359"/>
                  <a:gd name="connsiteX1" fmla="*/ 82677 w 158210"/>
                  <a:gd name="connsiteY1" fmla="*/ 78772 h 209359"/>
                  <a:gd name="connsiteX2" fmla="*/ 58960 w 158210"/>
                  <a:gd name="connsiteY2" fmla="*/ 57817 h 209359"/>
                  <a:gd name="connsiteX3" fmla="*/ 82677 w 158210"/>
                  <a:gd name="connsiteY3" fmla="*/ 40767 h 209359"/>
                  <a:gd name="connsiteX4" fmla="*/ 130112 w 158210"/>
                  <a:gd name="connsiteY4" fmla="*/ 60198 h 209359"/>
                  <a:gd name="connsiteX5" fmla="*/ 155067 w 158210"/>
                  <a:gd name="connsiteY5" fmla="*/ 30385 h 209359"/>
                  <a:gd name="connsiteX6" fmla="*/ 85058 w 158210"/>
                  <a:gd name="connsiteY6" fmla="*/ 0 h 209359"/>
                  <a:gd name="connsiteX7" fmla="*/ 12668 w 158210"/>
                  <a:gd name="connsiteY7" fmla="*/ 59055 h 209359"/>
                  <a:gd name="connsiteX8" fmla="*/ 54959 w 158210"/>
                  <a:gd name="connsiteY8" fmla="*/ 114395 h 209359"/>
                  <a:gd name="connsiteX9" fmla="*/ 87535 w 158210"/>
                  <a:gd name="connsiteY9" fmla="*/ 127825 h 209359"/>
                  <a:gd name="connsiteX10" fmla="*/ 110680 w 158210"/>
                  <a:gd name="connsiteY10" fmla="*/ 150304 h 209359"/>
                  <a:gd name="connsiteX11" fmla="*/ 83344 w 158210"/>
                  <a:gd name="connsiteY11" fmla="*/ 168592 h 209359"/>
                  <a:gd name="connsiteX12" fmla="*/ 26194 w 158210"/>
                  <a:gd name="connsiteY12" fmla="*/ 140589 h 209359"/>
                  <a:gd name="connsiteX13" fmla="*/ 0 w 158210"/>
                  <a:gd name="connsiteY13" fmla="*/ 170402 h 209359"/>
                  <a:gd name="connsiteX14" fmla="*/ 81534 w 158210"/>
                  <a:gd name="connsiteY14" fmla="*/ 209359 h 209359"/>
                  <a:gd name="connsiteX15" fmla="*/ 158210 w 158210"/>
                  <a:gd name="connsiteY15" fmla="*/ 146685 h 209359"/>
                  <a:gd name="connsiteX16" fmla="*/ 112014 w 158210"/>
                  <a:gd name="connsiteY16" fmla="*/ 90868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210" h="209359">
                    <a:moveTo>
                      <a:pt x="112014" y="90868"/>
                    </a:moveTo>
                    <a:lnTo>
                      <a:pt x="82677" y="78772"/>
                    </a:lnTo>
                    <a:cubicBezTo>
                      <a:pt x="65627" y="71723"/>
                      <a:pt x="58960" y="65722"/>
                      <a:pt x="58960" y="57817"/>
                    </a:cubicBezTo>
                    <a:cubicBezTo>
                      <a:pt x="58960" y="48673"/>
                      <a:pt x="67437" y="40767"/>
                      <a:pt x="82677" y="40767"/>
                    </a:cubicBezTo>
                    <a:cubicBezTo>
                      <a:pt x="100298" y="40767"/>
                      <a:pt x="115538" y="48101"/>
                      <a:pt x="130112" y="60198"/>
                    </a:cubicBezTo>
                    <a:lnTo>
                      <a:pt x="155067" y="30385"/>
                    </a:lnTo>
                    <a:cubicBezTo>
                      <a:pt x="136779" y="10287"/>
                      <a:pt x="114300" y="0"/>
                      <a:pt x="85058" y="0"/>
                    </a:cubicBezTo>
                    <a:cubicBezTo>
                      <a:pt x="44863" y="0"/>
                      <a:pt x="12668" y="20669"/>
                      <a:pt x="12668" y="59055"/>
                    </a:cubicBezTo>
                    <a:cubicBezTo>
                      <a:pt x="12668" y="91916"/>
                      <a:pt x="35147" y="106299"/>
                      <a:pt x="54959" y="114395"/>
                    </a:cubicBezTo>
                    <a:lnTo>
                      <a:pt x="87535" y="127825"/>
                    </a:lnTo>
                    <a:cubicBezTo>
                      <a:pt x="104489" y="134779"/>
                      <a:pt x="110680" y="139541"/>
                      <a:pt x="110680" y="150304"/>
                    </a:cubicBezTo>
                    <a:cubicBezTo>
                      <a:pt x="110680" y="159544"/>
                      <a:pt x="102679" y="168592"/>
                      <a:pt x="83344" y="168592"/>
                    </a:cubicBezTo>
                    <a:cubicBezTo>
                      <a:pt x="61436" y="168592"/>
                      <a:pt x="39433" y="156400"/>
                      <a:pt x="26194" y="140589"/>
                    </a:cubicBezTo>
                    <a:lnTo>
                      <a:pt x="0" y="170402"/>
                    </a:lnTo>
                    <a:cubicBezTo>
                      <a:pt x="18288" y="196596"/>
                      <a:pt x="48101" y="209359"/>
                      <a:pt x="81534" y="209359"/>
                    </a:cubicBezTo>
                    <a:cubicBezTo>
                      <a:pt x="124682" y="209359"/>
                      <a:pt x="158210" y="188690"/>
                      <a:pt x="158210" y="146685"/>
                    </a:cubicBezTo>
                    <a:cubicBezTo>
                      <a:pt x="158115" y="117443"/>
                      <a:pt x="138493" y="101727"/>
                      <a:pt x="112014" y="90868"/>
                    </a:cubicBezTo>
                    <a:close/>
                  </a:path>
                </a:pathLst>
              </a:custGeom>
              <a:grpFill/>
              <a:ln w="9525" cap="flat">
                <a:noFill/>
                <a:prstDash val="solid"/>
                <a:miter/>
              </a:ln>
            </p:spPr>
            <p:txBody>
              <a:bodyPr rtlCol="0" anchor="ctr"/>
              <a:lstStyle/>
              <a:p>
                <a:endParaRPr lang="en-AU" dirty="0">
                  <a:solidFill>
                    <a:schemeClr val="bg1"/>
                  </a:solidFill>
                </a:endParaRPr>
              </a:p>
            </p:txBody>
          </p:sp>
          <p:sp>
            <p:nvSpPr>
              <p:cNvPr id="23" name="Freeform: Shape 22">
                <a:extLst>
                  <a:ext uri="{FF2B5EF4-FFF2-40B4-BE49-F238E27FC236}">
                    <a16:creationId xmlns:a16="http://schemas.microsoft.com/office/drawing/2014/main" id="{5F72ECCB-FD8F-4E30-BE3B-7170980E53A5}"/>
                  </a:ext>
                </a:extLst>
              </p:cNvPr>
              <p:cNvSpPr/>
              <p:nvPr/>
            </p:nvSpPr>
            <p:spPr>
              <a:xfrm>
                <a:off x="5276564" y="3573779"/>
                <a:ext cx="270129" cy="278701"/>
              </a:xfrm>
              <a:custGeom>
                <a:avLst/>
                <a:gdLst>
                  <a:gd name="connsiteX0" fmla="*/ 142304 w 270129"/>
                  <a:gd name="connsiteY0" fmla="*/ 172212 h 278701"/>
                  <a:gd name="connsiteX1" fmla="*/ 220694 w 270129"/>
                  <a:gd name="connsiteY1" fmla="*/ 172212 h 278701"/>
                  <a:gd name="connsiteX2" fmla="*/ 220694 w 270129"/>
                  <a:gd name="connsiteY2" fmla="*/ 200692 h 278701"/>
                  <a:gd name="connsiteX3" fmla="*/ 145352 w 270129"/>
                  <a:gd name="connsiteY3" fmla="*/ 233648 h 278701"/>
                  <a:gd name="connsiteX4" fmla="*/ 50578 w 270129"/>
                  <a:gd name="connsiteY4" fmla="*/ 139351 h 278701"/>
                  <a:gd name="connsiteX5" fmla="*/ 142304 w 270129"/>
                  <a:gd name="connsiteY5" fmla="*/ 45625 h 278701"/>
                  <a:gd name="connsiteX6" fmla="*/ 218218 w 270129"/>
                  <a:gd name="connsiteY6" fmla="*/ 85916 h 278701"/>
                  <a:gd name="connsiteX7" fmla="*/ 256127 w 270129"/>
                  <a:gd name="connsiteY7" fmla="*/ 59055 h 278701"/>
                  <a:gd name="connsiteX8" fmla="*/ 143542 w 270129"/>
                  <a:gd name="connsiteY8" fmla="*/ 0 h 278701"/>
                  <a:gd name="connsiteX9" fmla="*/ 0 w 270129"/>
                  <a:gd name="connsiteY9" fmla="*/ 139351 h 278701"/>
                  <a:gd name="connsiteX10" fmla="*/ 143542 w 270129"/>
                  <a:gd name="connsiteY10" fmla="*/ 278701 h 278701"/>
                  <a:gd name="connsiteX11" fmla="*/ 270129 w 270129"/>
                  <a:gd name="connsiteY11" fmla="*/ 207455 h 278701"/>
                  <a:gd name="connsiteX12" fmla="*/ 270129 w 270129"/>
                  <a:gd name="connsiteY12" fmla="*/ 129064 h 278701"/>
                  <a:gd name="connsiteX13" fmla="*/ 142304 w 270129"/>
                  <a:gd name="connsiteY13" fmla="*/ 129064 h 278701"/>
                  <a:gd name="connsiteX14" fmla="*/ 142304 w 270129"/>
                  <a:gd name="connsiteY14" fmla="*/ 172212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0129" h="278701">
                    <a:moveTo>
                      <a:pt x="142304" y="172212"/>
                    </a:moveTo>
                    <a:lnTo>
                      <a:pt x="220694" y="172212"/>
                    </a:lnTo>
                    <a:lnTo>
                      <a:pt x="220694" y="200692"/>
                    </a:lnTo>
                    <a:cubicBezTo>
                      <a:pt x="203740" y="221933"/>
                      <a:pt x="173355" y="233648"/>
                      <a:pt x="145352" y="233648"/>
                    </a:cubicBezTo>
                    <a:cubicBezTo>
                      <a:pt x="89344" y="233648"/>
                      <a:pt x="50578" y="195358"/>
                      <a:pt x="50578" y="139351"/>
                    </a:cubicBezTo>
                    <a:cubicBezTo>
                      <a:pt x="50578" y="86392"/>
                      <a:pt x="85058" y="45625"/>
                      <a:pt x="142304" y="45625"/>
                    </a:cubicBezTo>
                    <a:cubicBezTo>
                      <a:pt x="175165" y="45625"/>
                      <a:pt x="196882" y="59150"/>
                      <a:pt x="218218" y="85916"/>
                    </a:cubicBezTo>
                    <a:lnTo>
                      <a:pt x="256127" y="59055"/>
                    </a:lnTo>
                    <a:cubicBezTo>
                      <a:pt x="228409" y="19717"/>
                      <a:pt x="188881" y="0"/>
                      <a:pt x="143542" y="0"/>
                    </a:cubicBezTo>
                    <a:cubicBezTo>
                      <a:pt x="65056" y="0"/>
                      <a:pt x="0" y="57817"/>
                      <a:pt x="0" y="139351"/>
                    </a:cubicBezTo>
                    <a:cubicBezTo>
                      <a:pt x="0" y="219647"/>
                      <a:pt x="63913" y="278701"/>
                      <a:pt x="143542" y="278701"/>
                    </a:cubicBezTo>
                    <a:cubicBezTo>
                      <a:pt x="194024" y="278701"/>
                      <a:pt x="242697" y="253651"/>
                      <a:pt x="270129" y="207455"/>
                    </a:cubicBezTo>
                    <a:lnTo>
                      <a:pt x="270129" y="129064"/>
                    </a:lnTo>
                    <a:lnTo>
                      <a:pt x="142304" y="129064"/>
                    </a:lnTo>
                    <a:lnTo>
                      <a:pt x="142304" y="172212"/>
                    </a:lnTo>
                    <a:close/>
                  </a:path>
                </a:pathLst>
              </a:custGeom>
              <a:grpFill/>
              <a:ln w="9525" cap="flat">
                <a:noFill/>
                <a:prstDash val="solid"/>
                <a:miter/>
              </a:ln>
            </p:spPr>
            <p:txBody>
              <a:bodyPr rtlCol="0" anchor="ctr"/>
              <a:lstStyle/>
              <a:p>
                <a:endParaRPr lang="en-AU" dirty="0">
                  <a:solidFill>
                    <a:schemeClr val="bg1"/>
                  </a:solidFill>
                </a:endParaRPr>
              </a:p>
            </p:txBody>
          </p:sp>
          <p:sp>
            <p:nvSpPr>
              <p:cNvPr id="24" name="Freeform: Shape 23">
                <a:extLst>
                  <a:ext uri="{FF2B5EF4-FFF2-40B4-BE49-F238E27FC236}">
                    <a16:creationId xmlns:a16="http://schemas.microsoft.com/office/drawing/2014/main" id="{65353C3B-2B2F-4405-8047-02862DAF8E89}"/>
                  </a:ext>
                </a:extLst>
              </p:cNvPr>
              <p:cNvSpPr/>
              <p:nvPr/>
            </p:nvSpPr>
            <p:spPr>
              <a:xfrm>
                <a:off x="6637972" y="3573779"/>
                <a:ext cx="259746" cy="278701"/>
              </a:xfrm>
              <a:custGeom>
                <a:avLst/>
                <a:gdLst>
                  <a:gd name="connsiteX0" fmla="*/ 142970 w 259746"/>
                  <a:gd name="connsiteY0" fmla="*/ 45625 h 278701"/>
                  <a:gd name="connsiteX1" fmla="*/ 222028 w 259746"/>
                  <a:gd name="connsiteY1" fmla="*/ 91249 h 278701"/>
                  <a:gd name="connsiteX2" fmla="*/ 259747 w 259746"/>
                  <a:gd name="connsiteY2" fmla="*/ 64484 h 278701"/>
                  <a:gd name="connsiteX3" fmla="*/ 142970 w 259746"/>
                  <a:gd name="connsiteY3" fmla="*/ 0 h 278701"/>
                  <a:gd name="connsiteX4" fmla="*/ 0 w 259746"/>
                  <a:gd name="connsiteY4" fmla="*/ 139351 h 278701"/>
                  <a:gd name="connsiteX5" fmla="*/ 142970 w 259746"/>
                  <a:gd name="connsiteY5" fmla="*/ 278701 h 278701"/>
                  <a:gd name="connsiteX6" fmla="*/ 259747 w 259746"/>
                  <a:gd name="connsiteY6" fmla="*/ 214789 h 278701"/>
                  <a:gd name="connsiteX7" fmla="*/ 222028 w 259746"/>
                  <a:gd name="connsiteY7" fmla="*/ 187452 h 278701"/>
                  <a:gd name="connsiteX8" fmla="*/ 142970 w 259746"/>
                  <a:gd name="connsiteY8" fmla="*/ 233077 h 278701"/>
                  <a:gd name="connsiteX9" fmla="*/ 51149 w 259746"/>
                  <a:gd name="connsiteY9" fmla="*/ 139351 h 278701"/>
                  <a:gd name="connsiteX10" fmla="*/ 142970 w 259746"/>
                  <a:gd name="connsiteY10" fmla="*/ 45625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746" h="278701">
                    <a:moveTo>
                      <a:pt x="142970" y="45625"/>
                    </a:moveTo>
                    <a:cubicBezTo>
                      <a:pt x="176403" y="45625"/>
                      <a:pt x="199549" y="60007"/>
                      <a:pt x="222028" y="91249"/>
                    </a:cubicBezTo>
                    <a:lnTo>
                      <a:pt x="259747" y="64484"/>
                    </a:lnTo>
                    <a:cubicBezTo>
                      <a:pt x="234791" y="24289"/>
                      <a:pt x="194024" y="0"/>
                      <a:pt x="142970" y="0"/>
                    </a:cubicBezTo>
                    <a:cubicBezTo>
                      <a:pt x="62103" y="0"/>
                      <a:pt x="0" y="60865"/>
                      <a:pt x="0" y="139351"/>
                    </a:cubicBezTo>
                    <a:cubicBezTo>
                      <a:pt x="0" y="216599"/>
                      <a:pt x="60198" y="278701"/>
                      <a:pt x="142970" y="278701"/>
                    </a:cubicBezTo>
                    <a:cubicBezTo>
                      <a:pt x="192215" y="278701"/>
                      <a:pt x="234220" y="256222"/>
                      <a:pt x="259747" y="214789"/>
                    </a:cubicBezTo>
                    <a:lnTo>
                      <a:pt x="222028" y="187452"/>
                    </a:lnTo>
                    <a:cubicBezTo>
                      <a:pt x="202597" y="216694"/>
                      <a:pt x="178213" y="233077"/>
                      <a:pt x="142970" y="233077"/>
                    </a:cubicBezTo>
                    <a:cubicBezTo>
                      <a:pt x="89440" y="233077"/>
                      <a:pt x="51149" y="191738"/>
                      <a:pt x="51149" y="139351"/>
                    </a:cubicBezTo>
                    <a:cubicBezTo>
                      <a:pt x="51149" y="88868"/>
                      <a:pt x="87630" y="45625"/>
                      <a:pt x="142970" y="45625"/>
                    </a:cubicBezTo>
                    <a:close/>
                  </a:path>
                </a:pathLst>
              </a:custGeom>
              <a:grpFill/>
              <a:ln w="9525" cap="flat">
                <a:noFill/>
                <a:prstDash val="solid"/>
                <a:miter/>
              </a:ln>
            </p:spPr>
            <p:txBody>
              <a:bodyPr rtlCol="0" anchor="ctr"/>
              <a:lstStyle/>
              <a:p>
                <a:endParaRPr lang="en-AU" dirty="0">
                  <a:solidFill>
                    <a:schemeClr val="bg1"/>
                  </a:solidFill>
                </a:endParaRPr>
              </a:p>
            </p:txBody>
          </p:sp>
          <p:sp>
            <p:nvSpPr>
              <p:cNvPr id="25" name="Freeform: Shape 24">
                <a:extLst>
                  <a:ext uri="{FF2B5EF4-FFF2-40B4-BE49-F238E27FC236}">
                    <a16:creationId xmlns:a16="http://schemas.microsoft.com/office/drawing/2014/main" id="{0A3617FD-A3B5-4B32-B74B-084FC7B00C34}"/>
                  </a:ext>
                </a:extLst>
              </p:cNvPr>
              <p:cNvSpPr/>
              <p:nvPr/>
            </p:nvSpPr>
            <p:spPr>
              <a:xfrm>
                <a:off x="7156323" y="3644931"/>
                <a:ext cx="118681" cy="202596"/>
              </a:xfrm>
              <a:custGeom>
                <a:avLst/>
                <a:gdLst>
                  <a:gd name="connsiteX0" fmla="*/ 45053 w 118681"/>
                  <a:gd name="connsiteY0" fmla="*/ 28004 h 202596"/>
                  <a:gd name="connsiteX1" fmla="*/ 45053 w 118681"/>
                  <a:gd name="connsiteY1" fmla="*/ 2477 h 202596"/>
                  <a:gd name="connsiteX2" fmla="*/ 0 w 118681"/>
                  <a:gd name="connsiteY2" fmla="*/ 2477 h 202596"/>
                  <a:gd name="connsiteX3" fmla="*/ 0 w 118681"/>
                  <a:gd name="connsiteY3" fmla="*/ 202597 h 202596"/>
                  <a:gd name="connsiteX4" fmla="*/ 48673 w 118681"/>
                  <a:gd name="connsiteY4" fmla="*/ 202597 h 202596"/>
                  <a:gd name="connsiteX5" fmla="*/ 48673 w 118681"/>
                  <a:gd name="connsiteY5" fmla="*/ 102870 h 202596"/>
                  <a:gd name="connsiteX6" fmla="*/ 118681 w 118681"/>
                  <a:gd name="connsiteY6" fmla="*/ 48101 h 202596"/>
                  <a:gd name="connsiteX7" fmla="*/ 118681 w 118681"/>
                  <a:gd name="connsiteY7" fmla="*/ 2477 h 202596"/>
                  <a:gd name="connsiteX8" fmla="*/ 101060 w 118681"/>
                  <a:gd name="connsiteY8" fmla="*/ 0 h 202596"/>
                  <a:gd name="connsiteX9" fmla="*/ 45053 w 118681"/>
                  <a:gd name="connsiteY9" fmla="*/ 28004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1" h="202596">
                    <a:moveTo>
                      <a:pt x="45053" y="28004"/>
                    </a:moveTo>
                    <a:lnTo>
                      <a:pt x="45053" y="2477"/>
                    </a:lnTo>
                    <a:lnTo>
                      <a:pt x="0" y="2477"/>
                    </a:lnTo>
                    <a:lnTo>
                      <a:pt x="0" y="202597"/>
                    </a:lnTo>
                    <a:lnTo>
                      <a:pt x="48673" y="202597"/>
                    </a:lnTo>
                    <a:lnTo>
                      <a:pt x="48673" y="102870"/>
                    </a:lnTo>
                    <a:cubicBezTo>
                      <a:pt x="48673" y="61150"/>
                      <a:pt x="77914" y="41434"/>
                      <a:pt x="118681" y="48101"/>
                    </a:cubicBezTo>
                    <a:lnTo>
                      <a:pt x="118681" y="2477"/>
                    </a:lnTo>
                    <a:cubicBezTo>
                      <a:pt x="113824" y="1238"/>
                      <a:pt x="107728" y="0"/>
                      <a:pt x="101060" y="0"/>
                    </a:cubicBezTo>
                    <a:cubicBezTo>
                      <a:pt x="78486" y="0"/>
                      <a:pt x="58388" y="9811"/>
                      <a:pt x="45053" y="28004"/>
                    </a:cubicBezTo>
                    <a:close/>
                  </a:path>
                </a:pathLst>
              </a:custGeom>
              <a:grpFill/>
              <a:ln w="9525" cap="flat">
                <a:noFill/>
                <a:prstDash val="solid"/>
                <a:miter/>
              </a:ln>
            </p:spPr>
            <p:txBody>
              <a:bodyPr rtlCol="0" anchor="ctr"/>
              <a:lstStyle/>
              <a:p>
                <a:endParaRPr lang="en-AU" dirty="0">
                  <a:solidFill>
                    <a:schemeClr val="bg1"/>
                  </a:solidFill>
                </a:endParaRPr>
              </a:p>
            </p:txBody>
          </p:sp>
        </p:grpSp>
      </p:grpSp>
      <p:sp>
        <p:nvSpPr>
          <p:cNvPr id="26" name="Quadro 17">
            <a:extLst>
              <a:ext uri="{FF2B5EF4-FFF2-40B4-BE49-F238E27FC236}">
                <a16:creationId xmlns:a16="http://schemas.microsoft.com/office/drawing/2014/main" id="{8778F5F8-00F1-4C1E-8BC5-994BEEDB645E}"/>
              </a:ext>
            </a:extLst>
          </p:cNvPr>
          <p:cNvSpPr/>
          <p:nvPr userDrawn="1"/>
        </p:nvSpPr>
        <p:spPr>
          <a:xfrm>
            <a:off x="0" y="0"/>
            <a:ext cx="12192000" cy="6858000"/>
          </a:xfrm>
          <a:prstGeom prst="frame">
            <a:avLst>
              <a:gd name="adj1" fmla="val 1816"/>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Tree>
    <p:extLst>
      <p:ext uri="{BB962C8B-B14F-4D97-AF65-F5344CB8AC3E}">
        <p14:creationId xmlns:p14="http://schemas.microsoft.com/office/powerpoint/2010/main" val="11804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ustom Layout 06">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AFCCA7F7-5BAC-4581-A724-9CD25C8E544A}"/>
              </a:ext>
            </a:extLst>
          </p:cNvPr>
          <p:cNvSpPr>
            <a:spLocks noGrp="1"/>
          </p:cNvSpPr>
          <p:nvPr>
            <p:ph type="body" idx="26"/>
          </p:nvPr>
        </p:nvSpPr>
        <p:spPr>
          <a:xfrm>
            <a:off x="961389" y="1763843"/>
            <a:ext cx="2834325" cy="371513"/>
          </a:xfrm>
          <a:prstGeom prst="rect">
            <a:avLst/>
          </a:prstGeom>
        </p:spPr>
        <p:txBody>
          <a:bodyPr wrap="square" anchor="t">
            <a:spAutoFit/>
          </a:bodyPr>
          <a:lstStyle>
            <a:lvl1pPr marL="0" indent="0" algn="l">
              <a:lnSpc>
                <a:spcPct val="100000"/>
              </a:lnSpc>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8" name="Text Placeholder 2">
            <a:extLst>
              <a:ext uri="{FF2B5EF4-FFF2-40B4-BE49-F238E27FC236}">
                <a16:creationId xmlns:a16="http://schemas.microsoft.com/office/drawing/2014/main" id="{EBC9B996-5994-4A2C-B2B9-E2E9016DDFFB}"/>
              </a:ext>
            </a:extLst>
          </p:cNvPr>
          <p:cNvSpPr>
            <a:spLocks noGrp="1"/>
          </p:cNvSpPr>
          <p:nvPr>
            <p:ph type="body" idx="27"/>
          </p:nvPr>
        </p:nvSpPr>
        <p:spPr>
          <a:xfrm>
            <a:off x="961389" y="2124341"/>
            <a:ext cx="2834325" cy="1520697"/>
          </a:xfrm>
          <a:prstGeom prst="rect">
            <a:avLst/>
          </a:prstGeom>
        </p:spPr>
        <p:txBody>
          <a:bodyPr anchor="t">
            <a:noAutofit/>
          </a:bodyPr>
          <a:lstStyle>
            <a:lvl1pPr marL="0" indent="0" algn="l" defTabSz="914400" rtl="0" eaLnBrk="1" latinLnBrk="0" hangingPunct="1">
              <a:lnSpc>
                <a:spcPct val="100000"/>
              </a:lnSpc>
              <a:buNone/>
              <a:defRPr lang="en-US" sz="1600" kern="1200" dirty="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0" name="Text Placeholder 2">
            <a:extLst>
              <a:ext uri="{FF2B5EF4-FFF2-40B4-BE49-F238E27FC236}">
                <a16:creationId xmlns:a16="http://schemas.microsoft.com/office/drawing/2014/main" id="{93D03407-E177-4820-A6E3-5EC55727E5C9}"/>
              </a:ext>
            </a:extLst>
          </p:cNvPr>
          <p:cNvSpPr>
            <a:spLocks noGrp="1"/>
          </p:cNvSpPr>
          <p:nvPr>
            <p:ph type="body" idx="30" hasCustomPrompt="1"/>
          </p:nvPr>
        </p:nvSpPr>
        <p:spPr>
          <a:xfrm>
            <a:off x="4409038" y="1763843"/>
            <a:ext cx="7028899" cy="586957"/>
          </a:xfrm>
          <a:prstGeom prst="rect">
            <a:avLst/>
          </a:prstGeom>
        </p:spPr>
        <p:txBody>
          <a:bodyPr wrap="square" anchor="t">
            <a:spAutoFit/>
          </a:bodyPr>
          <a:lstStyle>
            <a:lvl1pPr marL="0" indent="0" algn="l">
              <a:lnSpc>
                <a:spcPct val="100000"/>
              </a:lnSpc>
              <a:buNone/>
              <a:defRPr sz="32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01</a:t>
            </a:r>
          </a:p>
        </p:txBody>
      </p:sp>
      <p:sp>
        <p:nvSpPr>
          <p:cNvPr id="31" name="Text Placeholder 2">
            <a:extLst>
              <a:ext uri="{FF2B5EF4-FFF2-40B4-BE49-F238E27FC236}">
                <a16:creationId xmlns:a16="http://schemas.microsoft.com/office/drawing/2014/main" id="{8183F6F8-92CF-4072-8527-E1A90B342799}"/>
              </a:ext>
            </a:extLst>
          </p:cNvPr>
          <p:cNvSpPr>
            <a:spLocks noGrp="1"/>
          </p:cNvSpPr>
          <p:nvPr>
            <p:ph type="body" idx="31"/>
          </p:nvPr>
        </p:nvSpPr>
        <p:spPr>
          <a:xfrm>
            <a:off x="4409038" y="2326497"/>
            <a:ext cx="7028899" cy="588397"/>
          </a:xfrm>
          <a:prstGeom prst="rect">
            <a:avLst/>
          </a:prstGeom>
        </p:spPr>
        <p:txBody>
          <a:bodyPr anchor="t">
            <a:noAutofit/>
          </a:bodyPr>
          <a:lstStyle>
            <a:lvl1pPr marL="0" indent="0" algn="l" defTabSz="914400" rtl="0" eaLnBrk="1" latinLnBrk="0" hangingPunct="1">
              <a:lnSpc>
                <a:spcPct val="100000"/>
              </a:lnSpc>
              <a:buNone/>
              <a:defRPr lang="en-US" sz="16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4" name="Text Placeholder 2">
            <a:extLst>
              <a:ext uri="{FF2B5EF4-FFF2-40B4-BE49-F238E27FC236}">
                <a16:creationId xmlns:a16="http://schemas.microsoft.com/office/drawing/2014/main" id="{9FC0C375-C361-4383-B9E7-B2C63382659D}"/>
              </a:ext>
            </a:extLst>
          </p:cNvPr>
          <p:cNvSpPr>
            <a:spLocks noGrp="1"/>
          </p:cNvSpPr>
          <p:nvPr>
            <p:ph type="body" idx="32" hasCustomPrompt="1"/>
          </p:nvPr>
        </p:nvSpPr>
        <p:spPr>
          <a:xfrm>
            <a:off x="4409038" y="3135522"/>
            <a:ext cx="7028899" cy="586957"/>
          </a:xfrm>
          <a:prstGeom prst="rect">
            <a:avLst/>
          </a:prstGeom>
        </p:spPr>
        <p:txBody>
          <a:bodyPr wrap="square" anchor="t">
            <a:spAutoFit/>
          </a:bodyPr>
          <a:lstStyle>
            <a:lvl1pPr marL="0" indent="0" algn="l">
              <a:lnSpc>
                <a:spcPct val="100000"/>
              </a:lnSpc>
              <a:buNone/>
              <a:defRPr sz="3200" b="0">
                <a:solidFill>
                  <a:schemeClr val="accent5"/>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02</a:t>
            </a:r>
          </a:p>
        </p:txBody>
      </p:sp>
      <p:sp>
        <p:nvSpPr>
          <p:cNvPr id="35" name="Text Placeholder 2">
            <a:extLst>
              <a:ext uri="{FF2B5EF4-FFF2-40B4-BE49-F238E27FC236}">
                <a16:creationId xmlns:a16="http://schemas.microsoft.com/office/drawing/2014/main" id="{D978404A-CDEB-416C-ADE1-6FE1384BC7E0}"/>
              </a:ext>
            </a:extLst>
          </p:cNvPr>
          <p:cNvSpPr>
            <a:spLocks noGrp="1"/>
          </p:cNvSpPr>
          <p:nvPr>
            <p:ph type="body" idx="33"/>
          </p:nvPr>
        </p:nvSpPr>
        <p:spPr>
          <a:xfrm>
            <a:off x="4409038" y="3689801"/>
            <a:ext cx="7028899" cy="588397"/>
          </a:xfrm>
          <a:prstGeom prst="rect">
            <a:avLst/>
          </a:prstGeom>
        </p:spPr>
        <p:txBody>
          <a:bodyPr anchor="t">
            <a:noAutofit/>
          </a:bodyPr>
          <a:lstStyle>
            <a:lvl1pPr marL="0" indent="0" algn="l" defTabSz="914400" rtl="0" eaLnBrk="1" latinLnBrk="0" hangingPunct="1">
              <a:lnSpc>
                <a:spcPct val="100000"/>
              </a:lnSpc>
              <a:buNone/>
              <a:defRPr lang="en-US" sz="16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8" name="Text Placeholder 2">
            <a:extLst>
              <a:ext uri="{FF2B5EF4-FFF2-40B4-BE49-F238E27FC236}">
                <a16:creationId xmlns:a16="http://schemas.microsoft.com/office/drawing/2014/main" id="{7BD9C45B-15B1-43B5-B8CD-07D49BCDEDDA}"/>
              </a:ext>
            </a:extLst>
          </p:cNvPr>
          <p:cNvSpPr>
            <a:spLocks noGrp="1"/>
          </p:cNvSpPr>
          <p:nvPr>
            <p:ph type="body" idx="34" hasCustomPrompt="1"/>
          </p:nvPr>
        </p:nvSpPr>
        <p:spPr>
          <a:xfrm>
            <a:off x="4409038" y="4507201"/>
            <a:ext cx="7028899" cy="586957"/>
          </a:xfrm>
          <a:prstGeom prst="rect">
            <a:avLst/>
          </a:prstGeom>
        </p:spPr>
        <p:txBody>
          <a:bodyPr wrap="square" anchor="t">
            <a:spAutoFit/>
          </a:bodyPr>
          <a:lstStyle>
            <a:lvl1pPr marL="0" indent="0" algn="l">
              <a:lnSpc>
                <a:spcPct val="100000"/>
              </a:lnSpc>
              <a:buNone/>
              <a:defRPr sz="32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03</a:t>
            </a:r>
          </a:p>
        </p:txBody>
      </p:sp>
      <p:sp>
        <p:nvSpPr>
          <p:cNvPr id="39" name="Text Placeholder 2">
            <a:extLst>
              <a:ext uri="{FF2B5EF4-FFF2-40B4-BE49-F238E27FC236}">
                <a16:creationId xmlns:a16="http://schemas.microsoft.com/office/drawing/2014/main" id="{AE4772BD-FE2E-484B-A789-3DF9CF1D7602}"/>
              </a:ext>
            </a:extLst>
          </p:cNvPr>
          <p:cNvSpPr>
            <a:spLocks noGrp="1"/>
          </p:cNvSpPr>
          <p:nvPr>
            <p:ph type="body" idx="35"/>
          </p:nvPr>
        </p:nvSpPr>
        <p:spPr>
          <a:xfrm>
            <a:off x="4409038" y="5053105"/>
            <a:ext cx="7028899" cy="588397"/>
          </a:xfrm>
          <a:prstGeom prst="rect">
            <a:avLst/>
          </a:prstGeom>
        </p:spPr>
        <p:txBody>
          <a:bodyPr anchor="t">
            <a:noAutofit/>
          </a:bodyPr>
          <a:lstStyle>
            <a:lvl1pPr marL="0" indent="0" algn="l" defTabSz="914400" rtl="0" eaLnBrk="1" latinLnBrk="0" hangingPunct="1">
              <a:lnSpc>
                <a:spcPct val="100000"/>
              </a:lnSpc>
              <a:buNone/>
              <a:defRPr lang="en-US" sz="16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Footer Placeholder 4">
            <a:extLst>
              <a:ext uri="{FF2B5EF4-FFF2-40B4-BE49-F238E27FC236}">
                <a16:creationId xmlns:a16="http://schemas.microsoft.com/office/drawing/2014/main" id="{C2612415-854D-44A8-A17E-22A19174CEAA}"/>
              </a:ext>
            </a:extLst>
          </p:cNvPr>
          <p:cNvSpPr>
            <a:spLocks noGrp="1"/>
          </p:cNvSpPr>
          <p:nvPr>
            <p:ph type="ftr" sz="quarter" idx="3"/>
          </p:nvPr>
        </p:nvSpPr>
        <p:spPr>
          <a:xfrm>
            <a:off x="738193" y="6318221"/>
            <a:ext cx="1124064"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r>
              <a:rPr lang="en-AU" dirty="0"/>
              <a:t>©GenesisCare 2021</a:t>
            </a:r>
          </a:p>
        </p:txBody>
      </p:sp>
      <p:sp>
        <p:nvSpPr>
          <p:cNvPr id="17" name="Slide Number Placeholder 5">
            <a:extLst>
              <a:ext uri="{FF2B5EF4-FFF2-40B4-BE49-F238E27FC236}">
                <a16:creationId xmlns:a16="http://schemas.microsoft.com/office/drawing/2014/main" id="{6AC1E5FC-4786-4482-B300-EE00C0A626F1}"/>
              </a:ext>
            </a:extLst>
          </p:cNvPr>
          <p:cNvSpPr>
            <a:spLocks noGrp="1"/>
          </p:cNvSpPr>
          <p:nvPr>
            <p:ph type="sldNum" sz="quarter" idx="4"/>
          </p:nvPr>
        </p:nvSpPr>
        <p:spPr>
          <a:xfrm>
            <a:off x="1939496" y="6318221"/>
            <a:ext cx="312830"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fld id="{FAB6D39D-1210-4F97-8D6B-D4136F467DEA}" type="slidenum">
              <a:rPr lang="en-AU" smtClean="0"/>
              <a:pPr/>
              <a:t>‹#›</a:t>
            </a:fld>
            <a:endParaRPr lang="en-AU" dirty="0"/>
          </a:p>
        </p:txBody>
      </p:sp>
      <p:sp>
        <p:nvSpPr>
          <p:cNvPr id="18" name="Title 1">
            <a:extLst>
              <a:ext uri="{FF2B5EF4-FFF2-40B4-BE49-F238E27FC236}">
                <a16:creationId xmlns:a16="http://schemas.microsoft.com/office/drawing/2014/main" id="{CC9D6261-BF06-4D38-B118-4C975BD40DA3}"/>
              </a:ext>
            </a:extLst>
          </p:cNvPr>
          <p:cNvSpPr>
            <a:spLocks noGrp="1"/>
          </p:cNvSpPr>
          <p:nvPr>
            <p:ph type="title"/>
          </p:nvPr>
        </p:nvSpPr>
        <p:spPr>
          <a:xfrm>
            <a:off x="740780" y="540000"/>
            <a:ext cx="10710440" cy="480131"/>
          </a:xfrm>
        </p:spPr>
        <p:txBody>
          <a:bodyPr/>
          <a:lstStyle/>
          <a:p>
            <a:r>
              <a:rPr lang="en-US" noProof="0"/>
              <a:t>Click to edit Master title style</a:t>
            </a:r>
            <a:endParaRPr lang="en-AU" noProof="0" dirty="0"/>
          </a:p>
        </p:txBody>
      </p:sp>
      <p:sp>
        <p:nvSpPr>
          <p:cNvPr id="19" name="Text Placeholder 2">
            <a:extLst>
              <a:ext uri="{FF2B5EF4-FFF2-40B4-BE49-F238E27FC236}">
                <a16:creationId xmlns:a16="http://schemas.microsoft.com/office/drawing/2014/main" id="{27BB317E-E167-4E14-BEAE-E7A5CF730DFB}"/>
              </a:ext>
            </a:extLst>
          </p:cNvPr>
          <p:cNvSpPr>
            <a:spLocks noGrp="1"/>
          </p:cNvSpPr>
          <p:nvPr>
            <p:ph type="body" idx="36"/>
          </p:nvPr>
        </p:nvSpPr>
        <p:spPr>
          <a:xfrm>
            <a:off x="961389" y="3760307"/>
            <a:ext cx="2834325" cy="371513"/>
          </a:xfrm>
          <a:prstGeom prst="rect">
            <a:avLst/>
          </a:prstGeom>
        </p:spPr>
        <p:txBody>
          <a:bodyPr wrap="square" anchor="t">
            <a:spAutoFit/>
          </a:bodyPr>
          <a:lstStyle>
            <a:lvl1pPr marL="0" indent="0" algn="l">
              <a:lnSpc>
                <a:spcPct val="100000"/>
              </a:lnSpc>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Text Placeholder 2">
            <a:extLst>
              <a:ext uri="{FF2B5EF4-FFF2-40B4-BE49-F238E27FC236}">
                <a16:creationId xmlns:a16="http://schemas.microsoft.com/office/drawing/2014/main" id="{27A9166F-119F-4123-86DD-1E75E030040B}"/>
              </a:ext>
            </a:extLst>
          </p:cNvPr>
          <p:cNvSpPr>
            <a:spLocks noGrp="1"/>
          </p:cNvSpPr>
          <p:nvPr>
            <p:ph type="body" idx="37"/>
          </p:nvPr>
        </p:nvSpPr>
        <p:spPr>
          <a:xfrm>
            <a:off x="961389" y="4120805"/>
            <a:ext cx="2834325" cy="1520697"/>
          </a:xfrm>
          <a:prstGeom prst="rect">
            <a:avLst/>
          </a:prstGeom>
        </p:spPr>
        <p:txBody>
          <a:bodyPr anchor="t">
            <a:noAutofit/>
          </a:bodyPr>
          <a:lstStyle>
            <a:lvl1pPr marL="0" indent="0" algn="l" defTabSz="914400" rtl="0" eaLnBrk="1" latinLnBrk="0" hangingPunct="1">
              <a:lnSpc>
                <a:spcPct val="100000"/>
              </a:lnSpc>
              <a:buNone/>
              <a:defRPr lang="en-US" sz="1600" kern="1200" dirty="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Tree>
    <p:extLst>
      <p:ext uri="{BB962C8B-B14F-4D97-AF65-F5344CB8AC3E}">
        <p14:creationId xmlns:p14="http://schemas.microsoft.com/office/powerpoint/2010/main" val="54158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ustom Layout 07">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3D8CC2-68D1-4010-A1D8-39F657B50C2A}"/>
              </a:ext>
            </a:extLst>
          </p:cNvPr>
          <p:cNvSpPr/>
          <p:nvPr userDrawn="1"/>
        </p:nvSpPr>
        <p:spPr>
          <a:xfrm>
            <a:off x="4858304" y="124508"/>
            <a:ext cx="7206869" cy="66084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Picture Placeholder 37">
            <a:extLst>
              <a:ext uri="{FF2B5EF4-FFF2-40B4-BE49-F238E27FC236}">
                <a16:creationId xmlns:a16="http://schemas.microsoft.com/office/drawing/2014/main" id="{16059622-849D-4DD5-8E4C-E5C0ADC8FC1A}"/>
              </a:ext>
            </a:extLst>
          </p:cNvPr>
          <p:cNvSpPr>
            <a:spLocks noGrp="1"/>
          </p:cNvSpPr>
          <p:nvPr>
            <p:ph type="pic" sz="quarter" idx="13"/>
          </p:nvPr>
        </p:nvSpPr>
        <p:spPr>
          <a:xfrm>
            <a:off x="126827" y="124508"/>
            <a:ext cx="4731478" cy="6608446"/>
          </a:xfrm>
          <a:prstGeom prst="rect">
            <a:avLst/>
          </a:prstGeom>
          <a:solidFill>
            <a:schemeClr val="bg1">
              <a:lumMod val="85000"/>
            </a:schemeClr>
          </a:solidFill>
        </p:spPr>
        <p:txBody>
          <a:bodyPr/>
          <a:lstStyle>
            <a:lvl1pPr marL="0" indent="0">
              <a:buNone/>
              <a:defRPr/>
            </a:lvl1pPr>
          </a:lstStyle>
          <a:p>
            <a:r>
              <a:rPr lang="en-US"/>
              <a:t>Click icon to add picture</a:t>
            </a:r>
            <a:endParaRPr lang="en-AU" dirty="0"/>
          </a:p>
        </p:txBody>
      </p:sp>
      <p:sp>
        <p:nvSpPr>
          <p:cNvPr id="29" name="Quadro 17">
            <a:extLst>
              <a:ext uri="{FF2B5EF4-FFF2-40B4-BE49-F238E27FC236}">
                <a16:creationId xmlns:a16="http://schemas.microsoft.com/office/drawing/2014/main" id="{1BE3C085-2A15-4AC6-968F-781D41419EAF}"/>
              </a:ext>
            </a:extLst>
          </p:cNvPr>
          <p:cNvSpPr/>
          <p:nvPr userDrawn="1"/>
        </p:nvSpPr>
        <p:spPr>
          <a:xfrm>
            <a:off x="0" y="0"/>
            <a:ext cx="12192000" cy="6858000"/>
          </a:xfrm>
          <a:prstGeom prst="frame">
            <a:avLst>
              <a:gd name="adj1" fmla="val 1816"/>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31" name="Text Placeholder 2">
            <a:extLst>
              <a:ext uri="{FF2B5EF4-FFF2-40B4-BE49-F238E27FC236}">
                <a16:creationId xmlns:a16="http://schemas.microsoft.com/office/drawing/2014/main" id="{C9635D72-AFFA-4E59-A0A1-E04EEC1CDCB7}"/>
              </a:ext>
            </a:extLst>
          </p:cNvPr>
          <p:cNvSpPr>
            <a:spLocks noGrp="1"/>
          </p:cNvSpPr>
          <p:nvPr>
            <p:ph type="body" idx="14"/>
          </p:nvPr>
        </p:nvSpPr>
        <p:spPr>
          <a:xfrm>
            <a:off x="5320419" y="1265979"/>
            <a:ext cx="6130800" cy="371513"/>
          </a:xfrm>
          <a:prstGeom prst="rect">
            <a:avLst/>
          </a:prstGeom>
        </p:spPr>
        <p:txBody>
          <a:bodyPr wrap="square" anchor="t" anchorCtr="0">
            <a:spAutoFit/>
          </a:bodyPr>
          <a:lstStyle>
            <a:lvl1pPr marL="0" indent="0" algn="l">
              <a:lnSpc>
                <a:spcPct val="100000"/>
              </a:lnSpc>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grpSp>
        <p:nvGrpSpPr>
          <p:cNvPr id="35" name="Graphic 8">
            <a:extLst>
              <a:ext uri="{FF2B5EF4-FFF2-40B4-BE49-F238E27FC236}">
                <a16:creationId xmlns:a16="http://schemas.microsoft.com/office/drawing/2014/main" id="{EB9A6DF3-2A23-47CD-99EA-F0C2A64C650F}"/>
              </a:ext>
            </a:extLst>
          </p:cNvPr>
          <p:cNvGrpSpPr/>
          <p:nvPr userDrawn="1"/>
        </p:nvGrpSpPr>
        <p:grpSpPr>
          <a:xfrm>
            <a:off x="10564599" y="6103433"/>
            <a:ext cx="1188338" cy="365001"/>
            <a:chOff x="4714875" y="3005137"/>
            <a:chExt cx="2759011" cy="847438"/>
          </a:xfrm>
          <a:solidFill>
            <a:schemeClr val="bg1"/>
          </a:solidFill>
        </p:grpSpPr>
        <p:sp>
          <p:nvSpPr>
            <p:cNvPr id="36" name="Freeform: Shape 35">
              <a:extLst>
                <a:ext uri="{FF2B5EF4-FFF2-40B4-BE49-F238E27FC236}">
                  <a16:creationId xmlns:a16="http://schemas.microsoft.com/office/drawing/2014/main" id="{54F75813-0DA1-4FA5-AC8D-A735895669F9}"/>
                </a:ext>
              </a:extLst>
            </p:cNvPr>
            <p:cNvSpPr/>
            <p:nvPr/>
          </p:nvSpPr>
          <p:spPr>
            <a:xfrm>
              <a:off x="4714875" y="3005137"/>
              <a:ext cx="759618" cy="845343"/>
            </a:xfrm>
            <a:custGeom>
              <a:avLst/>
              <a:gdLst>
                <a:gd name="connsiteX0" fmla="*/ 660178 w 759618"/>
                <a:gd name="connsiteY0" fmla="*/ 0 h 845343"/>
                <a:gd name="connsiteX1" fmla="*/ 446056 w 759618"/>
                <a:gd name="connsiteY1" fmla="*/ 142494 h 845343"/>
                <a:gd name="connsiteX2" fmla="*/ 231934 w 759618"/>
                <a:gd name="connsiteY2" fmla="*/ 0 h 845343"/>
                <a:gd name="connsiteX3" fmla="*/ 0 w 759618"/>
                <a:gd name="connsiteY3" fmla="*/ 231839 h 845343"/>
                <a:gd name="connsiteX4" fmla="*/ 185738 w 759618"/>
                <a:gd name="connsiteY4" fmla="*/ 459010 h 845343"/>
                <a:gd name="connsiteX5" fmla="*/ 185738 w 759618"/>
                <a:gd name="connsiteY5" fmla="*/ 463677 h 845343"/>
                <a:gd name="connsiteX6" fmla="*/ 54959 w 759618"/>
                <a:gd name="connsiteY6" fmla="*/ 463677 h 845343"/>
                <a:gd name="connsiteX7" fmla="*/ 0 w 759618"/>
                <a:gd name="connsiteY7" fmla="*/ 613505 h 845343"/>
                <a:gd name="connsiteX8" fmla="*/ 231934 w 759618"/>
                <a:gd name="connsiteY8" fmla="*/ 845344 h 845343"/>
                <a:gd name="connsiteX9" fmla="*/ 463868 w 759618"/>
                <a:gd name="connsiteY9" fmla="*/ 613505 h 845343"/>
                <a:gd name="connsiteX10" fmla="*/ 363569 w 759618"/>
                <a:gd name="connsiteY10" fmla="*/ 422624 h 845343"/>
                <a:gd name="connsiteX11" fmla="*/ 445961 w 759618"/>
                <a:gd name="connsiteY11" fmla="*/ 321088 h 845343"/>
                <a:gd name="connsiteX12" fmla="*/ 660083 w 759618"/>
                <a:gd name="connsiteY12" fmla="*/ 463582 h 845343"/>
                <a:gd name="connsiteX13" fmla="*/ 759619 w 759618"/>
                <a:gd name="connsiteY13" fmla="*/ 441198 h 845343"/>
                <a:gd name="connsiteX14" fmla="*/ 759619 w 759618"/>
                <a:gd name="connsiteY14" fmla="*/ 22384 h 845343"/>
                <a:gd name="connsiteX15" fmla="*/ 660178 w 759618"/>
                <a:gd name="connsiteY15" fmla="*/ 0 h 8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9618" h="845343">
                  <a:moveTo>
                    <a:pt x="660178" y="0"/>
                  </a:moveTo>
                  <a:cubicBezTo>
                    <a:pt x="563785" y="0"/>
                    <a:pt x="481108" y="58769"/>
                    <a:pt x="446056" y="142494"/>
                  </a:cubicBezTo>
                  <a:cubicBezTo>
                    <a:pt x="411099" y="58769"/>
                    <a:pt x="328422" y="0"/>
                    <a:pt x="231934" y="0"/>
                  </a:cubicBezTo>
                  <a:cubicBezTo>
                    <a:pt x="103823" y="0"/>
                    <a:pt x="0" y="103823"/>
                    <a:pt x="0" y="231839"/>
                  </a:cubicBezTo>
                  <a:cubicBezTo>
                    <a:pt x="0" y="344043"/>
                    <a:pt x="79724" y="437579"/>
                    <a:pt x="185738" y="459010"/>
                  </a:cubicBezTo>
                  <a:lnTo>
                    <a:pt x="185738" y="463677"/>
                  </a:lnTo>
                  <a:lnTo>
                    <a:pt x="54959" y="463677"/>
                  </a:lnTo>
                  <a:cubicBezTo>
                    <a:pt x="20669" y="504063"/>
                    <a:pt x="0" y="556355"/>
                    <a:pt x="0" y="613505"/>
                  </a:cubicBezTo>
                  <a:cubicBezTo>
                    <a:pt x="0" y="741521"/>
                    <a:pt x="103823" y="845344"/>
                    <a:pt x="231934" y="845344"/>
                  </a:cubicBezTo>
                  <a:cubicBezTo>
                    <a:pt x="360045" y="845344"/>
                    <a:pt x="463868" y="741521"/>
                    <a:pt x="463868" y="613505"/>
                  </a:cubicBezTo>
                  <a:cubicBezTo>
                    <a:pt x="463868" y="534353"/>
                    <a:pt x="424148" y="464439"/>
                    <a:pt x="363569" y="422624"/>
                  </a:cubicBezTo>
                  <a:cubicBezTo>
                    <a:pt x="399860" y="397574"/>
                    <a:pt x="428720" y="362331"/>
                    <a:pt x="445961" y="321088"/>
                  </a:cubicBezTo>
                  <a:cubicBezTo>
                    <a:pt x="481013" y="404717"/>
                    <a:pt x="563690" y="463582"/>
                    <a:pt x="660083" y="463582"/>
                  </a:cubicBezTo>
                  <a:cubicBezTo>
                    <a:pt x="695706" y="463582"/>
                    <a:pt x="729425" y="455581"/>
                    <a:pt x="759619" y="441198"/>
                  </a:cubicBezTo>
                  <a:lnTo>
                    <a:pt x="759619" y="22384"/>
                  </a:lnTo>
                  <a:cubicBezTo>
                    <a:pt x="729520" y="8001"/>
                    <a:pt x="695801" y="0"/>
                    <a:pt x="660178" y="0"/>
                  </a:cubicBezTo>
                  <a:close/>
                </a:path>
              </a:pathLst>
            </a:custGeom>
            <a:grpFill/>
            <a:ln w="9525" cap="flat">
              <a:noFill/>
              <a:prstDash val="solid"/>
              <a:miter/>
            </a:ln>
          </p:spPr>
          <p:txBody>
            <a:bodyPr rtlCol="0" anchor="ctr"/>
            <a:lstStyle/>
            <a:p>
              <a:endParaRPr lang="en-AU" dirty="0"/>
            </a:p>
          </p:txBody>
        </p:sp>
        <p:grpSp>
          <p:nvGrpSpPr>
            <p:cNvPr id="37" name="Graphic 8">
              <a:extLst>
                <a:ext uri="{FF2B5EF4-FFF2-40B4-BE49-F238E27FC236}">
                  <a16:creationId xmlns:a16="http://schemas.microsoft.com/office/drawing/2014/main" id="{1652F70A-0085-4AD1-A1EA-B3B569AD0D43}"/>
                </a:ext>
              </a:extLst>
            </p:cNvPr>
            <p:cNvGrpSpPr/>
            <p:nvPr/>
          </p:nvGrpSpPr>
          <p:grpSpPr>
            <a:xfrm>
              <a:off x="5276564" y="3551872"/>
              <a:ext cx="2197322" cy="300703"/>
              <a:chOff x="5276564" y="3551872"/>
              <a:chExt cx="2197322" cy="300703"/>
            </a:xfrm>
            <a:grpFill/>
          </p:grpSpPr>
          <p:sp>
            <p:nvSpPr>
              <p:cNvPr id="38" name="Freeform: Shape 37">
                <a:extLst>
                  <a:ext uri="{FF2B5EF4-FFF2-40B4-BE49-F238E27FC236}">
                    <a16:creationId xmlns:a16="http://schemas.microsoft.com/office/drawing/2014/main" id="{2C1C6113-8445-45CB-BB94-3D2EF95B85F9}"/>
                  </a:ext>
                </a:extLst>
              </p:cNvPr>
              <p:cNvSpPr/>
              <p:nvPr/>
            </p:nvSpPr>
            <p:spPr>
              <a:xfrm>
                <a:off x="6204966" y="3643121"/>
                <a:ext cx="158210" cy="209359"/>
              </a:xfrm>
              <a:custGeom>
                <a:avLst/>
                <a:gdLst>
                  <a:gd name="connsiteX0" fmla="*/ 112014 w 158210"/>
                  <a:gd name="connsiteY0" fmla="*/ 90868 h 209359"/>
                  <a:gd name="connsiteX1" fmla="*/ 82677 w 158210"/>
                  <a:gd name="connsiteY1" fmla="*/ 78772 h 209359"/>
                  <a:gd name="connsiteX2" fmla="*/ 58960 w 158210"/>
                  <a:gd name="connsiteY2" fmla="*/ 57817 h 209359"/>
                  <a:gd name="connsiteX3" fmla="*/ 82677 w 158210"/>
                  <a:gd name="connsiteY3" fmla="*/ 40767 h 209359"/>
                  <a:gd name="connsiteX4" fmla="*/ 130112 w 158210"/>
                  <a:gd name="connsiteY4" fmla="*/ 60198 h 209359"/>
                  <a:gd name="connsiteX5" fmla="*/ 155067 w 158210"/>
                  <a:gd name="connsiteY5" fmla="*/ 30385 h 209359"/>
                  <a:gd name="connsiteX6" fmla="*/ 85058 w 158210"/>
                  <a:gd name="connsiteY6" fmla="*/ 0 h 209359"/>
                  <a:gd name="connsiteX7" fmla="*/ 12668 w 158210"/>
                  <a:gd name="connsiteY7" fmla="*/ 59055 h 209359"/>
                  <a:gd name="connsiteX8" fmla="*/ 54959 w 158210"/>
                  <a:gd name="connsiteY8" fmla="*/ 114395 h 209359"/>
                  <a:gd name="connsiteX9" fmla="*/ 87535 w 158210"/>
                  <a:gd name="connsiteY9" fmla="*/ 127825 h 209359"/>
                  <a:gd name="connsiteX10" fmla="*/ 110680 w 158210"/>
                  <a:gd name="connsiteY10" fmla="*/ 150304 h 209359"/>
                  <a:gd name="connsiteX11" fmla="*/ 83344 w 158210"/>
                  <a:gd name="connsiteY11" fmla="*/ 168592 h 209359"/>
                  <a:gd name="connsiteX12" fmla="*/ 26194 w 158210"/>
                  <a:gd name="connsiteY12" fmla="*/ 140589 h 209359"/>
                  <a:gd name="connsiteX13" fmla="*/ 0 w 158210"/>
                  <a:gd name="connsiteY13" fmla="*/ 170402 h 209359"/>
                  <a:gd name="connsiteX14" fmla="*/ 81534 w 158210"/>
                  <a:gd name="connsiteY14" fmla="*/ 209359 h 209359"/>
                  <a:gd name="connsiteX15" fmla="*/ 158210 w 158210"/>
                  <a:gd name="connsiteY15" fmla="*/ 146685 h 209359"/>
                  <a:gd name="connsiteX16" fmla="*/ 112014 w 158210"/>
                  <a:gd name="connsiteY16" fmla="*/ 90868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210" h="209359">
                    <a:moveTo>
                      <a:pt x="112014" y="90868"/>
                    </a:moveTo>
                    <a:lnTo>
                      <a:pt x="82677" y="78772"/>
                    </a:lnTo>
                    <a:cubicBezTo>
                      <a:pt x="65627" y="71723"/>
                      <a:pt x="58960" y="65722"/>
                      <a:pt x="58960" y="57817"/>
                    </a:cubicBezTo>
                    <a:cubicBezTo>
                      <a:pt x="58960" y="48673"/>
                      <a:pt x="67437" y="40767"/>
                      <a:pt x="82677" y="40767"/>
                    </a:cubicBezTo>
                    <a:cubicBezTo>
                      <a:pt x="100298" y="40767"/>
                      <a:pt x="115538" y="48101"/>
                      <a:pt x="130112" y="60198"/>
                    </a:cubicBezTo>
                    <a:lnTo>
                      <a:pt x="155067" y="30385"/>
                    </a:lnTo>
                    <a:cubicBezTo>
                      <a:pt x="136779" y="10287"/>
                      <a:pt x="114300" y="0"/>
                      <a:pt x="85058" y="0"/>
                    </a:cubicBezTo>
                    <a:cubicBezTo>
                      <a:pt x="44863" y="0"/>
                      <a:pt x="12668" y="20669"/>
                      <a:pt x="12668" y="59055"/>
                    </a:cubicBezTo>
                    <a:cubicBezTo>
                      <a:pt x="12668" y="91916"/>
                      <a:pt x="35147" y="106299"/>
                      <a:pt x="54959" y="114395"/>
                    </a:cubicBezTo>
                    <a:lnTo>
                      <a:pt x="87535" y="127825"/>
                    </a:lnTo>
                    <a:cubicBezTo>
                      <a:pt x="104489" y="134779"/>
                      <a:pt x="110680" y="139541"/>
                      <a:pt x="110680" y="150304"/>
                    </a:cubicBezTo>
                    <a:cubicBezTo>
                      <a:pt x="110680" y="159544"/>
                      <a:pt x="102679" y="168592"/>
                      <a:pt x="83344" y="168592"/>
                    </a:cubicBezTo>
                    <a:cubicBezTo>
                      <a:pt x="61436" y="168592"/>
                      <a:pt x="39433" y="156400"/>
                      <a:pt x="26194" y="140589"/>
                    </a:cubicBezTo>
                    <a:lnTo>
                      <a:pt x="0" y="170402"/>
                    </a:lnTo>
                    <a:cubicBezTo>
                      <a:pt x="18288" y="196596"/>
                      <a:pt x="48101" y="209359"/>
                      <a:pt x="81534" y="209359"/>
                    </a:cubicBezTo>
                    <a:cubicBezTo>
                      <a:pt x="124682" y="209359"/>
                      <a:pt x="158210" y="188690"/>
                      <a:pt x="158210" y="146685"/>
                    </a:cubicBezTo>
                    <a:cubicBezTo>
                      <a:pt x="158115" y="117443"/>
                      <a:pt x="138589" y="101727"/>
                      <a:pt x="112014" y="90868"/>
                    </a:cubicBezTo>
                    <a:close/>
                  </a:path>
                </a:pathLst>
              </a:custGeom>
              <a:grpFill/>
              <a:ln w="9525" cap="flat">
                <a:noFill/>
                <a:prstDash val="solid"/>
                <a:miter/>
              </a:ln>
            </p:spPr>
            <p:txBody>
              <a:bodyPr rtlCol="0" anchor="ctr"/>
              <a:lstStyle/>
              <a:p>
                <a:endParaRPr lang="en-AU" dirty="0"/>
              </a:p>
            </p:txBody>
          </p:sp>
          <p:sp>
            <p:nvSpPr>
              <p:cNvPr id="39" name="Freeform: Shape 38">
                <a:extLst>
                  <a:ext uri="{FF2B5EF4-FFF2-40B4-BE49-F238E27FC236}">
                    <a16:creationId xmlns:a16="http://schemas.microsoft.com/office/drawing/2014/main" id="{3862BE60-054A-4909-BBF0-B8E4F0161AEF}"/>
                  </a:ext>
                </a:extLst>
              </p:cNvPr>
              <p:cNvSpPr/>
              <p:nvPr/>
            </p:nvSpPr>
            <p:spPr>
              <a:xfrm>
                <a:off x="6909911" y="3643216"/>
                <a:ext cx="210502" cy="209359"/>
              </a:xfrm>
              <a:custGeom>
                <a:avLst/>
                <a:gdLst>
                  <a:gd name="connsiteX0" fmla="*/ 160592 w 210502"/>
                  <a:gd name="connsiteY0" fmla="*/ 24289 h 209359"/>
                  <a:gd name="connsiteX1" fmla="*/ 97917 w 210502"/>
                  <a:gd name="connsiteY1" fmla="*/ 0 h 209359"/>
                  <a:gd name="connsiteX2" fmla="*/ 0 w 210502"/>
                  <a:gd name="connsiteY2" fmla="*/ 104680 h 209359"/>
                  <a:gd name="connsiteX3" fmla="*/ 97346 w 210502"/>
                  <a:gd name="connsiteY3" fmla="*/ 209360 h 209359"/>
                  <a:gd name="connsiteX4" fmla="*/ 165449 w 210502"/>
                  <a:gd name="connsiteY4" fmla="*/ 177737 h 209359"/>
                  <a:gd name="connsiteX5" fmla="*/ 165449 w 210502"/>
                  <a:gd name="connsiteY5" fmla="*/ 204502 h 209359"/>
                  <a:gd name="connsiteX6" fmla="*/ 210503 w 210502"/>
                  <a:gd name="connsiteY6" fmla="*/ 204502 h 209359"/>
                  <a:gd name="connsiteX7" fmla="*/ 210503 w 210502"/>
                  <a:gd name="connsiteY7" fmla="*/ 4191 h 209359"/>
                  <a:gd name="connsiteX8" fmla="*/ 160592 w 210502"/>
                  <a:gd name="connsiteY8" fmla="*/ 4191 h 209359"/>
                  <a:gd name="connsiteX9" fmla="*/ 160592 w 210502"/>
                  <a:gd name="connsiteY9" fmla="*/ 24289 h 209359"/>
                  <a:gd name="connsiteX10" fmla="*/ 106490 w 210502"/>
                  <a:gd name="connsiteY10" fmla="*/ 165354 h 209359"/>
                  <a:gd name="connsiteX11" fmla="*/ 49911 w 210502"/>
                  <a:gd name="connsiteY11" fmla="*/ 104489 h 209359"/>
                  <a:gd name="connsiteX12" fmla="*/ 106490 w 210502"/>
                  <a:gd name="connsiteY12" fmla="*/ 43625 h 209359"/>
                  <a:gd name="connsiteX13" fmla="*/ 162496 w 210502"/>
                  <a:gd name="connsiteY13" fmla="*/ 104489 h 209359"/>
                  <a:gd name="connsiteX14" fmla="*/ 106490 w 210502"/>
                  <a:gd name="connsiteY14" fmla="*/ 165354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0502" h="209359">
                    <a:moveTo>
                      <a:pt x="160592" y="24289"/>
                    </a:moveTo>
                    <a:cubicBezTo>
                      <a:pt x="143542" y="7239"/>
                      <a:pt x="122873" y="0"/>
                      <a:pt x="97917" y="0"/>
                    </a:cubicBezTo>
                    <a:cubicBezTo>
                      <a:pt x="40100" y="0"/>
                      <a:pt x="0" y="46863"/>
                      <a:pt x="0" y="104680"/>
                    </a:cubicBezTo>
                    <a:cubicBezTo>
                      <a:pt x="0" y="161830"/>
                      <a:pt x="37719" y="209360"/>
                      <a:pt x="97346" y="209360"/>
                    </a:cubicBezTo>
                    <a:cubicBezTo>
                      <a:pt x="127159" y="209360"/>
                      <a:pt x="148495" y="200882"/>
                      <a:pt x="165449" y="177737"/>
                    </a:cubicBezTo>
                    <a:lnTo>
                      <a:pt x="165449" y="204502"/>
                    </a:lnTo>
                    <a:lnTo>
                      <a:pt x="210503" y="204502"/>
                    </a:lnTo>
                    <a:lnTo>
                      <a:pt x="210503" y="4191"/>
                    </a:lnTo>
                    <a:lnTo>
                      <a:pt x="160592" y="4191"/>
                    </a:lnTo>
                    <a:lnTo>
                      <a:pt x="160592" y="24289"/>
                    </a:lnTo>
                    <a:close/>
                    <a:moveTo>
                      <a:pt x="106490" y="165354"/>
                    </a:moveTo>
                    <a:cubicBezTo>
                      <a:pt x="74867" y="165354"/>
                      <a:pt x="49911" y="141065"/>
                      <a:pt x="49911" y="104489"/>
                    </a:cubicBezTo>
                    <a:cubicBezTo>
                      <a:pt x="49911" y="68580"/>
                      <a:pt x="73628" y="43625"/>
                      <a:pt x="106490" y="43625"/>
                    </a:cubicBezTo>
                    <a:cubicBezTo>
                      <a:pt x="140113" y="43625"/>
                      <a:pt x="162496" y="70199"/>
                      <a:pt x="162496" y="104489"/>
                    </a:cubicBezTo>
                    <a:cubicBezTo>
                      <a:pt x="162401" y="139351"/>
                      <a:pt x="140684" y="165354"/>
                      <a:pt x="106490" y="165354"/>
                    </a:cubicBezTo>
                    <a:close/>
                  </a:path>
                </a:pathLst>
              </a:custGeom>
              <a:grpFill/>
              <a:ln w="9525" cap="flat">
                <a:noFill/>
                <a:prstDash val="solid"/>
                <a:miter/>
              </a:ln>
            </p:spPr>
            <p:txBody>
              <a:bodyPr rtlCol="0" anchor="ctr"/>
              <a:lstStyle/>
              <a:p>
                <a:endParaRPr lang="en-AU" dirty="0"/>
              </a:p>
            </p:txBody>
          </p:sp>
          <p:sp>
            <p:nvSpPr>
              <p:cNvPr id="40" name="Freeform: Shape 39">
                <a:extLst>
                  <a:ext uri="{FF2B5EF4-FFF2-40B4-BE49-F238E27FC236}">
                    <a16:creationId xmlns:a16="http://schemas.microsoft.com/office/drawing/2014/main" id="{41F8D930-3464-4F2D-A97C-48A0EE86E3F2}"/>
                  </a:ext>
                </a:extLst>
              </p:cNvPr>
              <p:cNvSpPr/>
              <p:nvPr/>
            </p:nvSpPr>
            <p:spPr>
              <a:xfrm>
                <a:off x="6380130" y="3551872"/>
                <a:ext cx="63912" cy="62007"/>
              </a:xfrm>
              <a:custGeom>
                <a:avLst/>
                <a:gdLst>
                  <a:gd name="connsiteX0" fmla="*/ 31623 w 63912"/>
                  <a:gd name="connsiteY0" fmla="*/ 0 h 62007"/>
                  <a:gd name="connsiteX1" fmla="*/ 0 w 63912"/>
                  <a:gd name="connsiteY1" fmla="*/ 31623 h 62007"/>
                  <a:gd name="connsiteX2" fmla="*/ 31623 w 63912"/>
                  <a:gd name="connsiteY2" fmla="*/ 62008 h 62007"/>
                  <a:gd name="connsiteX3" fmla="*/ 63913 w 63912"/>
                  <a:gd name="connsiteY3" fmla="*/ 31623 h 62007"/>
                  <a:gd name="connsiteX4" fmla="*/ 31623 w 63912"/>
                  <a:gd name="connsiteY4" fmla="*/ 0 h 62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12" h="62007">
                    <a:moveTo>
                      <a:pt x="31623" y="0"/>
                    </a:moveTo>
                    <a:cubicBezTo>
                      <a:pt x="13335" y="0"/>
                      <a:pt x="0" y="14002"/>
                      <a:pt x="0" y="31623"/>
                    </a:cubicBezTo>
                    <a:cubicBezTo>
                      <a:pt x="0" y="49244"/>
                      <a:pt x="14002" y="62008"/>
                      <a:pt x="31623" y="62008"/>
                    </a:cubicBezTo>
                    <a:cubicBezTo>
                      <a:pt x="49911" y="62008"/>
                      <a:pt x="63913" y="49816"/>
                      <a:pt x="63913" y="31623"/>
                    </a:cubicBezTo>
                    <a:cubicBezTo>
                      <a:pt x="63913" y="13430"/>
                      <a:pt x="49816" y="0"/>
                      <a:pt x="31623" y="0"/>
                    </a:cubicBezTo>
                    <a:close/>
                  </a:path>
                </a:pathLst>
              </a:custGeom>
              <a:grpFill/>
              <a:ln w="9525" cap="flat">
                <a:noFill/>
                <a:prstDash val="solid"/>
                <a:miter/>
              </a:ln>
            </p:spPr>
            <p:txBody>
              <a:bodyPr rtlCol="0" anchor="ctr"/>
              <a:lstStyle/>
              <a:p>
                <a:endParaRPr lang="en-AU" dirty="0"/>
              </a:p>
            </p:txBody>
          </p:sp>
          <p:sp>
            <p:nvSpPr>
              <p:cNvPr id="41" name="Freeform: Shape 40">
                <a:extLst>
                  <a:ext uri="{FF2B5EF4-FFF2-40B4-BE49-F238E27FC236}">
                    <a16:creationId xmlns:a16="http://schemas.microsoft.com/office/drawing/2014/main" id="{DBB6E101-89C8-43E3-9F28-742A10847583}"/>
                  </a:ext>
                </a:extLst>
              </p:cNvPr>
              <p:cNvSpPr/>
              <p:nvPr/>
            </p:nvSpPr>
            <p:spPr>
              <a:xfrm>
                <a:off x="6387369" y="3647407"/>
                <a:ext cx="48672" cy="200120"/>
              </a:xfrm>
              <a:custGeom>
                <a:avLst/>
                <a:gdLst>
                  <a:gd name="connsiteX0" fmla="*/ 0 w 48672"/>
                  <a:gd name="connsiteY0" fmla="*/ 0 h 200120"/>
                  <a:gd name="connsiteX1" fmla="*/ 48673 w 48672"/>
                  <a:gd name="connsiteY1" fmla="*/ 0 h 200120"/>
                  <a:gd name="connsiteX2" fmla="*/ 48673 w 48672"/>
                  <a:gd name="connsiteY2" fmla="*/ 200120 h 200120"/>
                  <a:gd name="connsiteX3" fmla="*/ 0 w 48672"/>
                  <a:gd name="connsiteY3" fmla="*/ 200120 h 200120"/>
                </a:gdLst>
                <a:ahLst/>
                <a:cxnLst>
                  <a:cxn ang="0">
                    <a:pos x="connsiteX0" y="connsiteY0"/>
                  </a:cxn>
                  <a:cxn ang="0">
                    <a:pos x="connsiteX1" y="connsiteY1"/>
                  </a:cxn>
                  <a:cxn ang="0">
                    <a:pos x="connsiteX2" y="connsiteY2"/>
                  </a:cxn>
                  <a:cxn ang="0">
                    <a:pos x="connsiteX3" y="connsiteY3"/>
                  </a:cxn>
                </a:cxnLst>
                <a:rect l="l" t="t" r="r" b="b"/>
                <a:pathLst>
                  <a:path w="48672" h="200120">
                    <a:moveTo>
                      <a:pt x="0" y="0"/>
                    </a:moveTo>
                    <a:lnTo>
                      <a:pt x="48673" y="0"/>
                    </a:lnTo>
                    <a:lnTo>
                      <a:pt x="48673" y="200120"/>
                    </a:lnTo>
                    <a:lnTo>
                      <a:pt x="0" y="200120"/>
                    </a:lnTo>
                    <a:close/>
                  </a:path>
                </a:pathLst>
              </a:custGeom>
              <a:grpFill/>
              <a:ln w="9525" cap="flat">
                <a:noFill/>
                <a:prstDash val="solid"/>
                <a:miter/>
              </a:ln>
            </p:spPr>
            <p:txBody>
              <a:bodyPr rtlCol="0" anchor="ctr"/>
              <a:lstStyle/>
              <a:p>
                <a:endParaRPr lang="en-AU" dirty="0"/>
              </a:p>
            </p:txBody>
          </p:sp>
          <p:sp>
            <p:nvSpPr>
              <p:cNvPr id="44" name="Freeform: Shape 43">
                <a:extLst>
                  <a:ext uri="{FF2B5EF4-FFF2-40B4-BE49-F238E27FC236}">
                    <a16:creationId xmlns:a16="http://schemas.microsoft.com/office/drawing/2014/main" id="{90919F6A-DEA1-4719-B9D7-9BC28A752E88}"/>
                  </a:ext>
                </a:extLst>
              </p:cNvPr>
              <p:cNvSpPr/>
              <p:nvPr/>
            </p:nvSpPr>
            <p:spPr>
              <a:xfrm>
                <a:off x="5792343" y="3643121"/>
                <a:ext cx="179546" cy="204406"/>
              </a:xfrm>
              <a:custGeom>
                <a:avLst/>
                <a:gdLst>
                  <a:gd name="connsiteX0" fmla="*/ 104108 w 179546"/>
                  <a:gd name="connsiteY0" fmla="*/ 0 h 204406"/>
                  <a:gd name="connsiteX1" fmla="*/ 45053 w 179546"/>
                  <a:gd name="connsiteY1" fmla="*/ 23717 h 204406"/>
                  <a:gd name="connsiteX2" fmla="*/ 45053 w 179546"/>
                  <a:gd name="connsiteY2" fmla="*/ 4286 h 204406"/>
                  <a:gd name="connsiteX3" fmla="*/ 0 w 179546"/>
                  <a:gd name="connsiteY3" fmla="*/ 4286 h 204406"/>
                  <a:gd name="connsiteX4" fmla="*/ 0 w 179546"/>
                  <a:gd name="connsiteY4" fmla="*/ 204406 h 204406"/>
                  <a:gd name="connsiteX5" fmla="*/ 48673 w 179546"/>
                  <a:gd name="connsiteY5" fmla="*/ 204406 h 204406"/>
                  <a:gd name="connsiteX6" fmla="*/ 48673 w 179546"/>
                  <a:gd name="connsiteY6" fmla="*/ 85153 h 204406"/>
                  <a:gd name="connsiteX7" fmla="*/ 90678 w 179546"/>
                  <a:gd name="connsiteY7" fmla="*/ 43815 h 204406"/>
                  <a:gd name="connsiteX8" fmla="*/ 130873 w 179546"/>
                  <a:gd name="connsiteY8" fmla="*/ 85153 h 204406"/>
                  <a:gd name="connsiteX9" fmla="*/ 130873 w 179546"/>
                  <a:gd name="connsiteY9" fmla="*/ 204406 h 204406"/>
                  <a:gd name="connsiteX10" fmla="*/ 179546 w 179546"/>
                  <a:gd name="connsiteY10" fmla="*/ 204406 h 204406"/>
                  <a:gd name="connsiteX11" fmla="*/ 179546 w 179546"/>
                  <a:gd name="connsiteY11" fmla="*/ 80296 h 204406"/>
                  <a:gd name="connsiteX12" fmla="*/ 104108 w 179546"/>
                  <a:gd name="connsiteY12" fmla="*/ 0 h 20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546" h="204406">
                    <a:moveTo>
                      <a:pt x="104108" y="0"/>
                    </a:moveTo>
                    <a:cubicBezTo>
                      <a:pt x="80391" y="0"/>
                      <a:pt x="61531" y="7334"/>
                      <a:pt x="45053" y="23717"/>
                    </a:cubicBezTo>
                    <a:lnTo>
                      <a:pt x="45053" y="4286"/>
                    </a:lnTo>
                    <a:lnTo>
                      <a:pt x="0" y="4286"/>
                    </a:lnTo>
                    <a:lnTo>
                      <a:pt x="0" y="204406"/>
                    </a:lnTo>
                    <a:lnTo>
                      <a:pt x="48673" y="204406"/>
                    </a:lnTo>
                    <a:lnTo>
                      <a:pt x="48673" y="85153"/>
                    </a:lnTo>
                    <a:cubicBezTo>
                      <a:pt x="48673" y="60198"/>
                      <a:pt x="65722" y="43815"/>
                      <a:pt x="90678" y="43815"/>
                    </a:cubicBezTo>
                    <a:cubicBezTo>
                      <a:pt x="115633" y="43815"/>
                      <a:pt x="130873" y="62103"/>
                      <a:pt x="130873" y="85153"/>
                    </a:cubicBezTo>
                    <a:lnTo>
                      <a:pt x="130873" y="204406"/>
                    </a:lnTo>
                    <a:lnTo>
                      <a:pt x="179546" y="204406"/>
                    </a:lnTo>
                    <a:lnTo>
                      <a:pt x="179546" y="80296"/>
                    </a:lnTo>
                    <a:cubicBezTo>
                      <a:pt x="179546" y="34671"/>
                      <a:pt x="153352" y="0"/>
                      <a:pt x="104108" y="0"/>
                    </a:cubicBezTo>
                    <a:close/>
                  </a:path>
                </a:pathLst>
              </a:custGeom>
              <a:grpFill/>
              <a:ln w="9525" cap="flat">
                <a:noFill/>
                <a:prstDash val="solid"/>
                <a:miter/>
              </a:ln>
            </p:spPr>
            <p:txBody>
              <a:bodyPr rtlCol="0" anchor="ctr"/>
              <a:lstStyle/>
              <a:p>
                <a:endParaRPr lang="en-AU" dirty="0"/>
              </a:p>
            </p:txBody>
          </p:sp>
          <p:sp>
            <p:nvSpPr>
              <p:cNvPr id="47" name="Freeform: Shape 46">
                <a:extLst>
                  <a:ext uri="{FF2B5EF4-FFF2-40B4-BE49-F238E27FC236}">
                    <a16:creationId xmlns:a16="http://schemas.microsoft.com/office/drawing/2014/main" id="{C155CE70-EA9A-4CAD-97BB-22F157F32036}"/>
                  </a:ext>
                </a:extLst>
              </p:cNvPr>
              <p:cNvSpPr/>
              <p:nvPr/>
            </p:nvSpPr>
            <p:spPr>
              <a:xfrm>
                <a:off x="5569743" y="3643121"/>
                <a:ext cx="195929" cy="209359"/>
              </a:xfrm>
              <a:custGeom>
                <a:avLst/>
                <a:gdLst>
                  <a:gd name="connsiteX0" fmla="*/ 103442 w 195929"/>
                  <a:gd name="connsiteY0" fmla="*/ 0 h 209359"/>
                  <a:gd name="connsiteX1" fmla="*/ 0 w 195929"/>
                  <a:gd name="connsiteY1" fmla="*/ 104680 h 209359"/>
                  <a:gd name="connsiteX2" fmla="*/ 108299 w 195929"/>
                  <a:gd name="connsiteY2" fmla="*/ 209359 h 209359"/>
                  <a:gd name="connsiteX3" fmla="*/ 188595 w 195929"/>
                  <a:gd name="connsiteY3" fmla="*/ 178308 h 209359"/>
                  <a:gd name="connsiteX4" fmla="*/ 166116 w 195929"/>
                  <a:gd name="connsiteY4" fmla="*/ 145447 h 209359"/>
                  <a:gd name="connsiteX5" fmla="*/ 110109 w 195929"/>
                  <a:gd name="connsiteY5" fmla="*/ 166783 h 209359"/>
                  <a:gd name="connsiteX6" fmla="*/ 48101 w 195929"/>
                  <a:gd name="connsiteY6" fmla="*/ 120586 h 209359"/>
                  <a:gd name="connsiteX7" fmla="*/ 192310 w 195929"/>
                  <a:gd name="connsiteY7" fmla="*/ 120586 h 209359"/>
                  <a:gd name="connsiteX8" fmla="*/ 195929 w 195929"/>
                  <a:gd name="connsiteY8" fmla="*/ 92011 h 209359"/>
                  <a:gd name="connsiteX9" fmla="*/ 103442 w 195929"/>
                  <a:gd name="connsiteY9" fmla="*/ 0 h 209359"/>
                  <a:gd name="connsiteX10" fmla="*/ 49340 w 195929"/>
                  <a:gd name="connsiteY10" fmla="*/ 84582 h 209359"/>
                  <a:gd name="connsiteX11" fmla="*/ 102298 w 195929"/>
                  <a:gd name="connsiteY11" fmla="*/ 40195 h 209359"/>
                  <a:gd name="connsiteX12" fmla="*/ 149162 w 195929"/>
                  <a:gd name="connsiteY12" fmla="*/ 84582 h 209359"/>
                  <a:gd name="connsiteX13" fmla="*/ 49340 w 195929"/>
                  <a:gd name="connsiteY13" fmla="*/ 84582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03442" y="0"/>
                    </a:moveTo>
                    <a:cubicBezTo>
                      <a:pt x="47435" y="0"/>
                      <a:pt x="0" y="43815"/>
                      <a:pt x="0" y="104680"/>
                    </a:cubicBezTo>
                    <a:cubicBezTo>
                      <a:pt x="0" y="166116"/>
                      <a:pt x="46863" y="209359"/>
                      <a:pt x="108299" y="209359"/>
                    </a:cubicBezTo>
                    <a:cubicBezTo>
                      <a:pt x="127730" y="209359"/>
                      <a:pt x="160592" y="203263"/>
                      <a:pt x="188595" y="178308"/>
                    </a:cubicBezTo>
                    <a:lnTo>
                      <a:pt x="166116" y="145447"/>
                    </a:lnTo>
                    <a:cubicBezTo>
                      <a:pt x="150876" y="158210"/>
                      <a:pt x="129635" y="166783"/>
                      <a:pt x="110109" y="166783"/>
                    </a:cubicBezTo>
                    <a:cubicBezTo>
                      <a:pt x="78486" y="166783"/>
                      <a:pt x="56007" y="150400"/>
                      <a:pt x="48101" y="120586"/>
                    </a:cubicBezTo>
                    <a:lnTo>
                      <a:pt x="192310" y="120586"/>
                    </a:lnTo>
                    <a:cubicBezTo>
                      <a:pt x="194786" y="113919"/>
                      <a:pt x="195929" y="104203"/>
                      <a:pt x="195929" y="92011"/>
                    </a:cubicBezTo>
                    <a:cubicBezTo>
                      <a:pt x="195929" y="40195"/>
                      <a:pt x="158782" y="0"/>
                      <a:pt x="103442" y="0"/>
                    </a:cubicBezTo>
                    <a:close/>
                    <a:moveTo>
                      <a:pt x="49340" y="84582"/>
                    </a:moveTo>
                    <a:cubicBezTo>
                      <a:pt x="55435" y="57817"/>
                      <a:pt x="75533" y="40195"/>
                      <a:pt x="102298" y="40195"/>
                    </a:cubicBezTo>
                    <a:cubicBezTo>
                      <a:pt x="127254" y="40195"/>
                      <a:pt x="147923" y="56007"/>
                      <a:pt x="149162" y="84582"/>
                    </a:cubicBezTo>
                    <a:lnTo>
                      <a:pt x="49340" y="84582"/>
                    </a:lnTo>
                    <a:close/>
                  </a:path>
                </a:pathLst>
              </a:custGeom>
              <a:grpFill/>
              <a:ln w="9525" cap="flat">
                <a:noFill/>
                <a:prstDash val="solid"/>
                <a:miter/>
              </a:ln>
            </p:spPr>
            <p:txBody>
              <a:bodyPr rtlCol="0" anchor="ctr"/>
              <a:lstStyle/>
              <a:p>
                <a:endParaRPr lang="en-AU" dirty="0"/>
              </a:p>
            </p:txBody>
          </p:sp>
          <p:sp>
            <p:nvSpPr>
              <p:cNvPr id="48" name="Freeform: Shape 47">
                <a:extLst>
                  <a:ext uri="{FF2B5EF4-FFF2-40B4-BE49-F238E27FC236}">
                    <a16:creationId xmlns:a16="http://schemas.microsoft.com/office/drawing/2014/main" id="{850CEDB7-D7D9-409A-8D6F-4F7C80196343}"/>
                  </a:ext>
                </a:extLst>
              </p:cNvPr>
              <p:cNvSpPr/>
              <p:nvPr/>
            </p:nvSpPr>
            <p:spPr>
              <a:xfrm>
                <a:off x="5996178" y="3643121"/>
                <a:ext cx="195929" cy="209359"/>
              </a:xfrm>
              <a:custGeom>
                <a:avLst/>
                <a:gdLst>
                  <a:gd name="connsiteX0" fmla="*/ 103442 w 195929"/>
                  <a:gd name="connsiteY0" fmla="*/ 0 h 209359"/>
                  <a:gd name="connsiteX1" fmla="*/ 0 w 195929"/>
                  <a:gd name="connsiteY1" fmla="*/ 104680 h 209359"/>
                  <a:gd name="connsiteX2" fmla="*/ 108299 w 195929"/>
                  <a:gd name="connsiteY2" fmla="*/ 209359 h 209359"/>
                  <a:gd name="connsiteX3" fmla="*/ 188595 w 195929"/>
                  <a:gd name="connsiteY3" fmla="*/ 178308 h 209359"/>
                  <a:gd name="connsiteX4" fmla="*/ 166116 w 195929"/>
                  <a:gd name="connsiteY4" fmla="*/ 145447 h 209359"/>
                  <a:gd name="connsiteX5" fmla="*/ 110109 w 195929"/>
                  <a:gd name="connsiteY5" fmla="*/ 166783 h 209359"/>
                  <a:gd name="connsiteX6" fmla="*/ 48101 w 195929"/>
                  <a:gd name="connsiteY6" fmla="*/ 120586 h 209359"/>
                  <a:gd name="connsiteX7" fmla="*/ 192310 w 195929"/>
                  <a:gd name="connsiteY7" fmla="*/ 120586 h 209359"/>
                  <a:gd name="connsiteX8" fmla="*/ 195929 w 195929"/>
                  <a:gd name="connsiteY8" fmla="*/ 92011 h 209359"/>
                  <a:gd name="connsiteX9" fmla="*/ 103442 w 195929"/>
                  <a:gd name="connsiteY9" fmla="*/ 0 h 209359"/>
                  <a:gd name="connsiteX10" fmla="*/ 49339 w 195929"/>
                  <a:gd name="connsiteY10" fmla="*/ 84582 h 209359"/>
                  <a:gd name="connsiteX11" fmla="*/ 102298 w 195929"/>
                  <a:gd name="connsiteY11" fmla="*/ 40195 h 209359"/>
                  <a:gd name="connsiteX12" fmla="*/ 149161 w 195929"/>
                  <a:gd name="connsiteY12" fmla="*/ 84582 h 209359"/>
                  <a:gd name="connsiteX13" fmla="*/ 49339 w 195929"/>
                  <a:gd name="connsiteY13" fmla="*/ 84582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03442" y="0"/>
                    </a:moveTo>
                    <a:cubicBezTo>
                      <a:pt x="47434" y="0"/>
                      <a:pt x="0" y="43815"/>
                      <a:pt x="0" y="104680"/>
                    </a:cubicBezTo>
                    <a:cubicBezTo>
                      <a:pt x="0" y="166116"/>
                      <a:pt x="46863" y="209359"/>
                      <a:pt x="108299" y="209359"/>
                    </a:cubicBezTo>
                    <a:cubicBezTo>
                      <a:pt x="127730" y="209359"/>
                      <a:pt x="160592" y="203263"/>
                      <a:pt x="188595" y="178308"/>
                    </a:cubicBezTo>
                    <a:lnTo>
                      <a:pt x="166116" y="145447"/>
                    </a:lnTo>
                    <a:cubicBezTo>
                      <a:pt x="150876" y="158210"/>
                      <a:pt x="129635" y="166783"/>
                      <a:pt x="110109" y="166783"/>
                    </a:cubicBezTo>
                    <a:cubicBezTo>
                      <a:pt x="78486" y="166783"/>
                      <a:pt x="56007" y="150400"/>
                      <a:pt x="48101" y="120586"/>
                    </a:cubicBezTo>
                    <a:lnTo>
                      <a:pt x="192310" y="120586"/>
                    </a:lnTo>
                    <a:cubicBezTo>
                      <a:pt x="194786" y="113919"/>
                      <a:pt x="195929" y="104203"/>
                      <a:pt x="195929" y="92011"/>
                    </a:cubicBezTo>
                    <a:cubicBezTo>
                      <a:pt x="195929" y="40195"/>
                      <a:pt x="158877" y="0"/>
                      <a:pt x="103442" y="0"/>
                    </a:cubicBezTo>
                    <a:close/>
                    <a:moveTo>
                      <a:pt x="49339" y="84582"/>
                    </a:moveTo>
                    <a:cubicBezTo>
                      <a:pt x="55435" y="57817"/>
                      <a:pt x="75533" y="40195"/>
                      <a:pt x="102298" y="40195"/>
                    </a:cubicBezTo>
                    <a:cubicBezTo>
                      <a:pt x="127254" y="40195"/>
                      <a:pt x="147923" y="56007"/>
                      <a:pt x="149161" y="84582"/>
                    </a:cubicBezTo>
                    <a:lnTo>
                      <a:pt x="49339" y="84582"/>
                    </a:lnTo>
                    <a:close/>
                  </a:path>
                </a:pathLst>
              </a:custGeom>
              <a:grpFill/>
              <a:ln w="9525" cap="flat">
                <a:noFill/>
                <a:prstDash val="solid"/>
                <a:miter/>
              </a:ln>
            </p:spPr>
            <p:txBody>
              <a:bodyPr rtlCol="0" anchor="ctr"/>
              <a:lstStyle/>
              <a:p>
                <a:endParaRPr lang="en-AU" dirty="0"/>
              </a:p>
            </p:txBody>
          </p:sp>
          <p:sp>
            <p:nvSpPr>
              <p:cNvPr id="49" name="Freeform: Shape 48">
                <a:extLst>
                  <a:ext uri="{FF2B5EF4-FFF2-40B4-BE49-F238E27FC236}">
                    <a16:creationId xmlns:a16="http://schemas.microsoft.com/office/drawing/2014/main" id="{0C3F30AD-DCD5-4D6F-8383-8C10A4308E83}"/>
                  </a:ext>
                </a:extLst>
              </p:cNvPr>
              <p:cNvSpPr/>
              <p:nvPr/>
            </p:nvSpPr>
            <p:spPr>
              <a:xfrm>
                <a:off x="7277957" y="3643216"/>
                <a:ext cx="195929" cy="209359"/>
              </a:xfrm>
              <a:custGeom>
                <a:avLst/>
                <a:gdLst>
                  <a:gd name="connsiteX0" fmla="*/ 195929 w 195929"/>
                  <a:gd name="connsiteY0" fmla="*/ 91821 h 209359"/>
                  <a:gd name="connsiteX1" fmla="*/ 103442 w 195929"/>
                  <a:gd name="connsiteY1" fmla="*/ 0 h 209359"/>
                  <a:gd name="connsiteX2" fmla="*/ 0 w 195929"/>
                  <a:gd name="connsiteY2" fmla="*/ 104680 h 209359"/>
                  <a:gd name="connsiteX3" fmla="*/ 108299 w 195929"/>
                  <a:gd name="connsiteY3" fmla="*/ 209360 h 209359"/>
                  <a:gd name="connsiteX4" fmla="*/ 188595 w 195929"/>
                  <a:gd name="connsiteY4" fmla="*/ 178308 h 209359"/>
                  <a:gd name="connsiteX5" fmla="*/ 166116 w 195929"/>
                  <a:gd name="connsiteY5" fmla="*/ 145447 h 209359"/>
                  <a:gd name="connsiteX6" fmla="*/ 110109 w 195929"/>
                  <a:gd name="connsiteY6" fmla="*/ 166783 h 209359"/>
                  <a:gd name="connsiteX7" fmla="*/ 48101 w 195929"/>
                  <a:gd name="connsiteY7" fmla="*/ 120587 h 209359"/>
                  <a:gd name="connsiteX8" fmla="*/ 192310 w 195929"/>
                  <a:gd name="connsiteY8" fmla="*/ 120587 h 209359"/>
                  <a:gd name="connsiteX9" fmla="*/ 195929 w 195929"/>
                  <a:gd name="connsiteY9" fmla="*/ 91821 h 209359"/>
                  <a:gd name="connsiteX10" fmla="*/ 49339 w 195929"/>
                  <a:gd name="connsiteY10" fmla="*/ 84487 h 209359"/>
                  <a:gd name="connsiteX11" fmla="*/ 102298 w 195929"/>
                  <a:gd name="connsiteY11" fmla="*/ 40100 h 209359"/>
                  <a:gd name="connsiteX12" fmla="*/ 149162 w 195929"/>
                  <a:gd name="connsiteY12" fmla="*/ 84487 h 209359"/>
                  <a:gd name="connsiteX13" fmla="*/ 49339 w 195929"/>
                  <a:gd name="connsiteY13" fmla="*/ 84487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95929" y="91821"/>
                    </a:moveTo>
                    <a:cubicBezTo>
                      <a:pt x="195929" y="40100"/>
                      <a:pt x="158782" y="0"/>
                      <a:pt x="103442" y="0"/>
                    </a:cubicBezTo>
                    <a:cubicBezTo>
                      <a:pt x="47435" y="0"/>
                      <a:pt x="0" y="43815"/>
                      <a:pt x="0" y="104680"/>
                    </a:cubicBezTo>
                    <a:cubicBezTo>
                      <a:pt x="0" y="166116"/>
                      <a:pt x="46863" y="209360"/>
                      <a:pt x="108299" y="209360"/>
                    </a:cubicBezTo>
                    <a:cubicBezTo>
                      <a:pt x="127730" y="209360"/>
                      <a:pt x="160592" y="203264"/>
                      <a:pt x="188595" y="178308"/>
                    </a:cubicBezTo>
                    <a:lnTo>
                      <a:pt x="166116" y="145447"/>
                    </a:lnTo>
                    <a:cubicBezTo>
                      <a:pt x="150876" y="158210"/>
                      <a:pt x="129635" y="166783"/>
                      <a:pt x="110109" y="166783"/>
                    </a:cubicBezTo>
                    <a:cubicBezTo>
                      <a:pt x="78486" y="166783"/>
                      <a:pt x="56007" y="150400"/>
                      <a:pt x="48101" y="120587"/>
                    </a:cubicBezTo>
                    <a:lnTo>
                      <a:pt x="192310" y="120587"/>
                    </a:lnTo>
                    <a:cubicBezTo>
                      <a:pt x="194691" y="113729"/>
                      <a:pt x="195929" y="103918"/>
                      <a:pt x="195929" y="91821"/>
                    </a:cubicBezTo>
                    <a:close/>
                    <a:moveTo>
                      <a:pt x="49339" y="84487"/>
                    </a:moveTo>
                    <a:cubicBezTo>
                      <a:pt x="55436" y="57722"/>
                      <a:pt x="75533" y="40100"/>
                      <a:pt x="102298" y="40100"/>
                    </a:cubicBezTo>
                    <a:cubicBezTo>
                      <a:pt x="127254" y="40100"/>
                      <a:pt x="147923" y="55912"/>
                      <a:pt x="149162" y="84487"/>
                    </a:cubicBezTo>
                    <a:lnTo>
                      <a:pt x="49339" y="84487"/>
                    </a:lnTo>
                    <a:close/>
                  </a:path>
                </a:pathLst>
              </a:custGeom>
              <a:grpFill/>
              <a:ln w="9525" cap="flat">
                <a:noFill/>
                <a:prstDash val="solid"/>
                <a:miter/>
              </a:ln>
            </p:spPr>
            <p:txBody>
              <a:bodyPr rtlCol="0" anchor="ctr"/>
              <a:lstStyle/>
              <a:p>
                <a:endParaRPr lang="en-AU" dirty="0"/>
              </a:p>
            </p:txBody>
          </p:sp>
          <p:sp>
            <p:nvSpPr>
              <p:cNvPr id="50" name="Freeform: Shape 49">
                <a:extLst>
                  <a:ext uri="{FF2B5EF4-FFF2-40B4-BE49-F238E27FC236}">
                    <a16:creationId xmlns:a16="http://schemas.microsoft.com/office/drawing/2014/main" id="{447C615F-E8D1-41DB-807D-40F255A24381}"/>
                  </a:ext>
                </a:extLst>
              </p:cNvPr>
              <p:cNvSpPr/>
              <p:nvPr/>
            </p:nvSpPr>
            <p:spPr>
              <a:xfrm>
                <a:off x="6461379" y="3643121"/>
                <a:ext cx="158210" cy="209359"/>
              </a:xfrm>
              <a:custGeom>
                <a:avLst/>
                <a:gdLst>
                  <a:gd name="connsiteX0" fmla="*/ 112014 w 158210"/>
                  <a:gd name="connsiteY0" fmla="*/ 90868 h 209359"/>
                  <a:gd name="connsiteX1" fmla="*/ 82677 w 158210"/>
                  <a:gd name="connsiteY1" fmla="*/ 78772 h 209359"/>
                  <a:gd name="connsiteX2" fmla="*/ 58960 w 158210"/>
                  <a:gd name="connsiteY2" fmla="*/ 57817 h 209359"/>
                  <a:gd name="connsiteX3" fmla="*/ 82677 w 158210"/>
                  <a:gd name="connsiteY3" fmla="*/ 40767 h 209359"/>
                  <a:gd name="connsiteX4" fmla="*/ 130112 w 158210"/>
                  <a:gd name="connsiteY4" fmla="*/ 60198 h 209359"/>
                  <a:gd name="connsiteX5" fmla="*/ 155067 w 158210"/>
                  <a:gd name="connsiteY5" fmla="*/ 30385 h 209359"/>
                  <a:gd name="connsiteX6" fmla="*/ 85058 w 158210"/>
                  <a:gd name="connsiteY6" fmla="*/ 0 h 209359"/>
                  <a:gd name="connsiteX7" fmla="*/ 12668 w 158210"/>
                  <a:gd name="connsiteY7" fmla="*/ 59055 h 209359"/>
                  <a:gd name="connsiteX8" fmla="*/ 54959 w 158210"/>
                  <a:gd name="connsiteY8" fmla="*/ 114395 h 209359"/>
                  <a:gd name="connsiteX9" fmla="*/ 87535 w 158210"/>
                  <a:gd name="connsiteY9" fmla="*/ 127825 h 209359"/>
                  <a:gd name="connsiteX10" fmla="*/ 110680 w 158210"/>
                  <a:gd name="connsiteY10" fmla="*/ 150304 h 209359"/>
                  <a:gd name="connsiteX11" fmla="*/ 83344 w 158210"/>
                  <a:gd name="connsiteY11" fmla="*/ 168592 h 209359"/>
                  <a:gd name="connsiteX12" fmla="*/ 26194 w 158210"/>
                  <a:gd name="connsiteY12" fmla="*/ 140589 h 209359"/>
                  <a:gd name="connsiteX13" fmla="*/ 0 w 158210"/>
                  <a:gd name="connsiteY13" fmla="*/ 170402 h 209359"/>
                  <a:gd name="connsiteX14" fmla="*/ 81534 w 158210"/>
                  <a:gd name="connsiteY14" fmla="*/ 209359 h 209359"/>
                  <a:gd name="connsiteX15" fmla="*/ 158210 w 158210"/>
                  <a:gd name="connsiteY15" fmla="*/ 146685 h 209359"/>
                  <a:gd name="connsiteX16" fmla="*/ 112014 w 158210"/>
                  <a:gd name="connsiteY16" fmla="*/ 90868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210" h="209359">
                    <a:moveTo>
                      <a:pt x="112014" y="90868"/>
                    </a:moveTo>
                    <a:lnTo>
                      <a:pt x="82677" y="78772"/>
                    </a:lnTo>
                    <a:cubicBezTo>
                      <a:pt x="65627" y="71723"/>
                      <a:pt x="58960" y="65722"/>
                      <a:pt x="58960" y="57817"/>
                    </a:cubicBezTo>
                    <a:cubicBezTo>
                      <a:pt x="58960" y="48673"/>
                      <a:pt x="67437" y="40767"/>
                      <a:pt x="82677" y="40767"/>
                    </a:cubicBezTo>
                    <a:cubicBezTo>
                      <a:pt x="100298" y="40767"/>
                      <a:pt x="115538" y="48101"/>
                      <a:pt x="130112" y="60198"/>
                    </a:cubicBezTo>
                    <a:lnTo>
                      <a:pt x="155067" y="30385"/>
                    </a:lnTo>
                    <a:cubicBezTo>
                      <a:pt x="136779" y="10287"/>
                      <a:pt x="114300" y="0"/>
                      <a:pt x="85058" y="0"/>
                    </a:cubicBezTo>
                    <a:cubicBezTo>
                      <a:pt x="44863" y="0"/>
                      <a:pt x="12668" y="20669"/>
                      <a:pt x="12668" y="59055"/>
                    </a:cubicBezTo>
                    <a:cubicBezTo>
                      <a:pt x="12668" y="91916"/>
                      <a:pt x="35147" y="106299"/>
                      <a:pt x="54959" y="114395"/>
                    </a:cubicBezTo>
                    <a:lnTo>
                      <a:pt x="87535" y="127825"/>
                    </a:lnTo>
                    <a:cubicBezTo>
                      <a:pt x="104489" y="134779"/>
                      <a:pt x="110680" y="139541"/>
                      <a:pt x="110680" y="150304"/>
                    </a:cubicBezTo>
                    <a:cubicBezTo>
                      <a:pt x="110680" y="159544"/>
                      <a:pt x="102679" y="168592"/>
                      <a:pt x="83344" y="168592"/>
                    </a:cubicBezTo>
                    <a:cubicBezTo>
                      <a:pt x="61436" y="168592"/>
                      <a:pt x="39433" y="156400"/>
                      <a:pt x="26194" y="140589"/>
                    </a:cubicBezTo>
                    <a:lnTo>
                      <a:pt x="0" y="170402"/>
                    </a:lnTo>
                    <a:cubicBezTo>
                      <a:pt x="18288" y="196596"/>
                      <a:pt x="48101" y="209359"/>
                      <a:pt x="81534" y="209359"/>
                    </a:cubicBezTo>
                    <a:cubicBezTo>
                      <a:pt x="124682" y="209359"/>
                      <a:pt x="158210" y="188690"/>
                      <a:pt x="158210" y="146685"/>
                    </a:cubicBezTo>
                    <a:cubicBezTo>
                      <a:pt x="158115" y="117443"/>
                      <a:pt x="138493" y="101727"/>
                      <a:pt x="112014" y="90868"/>
                    </a:cubicBezTo>
                    <a:close/>
                  </a:path>
                </a:pathLst>
              </a:custGeom>
              <a:grpFill/>
              <a:ln w="9525" cap="flat">
                <a:noFill/>
                <a:prstDash val="solid"/>
                <a:miter/>
              </a:ln>
            </p:spPr>
            <p:txBody>
              <a:bodyPr rtlCol="0" anchor="ctr"/>
              <a:lstStyle/>
              <a:p>
                <a:endParaRPr lang="en-AU" dirty="0"/>
              </a:p>
            </p:txBody>
          </p:sp>
          <p:sp>
            <p:nvSpPr>
              <p:cNvPr id="51" name="Freeform: Shape 50">
                <a:extLst>
                  <a:ext uri="{FF2B5EF4-FFF2-40B4-BE49-F238E27FC236}">
                    <a16:creationId xmlns:a16="http://schemas.microsoft.com/office/drawing/2014/main" id="{94AE80C7-7E9E-4370-8E21-4F96307244F5}"/>
                  </a:ext>
                </a:extLst>
              </p:cNvPr>
              <p:cNvSpPr/>
              <p:nvPr/>
            </p:nvSpPr>
            <p:spPr>
              <a:xfrm>
                <a:off x="5276564" y="3573779"/>
                <a:ext cx="270129" cy="278701"/>
              </a:xfrm>
              <a:custGeom>
                <a:avLst/>
                <a:gdLst>
                  <a:gd name="connsiteX0" fmla="*/ 142304 w 270129"/>
                  <a:gd name="connsiteY0" fmla="*/ 172212 h 278701"/>
                  <a:gd name="connsiteX1" fmla="*/ 220694 w 270129"/>
                  <a:gd name="connsiteY1" fmla="*/ 172212 h 278701"/>
                  <a:gd name="connsiteX2" fmla="*/ 220694 w 270129"/>
                  <a:gd name="connsiteY2" fmla="*/ 200692 h 278701"/>
                  <a:gd name="connsiteX3" fmla="*/ 145352 w 270129"/>
                  <a:gd name="connsiteY3" fmla="*/ 233648 h 278701"/>
                  <a:gd name="connsiteX4" fmla="*/ 50578 w 270129"/>
                  <a:gd name="connsiteY4" fmla="*/ 139351 h 278701"/>
                  <a:gd name="connsiteX5" fmla="*/ 142304 w 270129"/>
                  <a:gd name="connsiteY5" fmla="*/ 45625 h 278701"/>
                  <a:gd name="connsiteX6" fmla="*/ 218218 w 270129"/>
                  <a:gd name="connsiteY6" fmla="*/ 85916 h 278701"/>
                  <a:gd name="connsiteX7" fmla="*/ 256127 w 270129"/>
                  <a:gd name="connsiteY7" fmla="*/ 59055 h 278701"/>
                  <a:gd name="connsiteX8" fmla="*/ 143542 w 270129"/>
                  <a:gd name="connsiteY8" fmla="*/ 0 h 278701"/>
                  <a:gd name="connsiteX9" fmla="*/ 0 w 270129"/>
                  <a:gd name="connsiteY9" fmla="*/ 139351 h 278701"/>
                  <a:gd name="connsiteX10" fmla="*/ 143542 w 270129"/>
                  <a:gd name="connsiteY10" fmla="*/ 278701 h 278701"/>
                  <a:gd name="connsiteX11" fmla="*/ 270129 w 270129"/>
                  <a:gd name="connsiteY11" fmla="*/ 207455 h 278701"/>
                  <a:gd name="connsiteX12" fmla="*/ 270129 w 270129"/>
                  <a:gd name="connsiteY12" fmla="*/ 129064 h 278701"/>
                  <a:gd name="connsiteX13" fmla="*/ 142304 w 270129"/>
                  <a:gd name="connsiteY13" fmla="*/ 129064 h 278701"/>
                  <a:gd name="connsiteX14" fmla="*/ 142304 w 270129"/>
                  <a:gd name="connsiteY14" fmla="*/ 172212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0129" h="278701">
                    <a:moveTo>
                      <a:pt x="142304" y="172212"/>
                    </a:moveTo>
                    <a:lnTo>
                      <a:pt x="220694" y="172212"/>
                    </a:lnTo>
                    <a:lnTo>
                      <a:pt x="220694" y="200692"/>
                    </a:lnTo>
                    <a:cubicBezTo>
                      <a:pt x="203740" y="221933"/>
                      <a:pt x="173355" y="233648"/>
                      <a:pt x="145352" y="233648"/>
                    </a:cubicBezTo>
                    <a:cubicBezTo>
                      <a:pt x="89344" y="233648"/>
                      <a:pt x="50578" y="195358"/>
                      <a:pt x="50578" y="139351"/>
                    </a:cubicBezTo>
                    <a:cubicBezTo>
                      <a:pt x="50578" y="86392"/>
                      <a:pt x="85058" y="45625"/>
                      <a:pt x="142304" y="45625"/>
                    </a:cubicBezTo>
                    <a:cubicBezTo>
                      <a:pt x="175165" y="45625"/>
                      <a:pt x="196882" y="59150"/>
                      <a:pt x="218218" y="85916"/>
                    </a:cubicBezTo>
                    <a:lnTo>
                      <a:pt x="256127" y="59055"/>
                    </a:lnTo>
                    <a:cubicBezTo>
                      <a:pt x="228409" y="19717"/>
                      <a:pt x="188881" y="0"/>
                      <a:pt x="143542" y="0"/>
                    </a:cubicBezTo>
                    <a:cubicBezTo>
                      <a:pt x="65056" y="0"/>
                      <a:pt x="0" y="57817"/>
                      <a:pt x="0" y="139351"/>
                    </a:cubicBezTo>
                    <a:cubicBezTo>
                      <a:pt x="0" y="219647"/>
                      <a:pt x="63913" y="278701"/>
                      <a:pt x="143542" y="278701"/>
                    </a:cubicBezTo>
                    <a:cubicBezTo>
                      <a:pt x="194024" y="278701"/>
                      <a:pt x="242697" y="253651"/>
                      <a:pt x="270129" y="207455"/>
                    </a:cubicBezTo>
                    <a:lnTo>
                      <a:pt x="270129" y="129064"/>
                    </a:lnTo>
                    <a:lnTo>
                      <a:pt x="142304" y="129064"/>
                    </a:lnTo>
                    <a:lnTo>
                      <a:pt x="142304" y="172212"/>
                    </a:lnTo>
                    <a:close/>
                  </a:path>
                </a:pathLst>
              </a:custGeom>
              <a:grpFill/>
              <a:ln w="9525" cap="flat">
                <a:noFill/>
                <a:prstDash val="solid"/>
                <a:miter/>
              </a:ln>
            </p:spPr>
            <p:txBody>
              <a:bodyPr rtlCol="0" anchor="ctr"/>
              <a:lstStyle/>
              <a:p>
                <a:endParaRPr lang="en-AU" dirty="0"/>
              </a:p>
            </p:txBody>
          </p:sp>
          <p:sp>
            <p:nvSpPr>
              <p:cNvPr id="52" name="Freeform: Shape 51">
                <a:extLst>
                  <a:ext uri="{FF2B5EF4-FFF2-40B4-BE49-F238E27FC236}">
                    <a16:creationId xmlns:a16="http://schemas.microsoft.com/office/drawing/2014/main" id="{C86AD8F1-74D2-4234-900A-DCA90BC6E426}"/>
                  </a:ext>
                </a:extLst>
              </p:cNvPr>
              <p:cNvSpPr/>
              <p:nvPr/>
            </p:nvSpPr>
            <p:spPr>
              <a:xfrm>
                <a:off x="6637972" y="3573779"/>
                <a:ext cx="259746" cy="278701"/>
              </a:xfrm>
              <a:custGeom>
                <a:avLst/>
                <a:gdLst>
                  <a:gd name="connsiteX0" fmla="*/ 142970 w 259746"/>
                  <a:gd name="connsiteY0" fmla="*/ 45625 h 278701"/>
                  <a:gd name="connsiteX1" fmla="*/ 222028 w 259746"/>
                  <a:gd name="connsiteY1" fmla="*/ 91249 h 278701"/>
                  <a:gd name="connsiteX2" fmla="*/ 259747 w 259746"/>
                  <a:gd name="connsiteY2" fmla="*/ 64484 h 278701"/>
                  <a:gd name="connsiteX3" fmla="*/ 142970 w 259746"/>
                  <a:gd name="connsiteY3" fmla="*/ 0 h 278701"/>
                  <a:gd name="connsiteX4" fmla="*/ 0 w 259746"/>
                  <a:gd name="connsiteY4" fmla="*/ 139351 h 278701"/>
                  <a:gd name="connsiteX5" fmla="*/ 142970 w 259746"/>
                  <a:gd name="connsiteY5" fmla="*/ 278701 h 278701"/>
                  <a:gd name="connsiteX6" fmla="*/ 259747 w 259746"/>
                  <a:gd name="connsiteY6" fmla="*/ 214789 h 278701"/>
                  <a:gd name="connsiteX7" fmla="*/ 222028 w 259746"/>
                  <a:gd name="connsiteY7" fmla="*/ 187452 h 278701"/>
                  <a:gd name="connsiteX8" fmla="*/ 142970 w 259746"/>
                  <a:gd name="connsiteY8" fmla="*/ 233077 h 278701"/>
                  <a:gd name="connsiteX9" fmla="*/ 51149 w 259746"/>
                  <a:gd name="connsiteY9" fmla="*/ 139351 h 278701"/>
                  <a:gd name="connsiteX10" fmla="*/ 142970 w 259746"/>
                  <a:gd name="connsiteY10" fmla="*/ 45625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746" h="278701">
                    <a:moveTo>
                      <a:pt x="142970" y="45625"/>
                    </a:moveTo>
                    <a:cubicBezTo>
                      <a:pt x="176403" y="45625"/>
                      <a:pt x="199549" y="60007"/>
                      <a:pt x="222028" y="91249"/>
                    </a:cubicBezTo>
                    <a:lnTo>
                      <a:pt x="259747" y="64484"/>
                    </a:lnTo>
                    <a:cubicBezTo>
                      <a:pt x="234791" y="24289"/>
                      <a:pt x="194024" y="0"/>
                      <a:pt x="142970" y="0"/>
                    </a:cubicBezTo>
                    <a:cubicBezTo>
                      <a:pt x="62103" y="0"/>
                      <a:pt x="0" y="60865"/>
                      <a:pt x="0" y="139351"/>
                    </a:cubicBezTo>
                    <a:cubicBezTo>
                      <a:pt x="0" y="216599"/>
                      <a:pt x="60198" y="278701"/>
                      <a:pt x="142970" y="278701"/>
                    </a:cubicBezTo>
                    <a:cubicBezTo>
                      <a:pt x="192215" y="278701"/>
                      <a:pt x="234220" y="256222"/>
                      <a:pt x="259747" y="214789"/>
                    </a:cubicBezTo>
                    <a:lnTo>
                      <a:pt x="222028" y="187452"/>
                    </a:lnTo>
                    <a:cubicBezTo>
                      <a:pt x="202597" y="216694"/>
                      <a:pt x="178213" y="233077"/>
                      <a:pt x="142970" y="233077"/>
                    </a:cubicBezTo>
                    <a:cubicBezTo>
                      <a:pt x="89440" y="233077"/>
                      <a:pt x="51149" y="191738"/>
                      <a:pt x="51149" y="139351"/>
                    </a:cubicBezTo>
                    <a:cubicBezTo>
                      <a:pt x="51149" y="88868"/>
                      <a:pt x="87630" y="45625"/>
                      <a:pt x="142970" y="45625"/>
                    </a:cubicBezTo>
                    <a:close/>
                  </a:path>
                </a:pathLst>
              </a:custGeom>
              <a:grpFill/>
              <a:ln w="9525" cap="flat">
                <a:noFill/>
                <a:prstDash val="solid"/>
                <a:miter/>
              </a:ln>
            </p:spPr>
            <p:txBody>
              <a:bodyPr rtlCol="0" anchor="ctr"/>
              <a:lstStyle/>
              <a:p>
                <a:endParaRPr lang="en-AU" dirty="0"/>
              </a:p>
            </p:txBody>
          </p:sp>
          <p:sp>
            <p:nvSpPr>
              <p:cNvPr id="53" name="Freeform: Shape 52">
                <a:extLst>
                  <a:ext uri="{FF2B5EF4-FFF2-40B4-BE49-F238E27FC236}">
                    <a16:creationId xmlns:a16="http://schemas.microsoft.com/office/drawing/2014/main" id="{A9B5A938-503F-4580-A3A8-0E411164B336}"/>
                  </a:ext>
                </a:extLst>
              </p:cNvPr>
              <p:cNvSpPr/>
              <p:nvPr/>
            </p:nvSpPr>
            <p:spPr>
              <a:xfrm>
                <a:off x="7156323" y="3644931"/>
                <a:ext cx="118681" cy="202596"/>
              </a:xfrm>
              <a:custGeom>
                <a:avLst/>
                <a:gdLst>
                  <a:gd name="connsiteX0" fmla="*/ 45053 w 118681"/>
                  <a:gd name="connsiteY0" fmla="*/ 28004 h 202596"/>
                  <a:gd name="connsiteX1" fmla="*/ 45053 w 118681"/>
                  <a:gd name="connsiteY1" fmla="*/ 2477 h 202596"/>
                  <a:gd name="connsiteX2" fmla="*/ 0 w 118681"/>
                  <a:gd name="connsiteY2" fmla="*/ 2477 h 202596"/>
                  <a:gd name="connsiteX3" fmla="*/ 0 w 118681"/>
                  <a:gd name="connsiteY3" fmla="*/ 202597 h 202596"/>
                  <a:gd name="connsiteX4" fmla="*/ 48673 w 118681"/>
                  <a:gd name="connsiteY4" fmla="*/ 202597 h 202596"/>
                  <a:gd name="connsiteX5" fmla="*/ 48673 w 118681"/>
                  <a:gd name="connsiteY5" fmla="*/ 102870 h 202596"/>
                  <a:gd name="connsiteX6" fmla="*/ 118681 w 118681"/>
                  <a:gd name="connsiteY6" fmla="*/ 48101 h 202596"/>
                  <a:gd name="connsiteX7" fmla="*/ 118681 w 118681"/>
                  <a:gd name="connsiteY7" fmla="*/ 2477 h 202596"/>
                  <a:gd name="connsiteX8" fmla="*/ 101060 w 118681"/>
                  <a:gd name="connsiteY8" fmla="*/ 0 h 202596"/>
                  <a:gd name="connsiteX9" fmla="*/ 45053 w 118681"/>
                  <a:gd name="connsiteY9" fmla="*/ 28004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1" h="202596">
                    <a:moveTo>
                      <a:pt x="45053" y="28004"/>
                    </a:moveTo>
                    <a:lnTo>
                      <a:pt x="45053" y="2477"/>
                    </a:lnTo>
                    <a:lnTo>
                      <a:pt x="0" y="2477"/>
                    </a:lnTo>
                    <a:lnTo>
                      <a:pt x="0" y="202597"/>
                    </a:lnTo>
                    <a:lnTo>
                      <a:pt x="48673" y="202597"/>
                    </a:lnTo>
                    <a:lnTo>
                      <a:pt x="48673" y="102870"/>
                    </a:lnTo>
                    <a:cubicBezTo>
                      <a:pt x="48673" y="61150"/>
                      <a:pt x="77914" y="41434"/>
                      <a:pt x="118681" y="48101"/>
                    </a:cubicBezTo>
                    <a:lnTo>
                      <a:pt x="118681" y="2477"/>
                    </a:lnTo>
                    <a:cubicBezTo>
                      <a:pt x="113824" y="1238"/>
                      <a:pt x="107728" y="0"/>
                      <a:pt x="101060" y="0"/>
                    </a:cubicBezTo>
                    <a:cubicBezTo>
                      <a:pt x="78486" y="0"/>
                      <a:pt x="58388" y="9811"/>
                      <a:pt x="45053" y="28004"/>
                    </a:cubicBezTo>
                    <a:close/>
                  </a:path>
                </a:pathLst>
              </a:custGeom>
              <a:grpFill/>
              <a:ln w="9525" cap="flat">
                <a:noFill/>
                <a:prstDash val="solid"/>
                <a:miter/>
              </a:ln>
            </p:spPr>
            <p:txBody>
              <a:bodyPr rtlCol="0" anchor="ctr"/>
              <a:lstStyle/>
              <a:p>
                <a:endParaRPr lang="en-AU" dirty="0"/>
              </a:p>
            </p:txBody>
          </p:sp>
        </p:grpSp>
      </p:grpSp>
      <p:sp>
        <p:nvSpPr>
          <p:cNvPr id="54" name="Rectangle 53">
            <a:extLst>
              <a:ext uri="{FF2B5EF4-FFF2-40B4-BE49-F238E27FC236}">
                <a16:creationId xmlns:a16="http://schemas.microsoft.com/office/drawing/2014/main" id="{D88A9780-E05F-45AE-8A51-2311CF4B2649}"/>
              </a:ext>
            </a:extLst>
          </p:cNvPr>
          <p:cNvSpPr/>
          <p:nvPr userDrawn="1"/>
        </p:nvSpPr>
        <p:spPr>
          <a:xfrm>
            <a:off x="-1582576" y="1072662"/>
            <a:ext cx="1440000" cy="1581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Instructions –  how to replace the image:</a:t>
            </a:r>
          </a:p>
          <a:p>
            <a:endParaRPr lang="en-AU" sz="1200" dirty="0">
              <a:solidFill>
                <a:schemeClr val="bg1"/>
              </a:solidFill>
            </a:endParaRPr>
          </a:p>
          <a:p>
            <a:r>
              <a:rPr lang="en-AU" sz="1200" dirty="0">
                <a:solidFill>
                  <a:schemeClr val="bg1"/>
                </a:solidFill>
              </a:rPr>
              <a:t>Refer back to slide #1 on this template.</a:t>
            </a:r>
          </a:p>
        </p:txBody>
      </p:sp>
      <p:sp>
        <p:nvSpPr>
          <p:cNvPr id="55" name="Footer Placeholder 4">
            <a:extLst>
              <a:ext uri="{FF2B5EF4-FFF2-40B4-BE49-F238E27FC236}">
                <a16:creationId xmlns:a16="http://schemas.microsoft.com/office/drawing/2014/main" id="{EB9F1895-899E-40EB-98DF-DE8490C39E41}"/>
              </a:ext>
            </a:extLst>
          </p:cNvPr>
          <p:cNvSpPr>
            <a:spLocks noGrp="1"/>
          </p:cNvSpPr>
          <p:nvPr>
            <p:ph type="ftr" sz="quarter" idx="3"/>
          </p:nvPr>
        </p:nvSpPr>
        <p:spPr>
          <a:xfrm>
            <a:off x="738193" y="6318221"/>
            <a:ext cx="1124064"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r>
              <a:rPr lang="en-AU" dirty="0"/>
              <a:t>©GenesisCare 2021</a:t>
            </a:r>
          </a:p>
        </p:txBody>
      </p:sp>
      <p:sp>
        <p:nvSpPr>
          <p:cNvPr id="56" name="Slide Number Placeholder 5">
            <a:extLst>
              <a:ext uri="{FF2B5EF4-FFF2-40B4-BE49-F238E27FC236}">
                <a16:creationId xmlns:a16="http://schemas.microsoft.com/office/drawing/2014/main" id="{AF945289-4EF1-4006-87A0-AFFE7C7D8CF4}"/>
              </a:ext>
            </a:extLst>
          </p:cNvPr>
          <p:cNvSpPr>
            <a:spLocks noGrp="1"/>
          </p:cNvSpPr>
          <p:nvPr>
            <p:ph type="sldNum" sz="quarter" idx="4"/>
          </p:nvPr>
        </p:nvSpPr>
        <p:spPr>
          <a:xfrm>
            <a:off x="1939496" y="6318221"/>
            <a:ext cx="312830"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fld id="{FAB6D39D-1210-4F97-8D6B-D4136F467DEA}" type="slidenum">
              <a:rPr lang="en-AU" smtClean="0"/>
              <a:pPr/>
              <a:t>‹#›</a:t>
            </a:fld>
            <a:endParaRPr lang="en-AU" dirty="0"/>
          </a:p>
        </p:txBody>
      </p:sp>
      <p:sp>
        <p:nvSpPr>
          <p:cNvPr id="57" name="Title 1">
            <a:extLst>
              <a:ext uri="{FF2B5EF4-FFF2-40B4-BE49-F238E27FC236}">
                <a16:creationId xmlns:a16="http://schemas.microsoft.com/office/drawing/2014/main" id="{45F0B3A7-66CE-4074-915E-01D44A784292}"/>
              </a:ext>
            </a:extLst>
          </p:cNvPr>
          <p:cNvSpPr>
            <a:spLocks noGrp="1"/>
          </p:cNvSpPr>
          <p:nvPr>
            <p:ph type="title"/>
          </p:nvPr>
        </p:nvSpPr>
        <p:spPr>
          <a:xfrm>
            <a:off x="5322072" y="540000"/>
            <a:ext cx="6129147" cy="480131"/>
          </a:xfrm>
          <a:noFill/>
        </p:spPr>
        <p:txBody>
          <a:bodyPr/>
          <a:lstStyle>
            <a:lvl1pPr>
              <a:defRPr>
                <a:solidFill>
                  <a:schemeClr val="bg1"/>
                </a:solidFill>
              </a:defRPr>
            </a:lvl1pPr>
          </a:lstStyle>
          <a:p>
            <a:r>
              <a:rPr lang="en-US" noProof="0"/>
              <a:t>Click to edit Master title style</a:t>
            </a:r>
            <a:endParaRPr lang="en-AU" noProof="0" dirty="0"/>
          </a:p>
        </p:txBody>
      </p:sp>
      <p:sp>
        <p:nvSpPr>
          <p:cNvPr id="58" name="Content Placeholder 2">
            <a:extLst>
              <a:ext uri="{FF2B5EF4-FFF2-40B4-BE49-F238E27FC236}">
                <a16:creationId xmlns:a16="http://schemas.microsoft.com/office/drawing/2014/main" id="{D1DA0F1B-A97B-4CD2-8552-5C2B610D61EB}"/>
              </a:ext>
            </a:extLst>
          </p:cNvPr>
          <p:cNvSpPr>
            <a:spLocks noGrp="1"/>
          </p:cNvSpPr>
          <p:nvPr>
            <p:ph idx="19"/>
          </p:nvPr>
        </p:nvSpPr>
        <p:spPr>
          <a:xfrm>
            <a:off x="5320419" y="1623700"/>
            <a:ext cx="6130800" cy="863421"/>
          </a:xfrm>
          <a:prstGeom prst="rect">
            <a:avLst/>
          </a:prstGeom>
        </p:spPr>
        <p:txBody>
          <a:bodyPr/>
          <a:lstStyle>
            <a:lvl1pPr marL="269875" indent="-269875">
              <a:buFontTx/>
              <a:buBlip>
                <a:blip r:embed="rId2"/>
              </a:buBlip>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59" name="Text Placeholder 2">
            <a:extLst>
              <a:ext uri="{FF2B5EF4-FFF2-40B4-BE49-F238E27FC236}">
                <a16:creationId xmlns:a16="http://schemas.microsoft.com/office/drawing/2014/main" id="{C7517BDA-1B65-47EC-9050-841124560D2F}"/>
              </a:ext>
            </a:extLst>
          </p:cNvPr>
          <p:cNvSpPr>
            <a:spLocks noGrp="1"/>
          </p:cNvSpPr>
          <p:nvPr>
            <p:ph type="body" idx="20"/>
          </p:nvPr>
        </p:nvSpPr>
        <p:spPr>
          <a:xfrm>
            <a:off x="5320419" y="2939857"/>
            <a:ext cx="6130800" cy="371513"/>
          </a:xfrm>
          <a:prstGeom prst="rect">
            <a:avLst/>
          </a:prstGeom>
        </p:spPr>
        <p:txBody>
          <a:bodyPr wrap="square" anchor="t" anchorCtr="0">
            <a:spAutoFit/>
          </a:bodyPr>
          <a:lstStyle>
            <a:lvl1pPr marL="0" indent="0" algn="l">
              <a:lnSpc>
                <a:spcPct val="100000"/>
              </a:lnSpc>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0" name="Content Placeholder 2">
            <a:extLst>
              <a:ext uri="{FF2B5EF4-FFF2-40B4-BE49-F238E27FC236}">
                <a16:creationId xmlns:a16="http://schemas.microsoft.com/office/drawing/2014/main" id="{793161C5-8694-4F59-9DF2-8AB96C6A3AF8}"/>
              </a:ext>
            </a:extLst>
          </p:cNvPr>
          <p:cNvSpPr>
            <a:spLocks noGrp="1"/>
          </p:cNvSpPr>
          <p:nvPr>
            <p:ph idx="21"/>
          </p:nvPr>
        </p:nvSpPr>
        <p:spPr>
          <a:xfrm>
            <a:off x="5320419" y="3297578"/>
            <a:ext cx="6130800" cy="863421"/>
          </a:xfrm>
          <a:prstGeom prst="rect">
            <a:avLst/>
          </a:prstGeom>
        </p:spPr>
        <p:txBody>
          <a:bodyPr/>
          <a:lstStyle>
            <a:lvl1pPr marL="269875" indent="-269875">
              <a:buFontTx/>
              <a:buBlip>
                <a:blip r:embed="rId2"/>
              </a:buBlip>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4" name="Text Placeholder 2">
            <a:extLst>
              <a:ext uri="{FF2B5EF4-FFF2-40B4-BE49-F238E27FC236}">
                <a16:creationId xmlns:a16="http://schemas.microsoft.com/office/drawing/2014/main" id="{07999A97-9DF6-4573-9C73-46150EE2A25D}"/>
              </a:ext>
            </a:extLst>
          </p:cNvPr>
          <p:cNvSpPr>
            <a:spLocks noGrp="1"/>
          </p:cNvSpPr>
          <p:nvPr>
            <p:ph type="body" idx="22"/>
          </p:nvPr>
        </p:nvSpPr>
        <p:spPr>
          <a:xfrm>
            <a:off x="5320419" y="4613735"/>
            <a:ext cx="6130800" cy="371513"/>
          </a:xfrm>
          <a:prstGeom prst="rect">
            <a:avLst/>
          </a:prstGeom>
        </p:spPr>
        <p:txBody>
          <a:bodyPr wrap="square" anchor="t" anchorCtr="0">
            <a:spAutoFit/>
          </a:bodyPr>
          <a:lstStyle>
            <a:lvl1pPr marL="0" indent="0" algn="l">
              <a:lnSpc>
                <a:spcPct val="100000"/>
              </a:lnSpc>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5" name="Content Placeholder 2">
            <a:extLst>
              <a:ext uri="{FF2B5EF4-FFF2-40B4-BE49-F238E27FC236}">
                <a16:creationId xmlns:a16="http://schemas.microsoft.com/office/drawing/2014/main" id="{92D4825C-91EF-4592-9DE2-EEAC779A6220}"/>
              </a:ext>
            </a:extLst>
          </p:cNvPr>
          <p:cNvSpPr>
            <a:spLocks noGrp="1"/>
          </p:cNvSpPr>
          <p:nvPr>
            <p:ph idx="23"/>
          </p:nvPr>
        </p:nvSpPr>
        <p:spPr>
          <a:xfrm>
            <a:off x="5320419" y="4971456"/>
            <a:ext cx="6130800" cy="863421"/>
          </a:xfrm>
          <a:prstGeom prst="rect">
            <a:avLst/>
          </a:prstGeom>
        </p:spPr>
        <p:txBody>
          <a:bodyPr/>
          <a:lstStyle>
            <a:lvl1pPr marL="269875" indent="-269875">
              <a:buFontTx/>
              <a:buBlip>
                <a:blip r:embed="rId2"/>
              </a:buBlip>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7166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ustom Layout 08">
    <p:spTree>
      <p:nvGrpSpPr>
        <p:cNvPr id="1" name=""/>
        <p:cNvGrpSpPr/>
        <p:nvPr/>
      </p:nvGrpSpPr>
      <p:grpSpPr>
        <a:xfrm>
          <a:off x="0" y="0"/>
          <a:ext cx="0" cy="0"/>
          <a:chOff x="0" y="0"/>
          <a:chExt cx="0" cy="0"/>
        </a:xfrm>
      </p:grpSpPr>
      <p:sp>
        <p:nvSpPr>
          <p:cNvPr id="57" name="Quadro 17">
            <a:extLst>
              <a:ext uri="{FF2B5EF4-FFF2-40B4-BE49-F238E27FC236}">
                <a16:creationId xmlns:a16="http://schemas.microsoft.com/office/drawing/2014/main" id="{489102CA-90FC-4887-8AC1-70DBC19B84B5}"/>
              </a:ext>
            </a:extLst>
          </p:cNvPr>
          <p:cNvSpPr/>
          <p:nvPr userDrawn="1"/>
        </p:nvSpPr>
        <p:spPr>
          <a:xfrm>
            <a:off x="0" y="0"/>
            <a:ext cx="12192000" cy="6858000"/>
          </a:xfrm>
          <a:prstGeom prst="frame">
            <a:avLst>
              <a:gd name="adj1" fmla="val 1816"/>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124" name="Text Placeholder 2">
            <a:extLst>
              <a:ext uri="{FF2B5EF4-FFF2-40B4-BE49-F238E27FC236}">
                <a16:creationId xmlns:a16="http://schemas.microsoft.com/office/drawing/2014/main" id="{415BD470-99B6-4506-BF87-91225122631C}"/>
              </a:ext>
            </a:extLst>
          </p:cNvPr>
          <p:cNvSpPr>
            <a:spLocks noGrp="1"/>
          </p:cNvSpPr>
          <p:nvPr>
            <p:ph type="body" idx="27"/>
          </p:nvPr>
        </p:nvSpPr>
        <p:spPr>
          <a:xfrm>
            <a:off x="754063" y="3885351"/>
            <a:ext cx="2009012" cy="1645965"/>
          </a:xfrm>
          <a:prstGeom prst="rect">
            <a:avLst/>
          </a:prstGeom>
        </p:spPr>
        <p:txBody>
          <a:bodyPr anchor="ctr">
            <a:noAutofit/>
          </a:bodyPr>
          <a:lstStyle>
            <a:lvl1pPr marL="0" indent="0" algn="l" defTabSz="914400" rtl="0" eaLnBrk="1" latinLnBrk="0" hangingPunct="1">
              <a:lnSpc>
                <a:spcPct val="90000"/>
              </a:lnSpc>
              <a:buNone/>
              <a:defRPr lang="en-US" sz="2400" kern="1200" dirty="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5" name="Text Placeholder 2">
            <a:extLst>
              <a:ext uri="{FF2B5EF4-FFF2-40B4-BE49-F238E27FC236}">
                <a16:creationId xmlns:a16="http://schemas.microsoft.com/office/drawing/2014/main" id="{D5F6107A-C7B3-4389-BCDC-FC5C60B2214A}"/>
              </a:ext>
            </a:extLst>
          </p:cNvPr>
          <p:cNvSpPr>
            <a:spLocks noGrp="1"/>
          </p:cNvSpPr>
          <p:nvPr>
            <p:ph type="body" idx="28"/>
          </p:nvPr>
        </p:nvSpPr>
        <p:spPr>
          <a:xfrm>
            <a:off x="5039813" y="4901507"/>
            <a:ext cx="1628002" cy="828000"/>
          </a:xfrm>
          <a:prstGeom prst="rect">
            <a:avLst/>
          </a:prstGeom>
        </p:spPr>
        <p:txBody>
          <a:bodyPr anchor="t">
            <a:noAutofit/>
          </a:bodyPr>
          <a:lstStyle>
            <a:lvl1pPr marL="0" indent="0" algn="ctr" defTabSz="914400" rtl="0" eaLnBrk="1" latinLnBrk="0" hangingPunct="1">
              <a:lnSpc>
                <a:spcPct val="100000"/>
              </a:lnSpc>
              <a:buNone/>
              <a:defRPr lang="en-US" sz="1400" kern="1200" dirty="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6" name="Text Placeholder 2">
            <a:extLst>
              <a:ext uri="{FF2B5EF4-FFF2-40B4-BE49-F238E27FC236}">
                <a16:creationId xmlns:a16="http://schemas.microsoft.com/office/drawing/2014/main" id="{693F341E-2E38-4967-A89D-E13173F8B4BE}"/>
              </a:ext>
            </a:extLst>
          </p:cNvPr>
          <p:cNvSpPr>
            <a:spLocks noGrp="1"/>
          </p:cNvSpPr>
          <p:nvPr>
            <p:ph type="body" idx="29"/>
          </p:nvPr>
        </p:nvSpPr>
        <p:spPr>
          <a:xfrm>
            <a:off x="7981214" y="4901507"/>
            <a:ext cx="1628002" cy="828000"/>
          </a:xfrm>
          <a:prstGeom prst="rect">
            <a:avLst/>
          </a:prstGeom>
        </p:spPr>
        <p:txBody>
          <a:bodyPr anchor="t">
            <a:noAutofit/>
          </a:bodyPr>
          <a:lstStyle>
            <a:lvl1pPr marL="0" indent="0" algn="ctr" defTabSz="914400" rtl="0" eaLnBrk="1" latinLnBrk="0" hangingPunct="1">
              <a:lnSpc>
                <a:spcPct val="100000"/>
              </a:lnSpc>
              <a:buNone/>
              <a:defRPr lang="en-US" sz="1400" kern="1200" dirty="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30" name="Text Placeholder 2">
            <a:extLst>
              <a:ext uri="{FF2B5EF4-FFF2-40B4-BE49-F238E27FC236}">
                <a16:creationId xmlns:a16="http://schemas.microsoft.com/office/drawing/2014/main" id="{58437EDD-E12B-4D43-B080-2B07E3E7B12B}"/>
              </a:ext>
            </a:extLst>
          </p:cNvPr>
          <p:cNvSpPr>
            <a:spLocks noGrp="1"/>
          </p:cNvSpPr>
          <p:nvPr>
            <p:ph type="body" idx="30"/>
          </p:nvPr>
        </p:nvSpPr>
        <p:spPr>
          <a:xfrm>
            <a:off x="3569112" y="1562058"/>
            <a:ext cx="1628002" cy="828000"/>
          </a:xfrm>
          <a:prstGeom prst="rect">
            <a:avLst/>
          </a:prstGeom>
        </p:spPr>
        <p:txBody>
          <a:bodyPr anchor="b">
            <a:noAutofit/>
          </a:bodyPr>
          <a:lstStyle>
            <a:lvl1pPr marL="0" indent="0" algn="ctr" defTabSz="914400" rtl="0" eaLnBrk="1" latinLnBrk="0" hangingPunct="1">
              <a:lnSpc>
                <a:spcPct val="10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31" name="Text Placeholder 2">
            <a:extLst>
              <a:ext uri="{FF2B5EF4-FFF2-40B4-BE49-F238E27FC236}">
                <a16:creationId xmlns:a16="http://schemas.microsoft.com/office/drawing/2014/main" id="{6DF5FCED-C668-4ABC-A093-BC8F44809136}"/>
              </a:ext>
            </a:extLst>
          </p:cNvPr>
          <p:cNvSpPr>
            <a:spLocks noGrp="1"/>
          </p:cNvSpPr>
          <p:nvPr>
            <p:ph type="body" idx="31"/>
          </p:nvPr>
        </p:nvSpPr>
        <p:spPr>
          <a:xfrm>
            <a:off x="6510514" y="1562058"/>
            <a:ext cx="1628002" cy="828000"/>
          </a:xfrm>
          <a:prstGeom prst="rect">
            <a:avLst/>
          </a:prstGeom>
        </p:spPr>
        <p:txBody>
          <a:bodyPr anchor="b">
            <a:noAutofit/>
          </a:bodyPr>
          <a:lstStyle>
            <a:lvl1pPr marL="0" indent="0" algn="ctr" defTabSz="914400" rtl="0" eaLnBrk="1" latinLnBrk="0" hangingPunct="1">
              <a:lnSpc>
                <a:spcPct val="10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32" name="Text Placeholder 2">
            <a:extLst>
              <a:ext uri="{FF2B5EF4-FFF2-40B4-BE49-F238E27FC236}">
                <a16:creationId xmlns:a16="http://schemas.microsoft.com/office/drawing/2014/main" id="{46FE1103-75C8-4558-9440-4C6E236C5880}"/>
              </a:ext>
            </a:extLst>
          </p:cNvPr>
          <p:cNvSpPr>
            <a:spLocks noGrp="1"/>
          </p:cNvSpPr>
          <p:nvPr>
            <p:ph type="body" idx="32"/>
          </p:nvPr>
        </p:nvSpPr>
        <p:spPr>
          <a:xfrm>
            <a:off x="9451914" y="1562058"/>
            <a:ext cx="1628002" cy="828000"/>
          </a:xfrm>
          <a:prstGeom prst="rect">
            <a:avLst/>
          </a:prstGeom>
        </p:spPr>
        <p:txBody>
          <a:bodyPr anchor="b">
            <a:noAutofit/>
          </a:bodyPr>
          <a:lstStyle>
            <a:lvl1pPr marL="0" indent="0" algn="ctr" defTabSz="914400" rtl="0" eaLnBrk="1" latinLnBrk="0" hangingPunct="1">
              <a:lnSpc>
                <a:spcPct val="10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33" name="Text Placeholder 2">
            <a:extLst>
              <a:ext uri="{FF2B5EF4-FFF2-40B4-BE49-F238E27FC236}">
                <a16:creationId xmlns:a16="http://schemas.microsoft.com/office/drawing/2014/main" id="{6D87B189-7FF9-4128-85C8-93EB4F6A7EAE}"/>
              </a:ext>
            </a:extLst>
          </p:cNvPr>
          <p:cNvSpPr>
            <a:spLocks noGrp="1"/>
          </p:cNvSpPr>
          <p:nvPr>
            <p:ph type="body" idx="33" hasCustomPrompt="1"/>
          </p:nvPr>
        </p:nvSpPr>
        <p:spPr>
          <a:xfrm>
            <a:off x="3914504" y="2755362"/>
            <a:ext cx="937218" cy="485500"/>
          </a:xfrm>
          <a:prstGeom prst="rect">
            <a:avLst/>
          </a:prstGeom>
        </p:spPr>
        <p:txBody>
          <a:bodyPr anchor="ctr">
            <a:noAutofit/>
          </a:bodyPr>
          <a:lstStyle>
            <a:lvl1pPr marL="0" indent="0" algn="ctr" defTabSz="914400" rtl="0" eaLnBrk="1" latinLnBrk="0" hangingPunct="1">
              <a:lnSpc>
                <a:spcPct val="90000"/>
              </a:lnSpc>
              <a:buNone/>
              <a:defRPr lang="en-US" sz="3200" kern="1200" dirty="0">
                <a:solidFill>
                  <a:schemeClr val="accent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00</a:t>
            </a:r>
          </a:p>
        </p:txBody>
      </p:sp>
      <p:sp>
        <p:nvSpPr>
          <p:cNvPr id="134" name="Text Placeholder 2">
            <a:extLst>
              <a:ext uri="{FF2B5EF4-FFF2-40B4-BE49-F238E27FC236}">
                <a16:creationId xmlns:a16="http://schemas.microsoft.com/office/drawing/2014/main" id="{9EF06C2F-0CC4-4CAC-8A68-B057490D2CD6}"/>
              </a:ext>
            </a:extLst>
          </p:cNvPr>
          <p:cNvSpPr>
            <a:spLocks noGrp="1"/>
          </p:cNvSpPr>
          <p:nvPr>
            <p:ph type="body" idx="34" hasCustomPrompt="1"/>
          </p:nvPr>
        </p:nvSpPr>
        <p:spPr>
          <a:xfrm>
            <a:off x="9797306" y="2755362"/>
            <a:ext cx="937218" cy="485500"/>
          </a:xfrm>
          <a:prstGeom prst="rect">
            <a:avLst/>
          </a:prstGeom>
        </p:spPr>
        <p:txBody>
          <a:bodyPr anchor="ctr">
            <a:noAutofit/>
          </a:bodyPr>
          <a:lstStyle>
            <a:lvl1pPr marL="0" indent="0" algn="ctr" defTabSz="914400" rtl="0" eaLnBrk="1" latinLnBrk="0" hangingPunct="1">
              <a:lnSpc>
                <a:spcPct val="90000"/>
              </a:lnSpc>
              <a:buNone/>
              <a:defRPr lang="en-US" sz="3200" kern="1200" dirty="0">
                <a:solidFill>
                  <a:schemeClr val="accent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00</a:t>
            </a:r>
          </a:p>
        </p:txBody>
      </p:sp>
      <p:sp>
        <p:nvSpPr>
          <p:cNvPr id="135" name="Text Placeholder 2">
            <a:extLst>
              <a:ext uri="{FF2B5EF4-FFF2-40B4-BE49-F238E27FC236}">
                <a16:creationId xmlns:a16="http://schemas.microsoft.com/office/drawing/2014/main" id="{1C21516A-321C-40A2-A623-15A8EED9BAB6}"/>
              </a:ext>
            </a:extLst>
          </p:cNvPr>
          <p:cNvSpPr>
            <a:spLocks noGrp="1"/>
          </p:cNvSpPr>
          <p:nvPr>
            <p:ph type="body" idx="35" hasCustomPrompt="1"/>
          </p:nvPr>
        </p:nvSpPr>
        <p:spPr>
          <a:xfrm>
            <a:off x="6855905" y="2755362"/>
            <a:ext cx="937218" cy="485500"/>
          </a:xfrm>
          <a:prstGeom prst="rect">
            <a:avLst/>
          </a:prstGeom>
        </p:spPr>
        <p:txBody>
          <a:bodyPr anchor="ctr">
            <a:noAutofit/>
          </a:bodyPr>
          <a:lstStyle>
            <a:lvl1pPr marL="0" indent="0" algn="ctr" defTabSz="914400" rtl="0" eaLnBrk="1" latinLnBrk="0" hangingPunct="1">
              <a:lnSpc>
                <a:spcPct val="90000"/>
              </a:lnSpc>
              <a:buNone/>
              <a:defRPr lang="en-US" sz="3200" kern="1200" dirty="0">
                <a:solidFill>
                  <a:schemeClr val="accent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00</a:t>
            </a:r>
          </a:p>
        </p:txBody>
      </p:sp>
      <p:sp>
        <p:nvSpPr>
          <p:cNvPr id="136" name="Text Placeholder 2">
            <a:extLst>
              <a:ext uri="{FF2B5EF4-FFF2-40B4-BE49-F238E27FC236}">
                <a16:creationId xmlns:a16="http://schemas.microsoft.com/office/drawing/2014/main" id="{9E82C918-54FF-4E54-A3FE-0A36172A5E7B}"/>
              </a:ext>
            </a:extLst>
          </p:cNvPr>
          <p:cNvSpPr>
            <a:spLocks noGrp="1"/>
          </p:cNvSpPr>
          <p:nvPr>
            <p:ph type="body" idx="36" hasCustomPrompt="1"/>
          </p:nvPr>
        </p:nvSpPr>
        <p:spPr>
          <a:xfrm>
            <a:off x="5385205" y="4063826"/>
            <a:ext cx="937218" cy="485500"/>
          </a:xfrm>
          <a:prstGeom prst="rect">
            <a:avLst/>
          </a:prstGeom>
        </p:spPr>
        <p:txBody>
          <a:bodyPr anchor="ctr">
            <a:noAutofit/>
          </a:bodyPr>
          <a:lstStyle>
            <a:lvl1pPr marL="0" indent="0" algn="ctr" defTabSz="914400" rtl="0" eaLnBrk="1" latinLnBrk="0" hangingPunct="1">
              <a:lnSpc>
                <a:spcPct val="90000"/>
              </a:lnSpc>
              <a:buNone/>
              <a:defRPr lang="en-US" sz="3200" kern="1200" dirty="0">
                <a:solidFill>
                  <a:schemeClr val="bg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00</a:t>
            </a:r>
          </a:p>
        </p:txBody>
      </p:sp>
      <p:sp>
        <p:nvSpPr>
          <p:cNvPr id="137" name="Text Placeholder 2">
            <a:extLst>
              <a:ext uri="{FF2B5EF4-FFF2-40B4-BE49-F238E27FC236}">
                <a16:creationId xmlns:a16="http://schemas.microsoft.com/office/drawing/2014/main" id="{24505FB3-0B07-42F1-96FA-7AE57F8AD8DA}"/>
              </a:ext>
            </a:extLst>
          </p:cNvPr>
          <p:cNvSpPr>
            <a:spLocks noGrp="1"/>
          </p:cNvSpPr>
          <p:nvPr>
            <p:ph type="body" idx="37" hasCustomPrompt="1"/>
          </p:nvPr>
        </p:nvSpPr>
        <p:spPr>
          <a:xfrm>
            <a:off x="8326606" y="4063826"/>
            <a:ext cx="937218" cy="485500"/>
          </a:xfrm>
          <a:prstGeom prst="rect">
            <a:avLst/>
          </a:prstGeom>
        </p:spPr>
        <p:txBody>
          <a:bodyPr anchor="ctr">
            <a:noAutofit/>
          </a:bodyPr>
          <a:lstStyle>
            <a:lvl1pPr marL="0" indent="0" algn="ctr" defTabSz="914400" rtl="0" eaLnBrk="1" latinLnBrk="0" hangingPunct="1">
              <a:lnSpc>
                <a:spcPct val="90000"/>
              </a:lnSpc>
              <a:buNone/>
              <a:defRPr lang="en-US" sz="3200" kern="1200" dirty="0">
                <a:solidFill>
                  <a:schemeClr val="bg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00</a:t>
            </a:r>
          </a:p>
        </p:txBody>
      </p:sp>
      <p:sp>
        <p:nvSpPr>
          <p:cNvPr id="80" name="Footer Placeholder 4">
            <a:extLst>
              <a:ext uri="{FF2B5EF4-FFF2-40B4-BE49-F238E27FC236}">
                <a16:creationId xmlns:a16="http://schemas.microsoft.com/office/drawing/2014/main" id="{3E7D7DBA-84C3-44B3-9F67-20A4C25F4631}"/>
              </a:ext>
            </a:extLst>
          </p:cNvPr>
          <p:cNvSpPr>
            <a:spLocks noGrp="1"/>
          </p:cNvSpPr>
          <p:nvPr>
            <p:ph type="ftr" sz="quarter" idx="3"/>
          </p:nvPr>
        </p:nvSpPr>
        <p:spPr>
          <a:xfrm>
            <a:off x="738193" y="6318221"/>
            <a:ext cx="1124064" cy="215444"/>
          </a:xfrm>
          <a:prstGeom prst="rect">
            <a:avLst/>
          </a:prstGeom>
        </p:spPr>
        <p:txBody>
          <a:bodyPr vert="horz" wrap="square" lIns="91440" tIns="45720" rIns="91440" bIns="45720" rtlCol="0" anchor="ctr">
            <a:spAutoFit/>
          </a:bodyPr>
          <a:lstStyle>
            <a:lvl1pPr algn="l">
              <a:defRPr sz="800">
                <a:solidFill>
                  <a:schemeClr val="bg1"/>
                </a:solidFill>
              </a:defRPr>
            </a:lvl1pPr>
          </a:lstStyle>
          <a:p>
            <a:r>
              <a:rPr lang="en-AU" dirty="0"/>
              <a:t>©GenesisCare 2021</a:t>
            </a:r>
          </a:p>
        </p:txBody>
      </p:sp>
      <p:sp>
        <p:nvSpPr>
          <p:cNvPr id="86" name="Slide Number Placeholder 5">
            <a:extLst>
              <a:ext uri="{FF2B5EF4-FFF2-40B4-BE49-F238E27FC236}">
                <a16:creationId xmlns:a16="http://schemas.microsoft.com/office/drawing/2014/main" id="{7510F85B-D0CA-46C0-845E-4D1674D83A12}"/>
              </a:ext>
            </a:extLst>
          </p:cNvPr>
          <p:cNvSpPr>
            <a:spLocks noGrp="1"/>
          </p:cNvSpPr>
          <p:nvPr>
            <p:ph type="sldNum" sz="quarter" idx="4"/>
          </p:nvPr>
        </p:nvSpPr>
        <p:spPr>
          <a:xfrm>
            <a:off x="1939496" y="6318221"/>
            <a:ext cx="312830" cy="215444"/>
          </a:xfrm>
          <a:prstGeom prst="rect">
            <a:avLst/>
          </a:prstGeom>
        </p:spPr>
        <p:txBody>
          <a:bodyPr vert="horz" wrap="square" lIns="91440" tIns="45720" rIns="91440" bIns="45720" rtlCol="0" anchor="ctr">
            <a:spAutoFit/>
          </a:bodyPr>
          <a:lstStyle>
            <a:lvl1pPr algn="l">
              <a:defRPr sz="800">
                <a:solidFill>
                  <a:schemeClr val="bg1"/>
                </a:solidFill>
              </a:defRPr>
            </a:lvl1pPr>
          </a:lstStyle>
          <a:p>
            <a:fld id="{FAB6D39D-1210-4F97-8D6B-D4136F467DEA}" type="slidenum">
              <a:rPr lang="en-AU" smtClean="0"/>
              <a:pPr/>
              <a:t>‹#›</a:t>
            </a:fld>
            <a:endParaRPr lang="en-AU" dirty="0"/>
          </a:p>
        </p:txBody>
      </p:sp>
      <p:sp>
        <p:nvSpPr>
          <p:cNvPr id="87" name="Title 1">
            <a:extLst>
              <a:ext uri="{FF2B5EF4-FFF2-40B4-BE49-F238E27FC236}">
                <a16:creationId xmlns:a16="http://schemas.microsoft.com/office/drawing/2014/main" id="{B39F4B84-D28A-422F-B83A-A98F45290205}"/>
              </a:ext>
            </a:extLst>
          </p:cNvPr>
          <p:cNvSpPr>
            <a:spLocks noGrp="1"/>
          </p:cNvSpPr>
          <p:nvPr>
            <p:ph type="title"/>
          </p:nvPr>
        </p:nvSpPr>
        <p:spPr>
          <a:xfrm>
            <a:off x="740780" y="540000"/>
            <a:ext cx="10710440" cy="480131"/>
          </a:xfrm>
        </p:spPr>
        <p:txBody>
          <a:bodyPr/>
          <a:lstStyle/>
          <a:p>
            <a:r>
              <a:rPr lang="en-US" noProof="0"/>
              <a:t>Click to edit Master title style</a:t>
            </a:r>
            <a:endParaRPr lang="en-AU" noProof="0" dirty="0"/>
          </a:p>
        </p:txBody>
      </p:sp>
    </p:spTree>
    <p:extLst>
      <p:ext uri="{BB962C8B-B14F-4D97-AF65-F5344CB8AC3E}">
        <p14:creationId xmlns:p14="http://schemas.microsoft.com/office/powerpoint/2010/main" val="74904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9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ustom Layout 09 with 3 boxes">
    <p:spTree>
      <p:nvGrpSpPr>
        <p:cNvPr id="1" name=""/>
        <p:cNvGrpSpPr/>
        <p:nvPr/>
      </p:nvGrpSpPr>
      <p:grpSpPr>
        <a:xfrm>
          <a:off x="0" y="0"/>
          <a:ext cx="0" cy="0"/>
          <a:chOff x="0" y="0"/>
          <a:chExt cx="0" cy="0"/>
        </a:xfrm>
      </p:grpSpPr>
      <p:sp>
        <p:nvSpPr>
          <p:cNvPr id="38" name="Text Placeholder 2">
            <a:extLst>
              <a:ext uri="{FF2B5EF4-FFF2-40B4-BE49-F238E27FC236}">
                <a16:creationId xmlns:a16="http://schemas.microsoft.com/office/drawing/2014/main" id="{CDEAA821-680C-45C9-A560-055DB3F43181}"/>
              </a:ext>
            </a:extLst>
          </p:cNvPr>
          <p:cNvSpPr>
            <a:spLocks noGrp="1"/>
          </p:cNvSpPr>
          <p:nvPr userDrawn="1">
            <p:ph type="body" idx="14" hasCustomPrompt="1"/>
          </p:nvPr>
        </p:nvSpPr>
        <p:spPr>
          <a:xfrm>
            <a:off x="1410270" y="2459106"/>
            <a:ext cx="2675594" cy="648512"/>
          </a:xfrm>
          <a:prstGeom prst="rect">
            <a:avLst/>
          </a:prstGeom>
        </p:spPr>
        <p:txBody>
          <a:bodyPr wrap="square" anchor="b" anchorCtr="0">
            <a:spAutoFit/>
          </a:bodyPr>
          <a:lstStyle>
            <a:lvl1pPr marL="0" indent="0" algn="l">
              <a:lnSpc>
                <a:spcPct val="100000"/>
              </a:lnSpc>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Click </a:t>
            </a:r>
            <a:br>
              <a:rPr lang="en-AU" noProof="0"/>
            </a:br>
            <a:r>
              <a:rPr lang="en-AU" noProof="0"/>
              <a:t>to edit</a:t>
            </a:r>
          </a:p>
        </p:txBody>
      </p:sp>
      <p:sp>
        <p:nvSpPr>
          <p:cNvPr id="39" name="Text Placeholder 3">
            <a:extLst>
              <a:ext uri="{FF2B5EF4-FFF2-40B4-BE49-F238E27FC236}">
                <a16:creationId xmlns:a16="http://schemas.microsoft.com/office/drawing/2014/main" id="{93D88DAB-9B29-4709-984F-8037D9E4A25E}"/>
              </a:ext>
            </a:extLst>
          </p:cNvPr>
          <p:cNvSpPr>
            <a:spLocks noGrp="1"/>
          </p:cNvSpPr>
          <p:nvPr userDrawn="1">
            <p:ph idx="1"/>
          </p:nvPr>
        </p:nvSpPr>
        <p:spPr>
          <a:xfrm>
            <a:off x="1410270" y="3429000"/>
            <a:ext cx="2675594" cy="2250440"/>
          </a:xfrm>
          <a:prstGeom prst="rect">
            <a:avLst/>
          </a:prstGeom>
        </p:spPr>
        <p:txBody>
          <a:bodyPr vert="horz" lIns="90000" tIns="46800" rIns="90000" bIns="46800" rtlCol="0">
            <a:noAutofit/>
          </a:bodyPr>
          <a:lstStyle>
            <a:lvl1pPr>
              <a:lnSpc>
                <a:spcPct val="100000"/>
              </a:lnSpc>
              <a:defRPr>
                <a:solidFill>
                  <a:schemeClr val="tx2"/>
                </a:solidFill>
              </a:defRPr>
            </a:lvl1pPr>
            <a:lvl2pPr>
              <a:lnSpc>
                <a:spcPct val="100000"/>
              </a:lnSpc>
              <a:defRPr>
                <a:solidFill>
                  <a:schemeClr val="tx2"/>
                </a:solidFill>
              </a:defRPr>
            </a:lvl2pPr>
            <a:lvl3pPr>
              <a:lnSpc>
                <a:spcPct val="100000"/>
              </a:lnSpc>
              <a:defRPr>
                <a:solidFill>
                  <a:schemeClr val="tx2"/>
                </a:solidFill>
              </a:defRPr>
            </a:lvl3pPr>
            <a:lvl4pPr>
              <a:lnSpc>
                <a:spcPct val="100000"/>
              </a:lnSpc>
              <a:defRPr/>
            </a:lvl4pPr>
            <a:lvl5pPr>
              <a:lnSpc>
                <a:spcPct val="100000"/>
              </a:lnSpc>
              <a:defRPr/>
            </a:lvl5pPr>
          </a:lstStyle>
          <a:p>
            <a:pPr lvl="0"/>
            <a:r>
              <a:rPr lang="en-US" noProof="0"/>
              <a:t>Click to edit Master text styles</a:t>
            </a:r>
          </a:p>
          <a:p>
            <a:pPr lvl="1"/>
            <a:r>
              <a:rPr lang="en-US" noProof="0"/>
              <a:t>Second level</a:t>
            </a:r>
          </a:p>
          <a:p>
            <a:pPr lvl="2"/>
            <a:r>
              <a:rPr lang="en-US" noProof="0"/>
              <a:t>Third level</a:t>
            </a:r>
          </a:p>
        </p:txBody>
      </p:sp>
      <p:sp>
        <p:nvSpPr>
          <p:cNvPr id="40" name="Text Placeholder 2">
            <a:extLst>
              <a:ext uri="{FF2B5EF4-FFF2-40B4-BE49-F238E27FC236}">
                <a16:creationId xmlns:a16="http://schemas.microsoft.com/office/drawing/2014/main" id="{4CE76AF9-E6CA-4392-813C-431779610870}"/>
              </a:ext>
            </a:extLst>
          </p:cNvPr>
          <p:cNvSpPr>
            <a:spLocks noGrp="1"/>
          </p:cNvSpPr>
          <p:nvPr userDrawn="1">
            <p:ph type="body" idx="15" hasCustomPrompt="1"/>
          </p:nvPr>
        </p:nvSpPr>
        <p:spPr>
          <a:xfrm>
            <a:off x="1410270" y="1762546"/>
            <a:ext cx="2675594" cy="586957"/>
          </a:xfrm>
          <a:prstGeom prst="rect">
            <a:avLst/>
          </a:prstGeom>
        </p:spPr>
        <p:txBody>
          <a:bodyPr wrap="square" anchor="t" anchorCtr="0">
            <a:spAutoFit/>
          </a:bodyPr>
          <a:lstStyle>
            <a:lvl1pPr marL="0" indent="0" algn="l">
              <a:lnSpc>
                <a:spcPct val="100000"/>
              </a:lnSpc>
              <a:buNone/>
              <a:defRPr sz="32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01</a:t>
            </a:r>
          </a:p>
        </p:txBody>
      </p:sp>
      <p:sp>
        <p:nvSpPr>
          <p:cNvPr id="52" name="Text Placeholder 2">
            <a:extLst>
              <a:ext uri="{FF2B5EF4-FFF2-40B4-BE49-F238E27FC236}">
                <a16:creationId xmlns:a16="http://schemas.microsoft.com/office/drawing/2014/main" id="{A0F1210C-66A6-40BA-9436-ACD75BCE4335}"/>
              </a:ext>
            </a:extLst>
          </p:cNvPr>
          <p:cNvSpPr>
            <a:spLocks noGrp="1"/>
          </p:cNvSpPr>
          <p:nvPr>
            <p:ph type="body" idx="16" hasCustomPrompt="1"/>
          </p:nvPr>
        </p:nvSpPr>
        <p:spPr>
          <a:xfrm>
            <a:off x="4758203" y="2459106"/>
            <a:ext cx="2675594" cy="648512"/>
          </a:xfrm>
          <a:prstGeom prst="rect">
            <a:avLst/>
          </a:prstGeom>
        </p:spPr>
        <p:txBody>
          <a:bodyPr wrap="square" anchor="b" anchorCtr="0">
            <a:spAutoFit/>
          </a:bodyPr>
          <a:lstStyle>
            <a:lvl1pPr marL="0" indent="0" algn="l">
              <a:lnSpc>
                <a:spcPct val="100000"/>
              </a:lnSpc>
              <a:buNone/>
              <a:defRPr sz="18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a:t>
            </a:r>
            <a:br>
              <a:rPr lang="en-AU" noProof="0" dirty="0"/>
            </a:br>
            <a:r>
              <a:rPr lang="en-AU" noProof="0" dirty="0"/>
              <a:t>to edit</a:t>
            </a:r>
          </a:p>
        </p:txBody>
      </p:sp>
      <p:sp>
        <p:nvSpPr>
          <p:cNvPr id="53" name="Text Placeholder 3">
            <a:extLst>
              <a:ext uri="{FF2B5EF4-FFF2-40B4-BE49-F238E27FC236}">
                <a16:creationId xmlns:a16="http://schemas.microsoft.com/office/drawing/2014/main" id="{D7727621-EBFA-49CC-AAB1-C3FD8991EC41}"/>
              </a:ext>
            </a:extLst>
          </p:cNvPr>
          <p:cNvSpPr>
            <a:spLocks noGrp="1"/>
          </p:cNvSpPr>
          <p:nvPr>
            <p:ph idx="17"/>
          </p:nvPr>
        </p:nvSpPr>
        <p:spPr>
          <a:xfrm>
            <a:off x="4758203" y="3429000"/>
            <a:ext cx="2675594" cy="2250440"/>
          </a:xfrm>
          <a:prstGeom prst="rect">
            <a:avLst/>
          </a:prstGeom>
        </p:spPr>
        <p:txBody>
          <a:bodyPr vert="horz" lIns="90000" tIns="46800" rIns="90000" bIns="46800" rtlCol="0">
            <a:noAutofit/>
          </a:bodyPr>
          <a:lstStyle>
            <a:lvl1pPr>
              <a:lnSpc>
                <a:spcPct val="100000"/>
              </a:lnSpc>
              <a:defRPr>
                <a:solidFill>
                  <a:schemeClr val="tx2"/>
                </a:solidFill>
              </a:defRPr>
            </a:lvl1pPr>
            <a:lvl2pPr>
              <a:lnSpc>
                <a:spcPct val="100000"/>
              </a:lnSpc>
              <a:defRPr>
                <a:solidFill>
                  <a:schemeClr val="tx2"/>
                </a:solidFill>
              </a:defRPr>
            </a:lvl2pPr>
            <a:lvl3pPr>
              <a:lnSpc>
                <a:spcPct val="100000"/>
              </a:lnSpc>
              <a:defRPr>
                <a:solidFill>
                  <a:schemeClr val="tx2"/>
                </a:solidFill>
              </a:defRPr>
            </a:lvl3pPr>
            <a:lvl4pPr>
              <a:lnSpc>
                <a:spcPct val="100000"/>
              </a:lnSpc>
              <a:defRPr/>
            </a:lvl4pPr>
            <a:lvl5pPr>
              <a:lnSpc>
                <a:spcPct val="100000"/>
              </a:lnSpc>
              <a:defRPr/>
            </a:lvl5pPr>
          </a:lstStyle>
          <a:p>
            <a:pPr lvl="0"/>
            <a:r>
              <a:rPr lang="en-US" noProof="0"/>
              <a:t>Click to edit Master text styles</a:t>
            </a:r>
          </a:p>
          <a:p>
            <a:pPr lvl="1"/>
            <a:r>
              <a:rPr lang="en-US" noProof="0"/>
              <a:t>Second level</a:t>
            </a:r>
          </a:p>
          <a:p>
            <a:pPr lvl="2"/>
            <a:r>
              <a:rPr lang="en-US" noProof="0"/>
              <a:t>Third level</a:t>
            </a:r>
          </a:p>
        </p:txBody>
      </p:sp>
      <p:sp>
        <p:nvSpPr>
          <p:cNvPr id="54" name="Text Placeholder 2">
            <a:extLst>
              <a:ext uri="{FF2B5EF4-FFF2-40B4-BE49-F238E27FC236}">
                <a16:creationId xmlns:a16="http://schemas.microsoft.com/office/drawing/2014/main" id="{474DDF05-0CB3-407A-A721-79E8FA77590B}"/>
              </a:ext>
            </a:extLst>
          </p:cNvPr>
          <p:cNvSpPr>
            <a:spLocks noGrp="1"/>
          </p:cNvSpPr>
          <p:nvPr>
            <p:ph type="body" idx="18" hasCustomPrompt="1"/>
          </p:nvPr>
        </p:nvSpPr>
        <p:spPr>
          <a:xfrm>
            <a:off x="4758203" y="1762546"/>
            <a:ext cx="2675594" cy="586957"/>
          </a:xfrm>
          <a:prstGeom prst="rect">
            <a:avLst/>
          </a:prstGeom>
        </p:spPr>
        <p:txBody>
          <a:bodyPr wrap="square" anchor="t" anchorCtr="0">
            <a:spAutoFit/>
          </a:bodyPr>
          <a:lstStyle>
            <a:lvl1pPr marL="0" indent="0" algn="l">
              <a:lnSpc>
                <a:spcPct val="100000"/>
              </a:lnSpc>
              <a:buNone/>
              <a:defRPr sz="32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02</a:t>
            </a:r>
          </a:p>
        </p:txBody>
      </p:sp>
      <p:sp>
        <p:nvSpPr>
          <p:cNvPr id="55" name="Text Placeholder 2">
            <a:extLst>
              <a:ext uri="{FF2B5EF4-FFF2-40B4-BE49-F238E27FC236}">
                <a16:creationId xmlns:a16="http://schemas.microsoft.com/office/drawing/2014/main" id="{D173A0AA-FBA3-44D6-B04D-E42C1E91FC09}"/>
              </a:ext>
            </a:extLst>
          </p:cNvPr>
          <p:cNvSpPr>
            <a:spLocks noGrp="1"/>
          </p:cNvSpPr>
          <p:nvPr>
            <p:ph type="body" idx="19" hasCustomPrompt="1"/>
          </p:nvPr>
        </p:nvSpPr>
        <p:spPr>
          <a:xfrm>
            <a:off x="8106136" y="2459106"/>
            <a:ext cx="2675594" cy="648512"/>
          </a:xfrm>
          <a:prstGeom prst="rect">
            <a:avLst/>
          </a:prstGeom>
        </p:spPr>
        <p:txBody>
          <a:bodyPr wrap="square" anchor="b" anchorCtr="0">
            <a:spAutoFit/>
          </a:bodyPr>
          <a:lstStyle>
            <a:lvl1pPr marL="0" indent="0" algn="l">
              <a:lnSpc>
                <a:spcPct val="100000"/>
              </a:lnSpc>
              <a:buNone/>
              <a:defRPr sz="18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a:t>
            </a:r>
            <a:br>
              <a:rPr lang="en-AU" noProof="0" dirty="0"/>
            </a:br>
            <a:r>
              <a:rPr lang="en-AU" noProof="0" dirty="0"/>
              <a:t>to edit</a:t>
            </a:r>
          </a:p>
        </p:txBody>
      </p:sp>
      <p:sp>
        <p:nvSpPr>
          <p:cNvPr id="56" name="Text Placeholder 3">
            <a:extLst>
              <a:ext uri="{FF2B5EF4-FFF2-40B4-BE49-F238E27FC236}">
                <a16:creationId xmlns:a16="http://schemas.microsoft.com/office/drawing/2014/main" id="{B9910DE0-1321-4E11-BBC2-0C88B07CCDC0}"/>
              </a:ext>
            </a:extLst>
          </p:cNvPr>
          <p:cNvSpPr>
            <a:spLocks noGrp="1"/>
          </p:cNvSpPr>
          <p:nvPr>
            <p:ph idx="20"/>
          </p:nvPr>
        </p:nvSpPr>
        <p:spPr>
          <a:xfrm>
            <a:off x="8106136" y="3429000"/>
            <a:ext cx="2675594" cy="2250440"/>
          </a:xfrm>
          <a:prstGeom prst="rect">
            <a:avLst/>
          </a:prstGeom>
        </p:spPr>
        <p:txBody>
          <a:bodyPr vert="horz" lIns="90000" tIns="46800" rIns="90000" bIns="46800" rtlCol="0">
            <a:noAutofit/>
          </a:bodyPr>
          <a:lstStyle>
            <a:lvl1pPr>
              <a:lnSpc>
                <a:spcPct val="100000"/>
              </a:lnSpc>
              <a:defRPr>
                <a:solidFill>
                  <a:schemeClr val="tx2"/>
                </a:solidFill>
              </a:defRPr>
            </a:lvl1pPr>
            <a:lvl2pPr>
              <a:lnSpc>
                <a:spcPct val="100000"/>
              </a:lnSpc>
              <a:defRPr>
                <a:solidFill>
                  <a:schemeClr val="tx2"/>
                </a:solidFill>
              </a:defRPr>
            </a:lvl2pPr>
            <a:lvl3pPr>
              <a:lnSpc>
                <a:spcPct val="100000"/>
              </a:lnSpc>
              <a:defRPr>
                <a:solidFill>
                  <a:schemeClr val="tx2"/>
                </a:solidFill>
              </a:defRPr>
            </a:lvl3pPr>
            <a:lvl4pPr>
              <a:lnSpc>
                <a:spcPct val="100000"/>
              </a:lnSpc>
              <a:defRPr/>
            </a:lvl4pPr>
            <a:lvl5pPr>
              <a:lnSpc>
                <a:spcPct val="100000"/>
              </a:lnSpc>
              <a:defRPr/>
            </a:lvl5pPr>
          </a:lstStyle>
          <a:p>
            <a:pPr lvl="0"/>
            <a:r>
              <a:rPr lang="en-US" noProof="0"/>
              <a:t>Click to edit Master text styles</a:t>
            </a:r>
          </a:p>
          <a:p>
            <a:pPr lvl="1"/>
            <a:r>
              <a:rPr lang="en-US" noProof="0"/>
              <a:t>Second level</a:t>
            </a:r>
          </a:p>
          <a:p>
            <a:pPr lvl="2"/>
            <a:r>
              <a:rPr lang="en-US" noProof="0"/>
              <a:t>Third level</a:t>
            </a:r>
          </a:p>
        </p:txBody>
      </p:sp>
      <p:sp>
        <p:nvSpPr>
          <p:cNvPr id="57" name="Text Placeholder 2">
            <a:extLst>
              <a:ext uri="{FF2B5EF4-FFF2-40B4-BE49-F238E27FC236}">
                <a16:creationId xmlns:a16="http://schemas.microsoft.com/office/drawing/2014/main" id="{14FA2153-356C-48CC-B756-0FABE04B6E05}"/>
              </a:ext>
            </a:extLst>
          </p:cNvPr>
          <p:cNvSpPr>
            <a:spLocks noGrp="1"/>
          </p:cNvSpPr>
          <p:nvPr>
            <p:ph type="body" idx="21" hasCustomPrompt="1"/>
          </p:nvPr>
        </p:nvSpPr>
        <p:spPr>
          <a:xfrm>
            <a:off x="8106136" y="1762546"/>
            <a:ext cx="2675594" cy="586957"/>
          </a:xfrm>
          <a:prstGeom prst="rect">
            <a:avLst/>
          </a:prstGeom>
        </p:spPr>
        <p:txBody>
          <a:bodyPr wrap="square" anchor="t" anchorCtr="0">
            <a:spAutoFit/>
          </a:bodyPr>
          <a:lstStyle>
            <a:lvl1pPr marL="0" indent="0" algn="l">
              <a:lnSpc>
                <a:spcPct val="100000"/>
              </a:lnSpc>
              <a:buNone/>
              <a:defRPr sz="32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03</a:t>
            </a:r>
          </a:p>
        </p:txBody>
      </p:sp>
      <p:sp>
        <p:nvSpPr>
          <p:cNvPr id="24" name="Title 1">
            <a:extLst>
              <a:ext uri="{FF2B5EF4-FFF2-40B4-BE49-F238E27FC236}">
                <a16:creationId xmlns:a16="http://schemas.microsoft.com/office/drawing/2014/main" id="{9BB37DED-BFED-463F-B010-3D2869915DDE}"/>
              </a:ext>
            </a:extLst>
          </p:cNvPr>
          <p:cNvSpPr>
            <a:spLocks noGrp="1"/>
          </p:cNvSpPr>
          <p:nvPr>
            <p:ph type="title"/>
          </p:nvPr>
        </p:nvSpPr>
        <p:spPr>
          <a:xfrm>
            <a:off x="740780" y="540000"/>
            <a:ext cx="10710440" cy="480131"/>
          </a:xfrm>
        </p:spPr>
        <p:txBody>
          <a:bodyPr/>
          <a:lstStyle>
            <a:lvl1pPr>
              <a:defRPr>
                <a:solidFill>
                  <a:schemeClr val="bg1"/>
                </a:solidFill>
              </a:defRPr>
            </a:lvl1pPr>
          </a:lstStyle>
          <a:p>
            <a:r>
              <a:rPr lang="en-US" noProof="0"/>
              <a:t>Click to edit Master title style</a:t>
            </a:r>
            <a:endParaRPr lang="en-AU" noProof="0" dirty="0"/>
          </a:p>
        </p:txBody>
      </p:sp>
      <p:sp>
        <p:nvSpPr>
          <p:cNvPr id="28" name="Footer Placeholder 4">
            <a:extLst>
              <a:ext uri="{FF2B5EF4-FFF2-40B4-BE49-F238E27FC236}">
                <a16:creationId xmlns:a16="http://schemas.microsoft.com/office/drawing/2014/main" id="{50FFDC69-4A63-42F6-9F12-E918760C8C40}"/>
              </a:ext>
            </a:extLst>
          </p:cNvPr>
          <p:cNvSpPr>
            <a:spLocks noGrp="1"/>
          </p:cNvSpPr>
          <p:nvPr>
            <p:ph type="ftr" sz="quarter" idx="3"/>
          </p:nvPr>
        </p:nvSpPr>
        <p:spPr>
          <a:xfrm>
            <a:off x="738193" y="6318221"/>
            <a:ext cx="1124064"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r>
              <a:rPr lang="en-AU" dirty="0"/>
              <a:t>©GenesisCare 2021</a:t>
            </a:r>
          </a:p>
        </p:txBody>
      </p:sp>
      <p:sp>
        <p:nvSpPr>
          <p:cNvPr id="30" name="Slide Number Placeholder 5">
            <a:extLst>
              <a:ext uri="{FF2B5EF4-FFF2-40B4-BE49-F238E27FC236}">
                <a16:creationId xmlns:a16="http://schemas.microsoft.com/office/drawing/2014/main" id="{EA975A00-D72E-4DE5-B2D9-EC3599788920}"/>
              </a:ext>
            </a:extLst>
          </p:cNvPr>
          <p:cNvSpPr>
            <a:spLocks noGrp="1"/>
          </p:cNvSpPr>
          <p:nvPr>
            <p:ph type="sldNum" sz="quarter" idx="4"/>
          </p:nvPr>
        </p:nvSpPr>
        <p:spPr>
          <a:xfrm>
            <a:off x="1939496" y="6318221"/>
            <a:ext cx="312830"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fld id="{FAB6D39D-1210-4F97-8D6B-D4136F467DEA}" type="slidenum">
              <a:rPr lang="en-AU" smtClean="0"/>
              <a:pPr/>
              <a:t>‹#›</a:t>
            </a:fld>
            <a:endParaRPr lang="en-AU" dirty="0"/>
          </a:p>
        </p:txBody>
      </p:sp>
    </p:spTree>
    <p:extLst>
      <p:ext uri="{BB962C8B-B14F-4D97-AF65-F5344CB8AC3E}">
        <p14:creationId xmlns:p14="http://schemas.microsoft.com/office/powerpoint/2010/main" val="261563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09 with 4 boxes">
    <p:spTree>
      <p:nvGrpSpPr>
        <p:cNvPr id="1" name=""/>
        <p:cNvGrpSpPr/>
        <p:nvPr/>
      </p:nvGrpSpPr>
      <p:grpSpPr>
        <a:xfrm>
          <a:off x="0" y="0"/>
          <a:ext cx="0" cy="0"/>
          <a:chOff x="0" y="0"/>
          <a:chExt cx="0" cy="0"/>
        </a:xfrm>
      </p:grpSpPr>
      <p:sp>
        <p:nvSpPr>
          <p:cNvPr id="38" name="Text Placeholder 2">
            <a:extLst>
              <a:ext uri="{FF2B5EF4-FFF2-40B4-BE49-F238E27FC236}">
                <a16:creationId xmlns:a16="http://schemas.microsoft.com/office/drawing/2014/main" id="{CDEAA821-680C-45C9-A560-055DB3F43181}"/>
              </a:ext>
            </a:extLst>
          </p:cNvPr>
          <p:cNvSpPr>
            <a:spLocks noGrp="1"/>
          </p:cNvSpPr>
          <p:nvPr userDrawn="1">
            <p:ph type="body" idx="14" hasCustomPrompt="1"/>
          </p:nvPr>
        </p:nvSpPr>
        <p:spPr>
          <a:xfrm>
            <a:off x="873685" y="2459106"/>
            <a:ext cx="2245436" cy="648512"/>
          </a:xfrm>
          <a:prstGeom prst="rect">
            <a:avLst/>
          </a:prstGeom>
        </p:spPr>
        <p:txBody>
          <a:bodyPr wrap="square" anchor="b" anchorCtr="0">
            <a:spAutoFit/>
          </a:bodyPr>
          <a:lstStyle>
            <a:lvl1pPr marL="0" indent="0" algn="l">
              <a:lnSpc>
                <a:spcPct val="100000"/>
              </a:lnSpc>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Click </a:t>
            </a:r>
            <a:br>
              <a:rPr lang="en-AU" noProof="0"/>
            </a:br>
            <a:r>
              <a:rPr lang="en-AU" noProof="0"/>
              <a:t>to edit</a:t>
            </a:r>
          </a:p>
        </p:txBody>
      </p:sp>
      <p:sp>
        <p:nvSpPr>
          <p:cNvPr id="39" name="Text Placeholder 3">
            <a:extLst>
              <a:ext uri="{FF2B5EF4-FFF2-40B4-BE49-F238E27FC236}">
                <a16:creationId xmlns:a16="http://schemas.microsoft.com/office/drawing/2014/main" id="{93D88DAB-9B29-4709-984F-8037D9E4A25E}"/>
              </a:ext>
            </a:extLst>
          </p:cNvPr>
          <p:cNvSpPr>
            <a:spLocks noGrp="1"/>
          </p:cNvSpPr>
          <p:nvPr userDrawn="1">
            <p:ph idx="1"/>
          </p:nvPr>
        </p:nvSpPr>
        <p:spPr>
          <a:xfrm>
            <a:off x="873685" y="3429000"/>
            <a:ext cx="2245436" cy="2250440"/>
          </a:xfrm>
          <a:prstGeom prst="rect">
            <a:avLst/>
          </a:prstGeom>
        </p:spPr>
        <p:txBody>
          <a:bodyPr vert="horz" lIns="90000" tIns="46800" rIns="90000" bIns="46800" rtlCol="0">
            <a:noAutofit/>
          </a:bodyPr>
          <a:lstStyle>
            <a:lvl1pPr>
              <a:lnSpc>
                <a:spcPct val="100000"/>
              </a:lnSpc>
              <a:defRPr>
                <a:solidFill>
                  <a:schemeClr val="tx2"/>
                </a:solidFill>
              </a:defRPr>
            </a:lvl1pPr>
            <a:lvl2pPr>
              <a:lnSpc>
                <a:spcPct val="100000"/>
              </a:lnSpc>
              <a:defRPr>
                <a:solidFill>
                  <a:schemeClr val="tx2"/>
                </a:solidFill>
              </a:defRPr>
            </a:lvl2pPr>
            <a:lvl3pPr>
              <a:lnSpc>
                <a:spcPct val="100000"/>
              </a:lnSpc>
              <a:defRPr>
                <a:solidFill>
                  <a:schemeClr val="tx2"/>
                </a:solidFill>
              </a:defRPr>
            </a:lvl3pPr>
            <a:lvl4pPr>
              <a:lnSpc>
                <a:spcPct val="100000"/>
              </a:lnSpc>
              <a:defRPr/>
            </a:lvl4pPr>
            <a:lvl5pPr>
              <a:lnSpc>
                <a:spcPct val="100000"/>
              </a:lnSpc>
              <a:defRPr/>
            </a:lvl5pPr>
          </a:lstStyle>
          <a:p>
            <a:pPr lvl="0"/>
            <a:r>
              <a:rPr lang="en-US" noProof="0"/>
              <a:t>Click to edit Master text styles</a:t>
            </a:r>
          </a:p>
          <a:p>
            <a:pPr lvl="1"/>
            <a:r>
              <a:rPr lang="en-US" noProof="0"/>
              <a:t>Second level</a:t>
            </a:r>
          </a:p>
          <a:p>
            <a:pPr lvl="2"/>
            <a:r>
              <a:rPr lang="en-US" noProof="0"/>
              <a:t>Third level</a:t>
            </a:r>
          </a:p>
        </p:txBody>
      </p:sp>
      <p:sp>
        <p:nvSpPr>
          <p:cNvPr id="40" name="Text Placeholder 2">
            <a:extLst>
              <a:ext uri="{FF2B5EF4-FFF2-40B4-BE49-F238E27FC236}">
                <a16:creationId xmlns:a16="http://schemas.microsoft.com/office/drawing/2014/main" id="{4CE76AF9-E6CA-4392-813C-431779610870}"/>
              </a:ext>
            </a:extLst>
          </p:cNvPr>
          <p:cNvSpPr>
            <a:spLocks noGrp="1"/>
          </p:cNvSpPr>
          <p:nvPr userDrawn="1">
            <p:ph type="body" idx="15" hasCustomPrompt="1"/>
          </p:nvPr>
        </p:nvSpPr>
        <p:spPr>
          <a:xfrm>
            <a:off x="873685" y="1762546"/>
            <a:ext cx="2245436" cy="586957"/>
          </a:xfrm>
          <a:prstGeom prst="rect">
            <a:avLst/>
          </a:prstGeom>
        </p:spPr>
        <p:txBody>
          <a:bodyPr wrap="square" anchor="t" anchorCtr="0">
            <a:spAutoFit/>
          </a:bodyPr>
          <a:lstStyle>
            <a:lvl1pPr marL="0" indent="0" algn="l">
              <a:lnSpc>
                <a:spcPct val="100000"/>
              </a:lnSpc>
              <a:buNone/>
              <a:defRPr sz="32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01</a:t>
            </a:r>
          </a:p>
        </p:txBody>
      </p:sp>
      <p:sp>
        <p:nvSpPr>
          <p:cNvPr id="52" name="Text Placeholder 2">
            <a:extLst>
              <a:ext uri="{FF2B5EF4-FFF2-40B4-BE49-F238E27FC236}">
                <a16:creationId xmlns:a16="http://schemas.microsoft.com/office/drawing/2014/main" id="{A0F1210C-66A6-40BA-9436-ACD75BCE4335}"/>
              </a:ext>
            </a:extLst>
          </p:cNvPr>
          <p:cNvSpPr>
            <a:spLocks noGrp="1"/>
          </p:cNvSpPr>
          <p:nvPr userDrawn="1">
            <p:ph type="body" idx="16" hasCustomPrompt="1"/>
          </p:nvPr>
        </p:nvSpPr>
        <p:spPr>
          <a:xfrm>
            <a:off x="3606080" y="2459106"/>
            <a:ext cx="2245436" cy="648512"/>
          </a:xfrm>
          <a:prstGeom prst="rect">
            <a:avLst/>
          </a:prstGeom>
        </p:spPr>
        <p:txBody>
          <a:bodyPr wrap="square" anchor="b" anchorCtr="0">
            <a:spAutoFit/>
          </a:bodyPr>
          <a:lstStyle>
            <a:lvl1pPr marL="0" indent="0" algn="l">
              <a:lnSpc>
                <a:spcPct val="100000"/>
              </a:lnSpc>
              <a:buNone/>
              <a:defRPr sz="18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Click </a:t>
            </a:r>
            <a:br>
              <a:rPr lang="en-AU" noProof="0"/>
            </a:br>
            <a:r>
              <a:rPr lang="en-AU" noProof="0"/>
              <a:t>to edit</a:t>
            </a:r>
          </a:p>
        </p:txBody>
      </p:sp>
      <p:sp>
        <p:nvSpPr>
          <p:cNvPr id="53" name="Text Placeholder 3">
            <a:extLst>
              <a:ext uri="{FF2B5EF4-FFF2-40B4-BE49-F238E27FC236}">
                <a16:creationId xmlns:a16="http://schemas.microsoft.com/office/drawing/2014/main" id="{D7727621-EBFA-49CC-AAB1-C3FD8991EC41}"/>
              </a:ext>
            </a:extLst>
          </p:cNvPr>
          <p:cNvSpPr>
            <a:spLocks noGrp="1"/>
          </p:cNvSpPr>
          <p:nvPr userDrawn="1">
            <p:ph idx="17"/>
          </p:nvPr>
        </p:nvSpPr>
        <p:spPr>
          <a:xfrm>
            <a:off x="3606080" y="3429000"/>
            <a:ext cx="2245436" cy="2250440"/>
          </a:xfrm>
          <a:prstGeom prst="rect">
            <a:avLst/>
          </a:prstGeom>
        </p:spPr>
        <p:txBody>
          <a:bodyPr vert="horz" lIns="90000" tIns="46800" rIns="90000" bIns="46800" rtlCol="0">
            <a:noAutofit/>
          </a:bodyPr>
          <a:lstStyle>
            <a:lvl1pPr>
              <a:lnSpc>
                <a:spcPct val="100000"/>
              </a:lnSpc>
              <a:defRPr>
                <a:solidFill>
                  <a:schemeClr val="tx2"/>
                </a:solidFill>
              </a:defRPr>
            </a:lvl1pPr>
            <a:lvl2pPr>
              <a:lnSpc>
                <a:spcPct val="100000"/>
              </a:lnSpc>
              <a:defRPr>
                <a:solidFill>
                  <a:schemeClr val="tx2"/>
                </a:solidFill>
              </a:defRPr>
            </a:lvl2pPr>
            <a:lvl3pPr>
              <a:lnSpc>
                <a:spcPct val="100000"/>
              </a:lnSpc>
              <a:defRPr>
                <a:solidFill>
                  <a:schemeClr val="tx2"/>
                </a:solidFill>
              </a:defRPr>
            </a:lvl3pPr>
            <a:lvl4pPr>
              <a:lnSpc>
                <a:spcPct val="100000"/>
              </a:lnSpc>
              <a:defRPr/>
            </a:lvl4pPr>
            <a:lvl5pPr>
              <a:lnSpc>
                <a:spcPct val="100000"/>
              </a:lnSpc>
              <a:defRPr/>
            </a:lvl5pPr>
          </a:lstStyle>
          <a:p>
            <a:pPr lvl="0"/>
            <a:r>
              <a:rPr lang="en-US" noProof="0"/>
              <a:t>Click to edit Master text styles</a:t>
            </a:r>
          </a:p>
          <a:p>
            <a:pPr lvl="1"/>
            <a:r>
              <a:rPr lang="en-US" noProof="0"/>
              <a:t>Second level</a:t>
            </a:r>
          </a:p>
          <a:p>
            <a:pPr lvl="2"/>
            <a:r>
              <a:rPr lang="en-US" noProof="0"/>
              <a:t>Third level</a:t>
            </a:r>
          </a:p>
        </p:txBody>
      </p:sp>
      <p:sp>
        <p:nvSpPr>
          <p:cNvPr id="54" name="Text Placeholder 2">
            <a:extLst>
              <a:ext uri="{FF2B5EF4-FFF2-40B4-BE49-F238E27FC236}">
                <a16:creationId xmlns:a16="http://schemas.microsoft.com/office/drawing/2014/main" id="{474DDF05-0CB3-407A-A721-79E8FA77590B}"/>
              </a:ext>
            </a:extLst>
          </p:cNvPr>
          <p:cNvSpPr>
            <a:spLocks noGrp="1"/>
          </p:cNvSpPr>
          <p:nvPr userDrawn="1">
            <p:ph type="body" idx="18" hasCustomPrompt="1"/>
          </p:nvPr>
        </p:nvSpPr>
        <p:spPr>
          <a:xfrm>
            <a:off x="3606080" y="1762546"/>
            <a:ext cx="2245436" cy="586957"/>
          </a:xfrm>
          <a:prstGeom prst="rect">
            <a:avLst/>
          </a:prstGeom>
        </p:spPr>
        <p:txBody>
          <a:bodyPr wrap="square" anchor="t" anchorCtr="0">
            <a:spAutoFit/>
          </a:bodyPr>
          <a:lstStyle>
            <a:lvl1pPr marL="0" indent="0" algn="l">
              <a:lnSpc>
                <a:spcPct val="100000"/>
              </a:lnSpc>
              <a:buNone/>
              <a:defRPr sz="32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02</a:t>
            </a:r>
          </a:p>
        </p:txBody>
      </p:sp>
      <p:sp>
        <p:nvSpPr>
          <p:cNvPr id="55" name="Text Placeholder 2">
            <a:extLst>
              <a:ext uri="{FF2B5EF4-FFF2-40B4-BE49-F238E27FC236}">
                <a16:creationId xmlns:a16="http://schemas.microsoft.com/office/drawing/2014/main" id="{D173A0AA-FBA3-44D6-B04D-E42C1E91FC09}"/>
              </a:ext>
            </a:extLst>
          </p:cNvPr>
          <p:cNvSpPr>
            <a:spLocks noGrp="1"/>
          </p:cNvSpPr>
          <p:nvPr userDrawn="1">
            <p:ph type="body" idx="19" hasCustomPrompt="1"/>
          </p:nvPr>
        </p:nvSpPr>
        <p:spPr>
          <a:xfrm>
            <a:off x="6338473" y="2459106"/>
            <a:ext cx="2245436" cy="648512"/>
          </a:xfrm>
          <a:prstGeom prst="rect">
            <a:avLst/>
          </a:prstGeom>
        </p:spPr>
        <p:txBody>
          <a:bodyPr wrap="square" anchor="b" anchorCtr="0">
            <a:spAutoFit/>
          </a:bodyPr>
          <a:lstStyle>
            <a:lvl1pPr marL="0" indent="0" algn="l">
              <a:lnSpc>
                <a:spcPct val="100000"/>
              </a:lnSpc>
              <a:buNone/>
              <a:defRPr sz="18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Click </a:t>
            </a:r>
            <a:br>
              <a:rPr lang="en-AU" noProof="0"/>
            </a:br>
            <a:r>
              <a:rPr lang="en-AU" noProof="0"/>
              <a:t>to edit</a:t>
            </a:r>
          </a:p>
        </p:txBody>
      </p:sp>
      <p:sp>
        <p:nvSpPr>
          <p:cNvPr id="56" name="Text Placeholder 3">
            <a:extLst>
              <a:ext uri="{FF2B5EF4-FFF2-40B4-BE49-F238E27FC236}">
                <a16:creationId xmlns:a16="http://schemas.microsoft.com/office/drawing/2014/main" id="{B9910DE0-1321-4E11-BBC2-0C88B07CCDC0}"/>
              </a:ext>
            </a:extLst>
          </p:cNvPr>
          <p:cNvSpPr>
            <a:spLocks noGrp="1"/>
          </p:cNvSpPr>
          <p:nvPr userDrawn="1">
            <p:ph idx="20"/>
          </p:nvPr>
        </p:nvSpPr>
        <p:spPr>
          <a:xfrm>
            <a:off x="6338473" y="3429000"/>
            <a:ext cx="2245436" cy="2250440"/>
          </a:xfrm>
          <a:prstGeom prst="rect">
            <a:avLst/>
          </a:prstGeom>
        </p:spPr>
        <p:txBody>
          <a:bodyPr vert="horz" lIns="90000" tIns="46800" rIns="90000" bIns="46800" rtlCol="0">
            <a:noAutofit/>
          </a:bodyPr>
          <a:lstStyle>
            <a:lvl1pPr>
              <a:lnSpc>
                <a:spcPct val="100000"/>
              </a:lnSpc>
              <a:defRPr>
                <a:solidFill>
                  <a:schemeClr val="tx2"/>
                </a:solidFill>
              </a:defRPr>
            </a:lvl1pPr>
            <a:lvl2pPr>
              <a:lnSpc>
                <a:spcPct val="100000"/>
              </a:lnSpc>
              <a:defRPr>
                <a:solidFill>
                  <a:schemeClr val="tx2"/>
                </a:solidFill>
              </a:defRPr>
            </a:lvl2pPr>
            <a:lvl3pPr>
              <a:lnSpc>
                <a:spcPct val="100000"/>
              </a:lnSpc>
              <a:defRPr>
                <a:solidFill>
                  <a:schemeClr val="tx2"/>
                </a:solidFill>
              </a:defRPr>
            </a:lvl3pPr>
            <a:lvl4pPr>
              <a:lnSpc>
                <a:spcPct val="100000"/>
              </a:lnSpc>
              <a:defRPr/>
            </a:lvl4pPr>
            <a:lvl5pPr>
              <a:lnSpc>
                <a:spcPct val="100000"/>
              </a:lnSpc>
              <a:defRPr/>
            </a:lvl5pPr>
          </a:lstStyle>
          <a:p>
            <a:pPr lvl="0"/>
            <a:r>
              <a:rPr lang="en-US" noProof="0"/>
              <a:t>Click to edit Master text styles</a:t>
            </a:r>
          </a:p>
          <a:p>
            <a:pPr lvl="1"/>
            <a:r>
              <a:rPr lang="en-US" noProof="0"/>
              <a:t>Second level</a:t>
            </a:r>
          </a:p>
          <a:p>
            <a:pPr lvl="2"/>
            <a:r>
              <a:rPr lang="en-US" noProof="0"/>
              <a:t>Third level</a:t>
            </a:r>
          </a:p>
        </p:txBody>
      </p:sp>
      <p:sp>
        <p:nvSpPr>
          <p:cNvPr id="57" name="Text Placeholder 2">
            <a:extLst>
              <a:ext uri="{FF2B5EF4-FFF2-40B4-BE49-F238E27FC236}">
                <a16:creationId xmlns:a16="http://schemas.microsoft.com/office/drawing/2014/main" id="{14FA2153-356C-48CC-B756-0FABE04B6E05}"/>
              </a:ext>
            </a:extLst>
          </p:cNvPr>
          <p:cNvSpPr>
            <a:spLocks noGrp="1"/>
          </p:cNvSpPr>
          <p:nvPr userDrawn="1">
            <p:ph type="body" idx="21" hasCustomPrompt="1"/>
          </p:nvPr>
        </p:nvSpPr>
        <p:spPr>
          <a:xfrm>
            <a:off x="6338473" y="1762546"/>
            <a:ext cx="2245436" cy="586957"/>
          </a:xfrm>
          <a:prstGeom prst="rect">
            <a:avLst/>
          </a:prstGeom>
        </p:spPr>
        <p:txBody>
          <a:bodyPr wrap="square" anchor="t" anchorCtr="0">
            <a:spAutoFit/>
          </a:bodyPr>
          <a:lstStyle>
            <a:lvl1pPr marL="0" indent="0" algn="l">
              <a:lnSpc>
                <a:spcPct val="100000"/>
              </a:lnSpc>
              <a:buNone/>
              <a:defRPr sz="32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03</a:t>
            </a:r>
          </a:p>
        </p:txBody>
      </p:sp>
      <p:sp>
        <p:nvSpPr>
          <p:cNvPr id="24" name="Title 1">
            <a:extLst>
              <a:ext uri="{FF2B5EF4-FFF2-40B4-BE49-F238E27FC236}">
                <a16:creationId xmlns:a16="http://schemas.microsoft.com/office/drawing/2014/main" id="{9BB37DED-BFED-463F-B010-3D2869915DDE}"/>
              </a:ext>
            </a:extLst>
          </p:cNvPr>
          <p:cNvSpPr>
            <a:spLocks noGrp="1"/>
          </p:cNvSpPr>
          <p:nvPr userDrawn="1">
            <p:ph type="title"/>
          </p:nvPr>
        </p:nvSpPr>
        <p:spPr>
          <a:xfrm>
            <a:off x="740780" y="540000"/>
            <a:ext cx="10710440" cy="480131"/>
          </a:xfrm>
        </p:spPr>
        <p:txBody>
          <a:bodyPr/>
          <a:lstStyle>
            <a:lvl1pPr>
              <a:defRPr>
                <a:solidFill>
                  <a:schemeClr val="bg1"/>
                </a:solidFill>
              </a:defRPr>
            </a:lvl1pPr>
          </a:lstStyle>
          <a:p>
            <a:r>
              <a:rPr lang="en-US" noProof="0"/>
              <a:t>Click to edit Master title style</a:t>
            </a:r>
            <a:endParaRPr lang="en-AU" noProof="0" dirty="0"/>
          </a:p>
        </p:txBody>
      </p:sp>
      <p:sp>
        <p:nvSpPr>
          <p:cNvPr id="28" name="Footer Placeholder 4">
            <a:extLst>
              <a:ext uri="{FF2B5EF4-FFF2-40B4-BE49-F238E27FC236}">
                <a16:creationId xmlns:a16="http://schemas.microsoft.com/office/drawing/2014/main" id="{50FFDC69-4A63-42F6-9F12-E918760C8C40}"/>
              </a:ext>
            </a:extLst>
          </p:cNvPr>
          <p:cNvSpPr>
            <a:spLocks noGrp="1"/>
          </p:cNvSpPr>
          <p:nvPr userDrawn="1">
            <p:ph type="ftr" sz="quarter" idx="3"/>
          </p:nvPr>
        </p:nvSpPr>
        <p:spPr>
          <a:xfrm>
            <a:off x="738193" y="6318221"/>
            <a:ext cx="1124064"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r>
              <a:rPr lang="en-AU" dirty="0"/>
              <a:t>©GenesisCare 2021</a:t>
            </a:r>
          </a:p>
        </p:txBody>
      </p:sp>
      <p:sp>
        <p:nvSpPr>
          <p:cNvPr id="30" name="Slide Number Placeholder 5">
            <a:extLst>
              <a:ext uri="{FF2B5EF4-FFF2-40B4-BE49-F238E27FC236}">
                <a16:creationId xmlns:a16="http://schemas.microsoft.com/office/drawing/2014/main" id="{EA975A00-D72E-4DE5-B2D9-EC3599788920}"/>
              </a:ext>
            </a:extLst>
          </p:cNvPr>
          <p:cNvSpPr>
            <a:spLocks noGrp="1"/>
          </p:cNvSpPr>
          <p:nvPr userDrawn="1">
            <p:ph type="sldNum" sz="quarter" idx="4"/>
          </p:nvPr>
        </p:nvSpPr>
        <p:spPr>
          <a:xfrm>
            <a:off x="1939496" y="6318221"/>
            <a:ext cx="312830"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fld id="{FAB6D39D-1210-4F97-8D6B-D4136F467DEA}" type="slidenum">
              <a:rPr lang="en-AU" smtClean="0"/>
              <a:pPr/>
              <a:t>‹#›</a:t>
            </a:fld>
            <a:endParaRPr lang="en-AU" dirty="0"/>
          </a:p>
        </p:txBody>
      </p:sp>
      <p:sp>
        <p:nvSpPr>
          <p:cNvPr id="27" name="Text Placeholder 2">
            <a:extLst>
              <a:ext uri="{FF2B5EF4-FFF2-40B4-BE49-F238E27FC236}">
                <a16:creationId xmlns:a16="http://schemas.microsoft.com/office/drawing/2014/main" id="{16A40D60-264B-469D-875B-D0689E06208B}"/>
              </a:ext>
            </a:extLst>
          </p:cNvPr>
          <p:cNvSpPr>
            <a:spLocks noGrp="1"/>
          </p:cNvSpPr>
          <p:nvPr>
            <p:ph type="body" idx="22" hasCustomPrompt="1"/>
          </p:nvPr>
        </p:nvSpPr>
        <p:spPr>
          <a:xfrm>
            <a:off x="9070868" y="2459106"/>
            <a:ext cx="2245436" cy="648512"/>
          </a:xfrm>
          <a:prstGeom prst="rect">
            <a:avLst/>
          </a:prstGeom>
        </p:spPr>
        <p:txBody>
          <a:bodyPr wrap="square" anchor="b" anchorCtr="0">
            <a:spAutoFit/>
          </a:bodyPr>
          <a:lstStyle>
            <a:lvl1pPr marL="0" indent="0" algn="l">
              <a:lnSpc>
                <a:spcPct val="100000"/>
              </a:lnSpc>
              <a:buNone/>
              <a:defRPr sz="1800" b="0">
                <a:solidFill>
                  <a:schemeClr val="accent5"/>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Click </a:t>
            </a:r>
            <a:br>
              <a:rPr lang="en-AU" noProof="0"/>
            </a:br>
            <a:r>
              <a:rPr lang="en-AU" noProof="0"/>
              <a:t>to edit</a:t>
            </a:r>
          </a:p>
        </p:txBody>
      </p:sp>
      <p:sp>
        <p:nvSpPr>
          <p:cNvPr id="29" name="Text Placeholder 3">
            <a:extLst>
              <a:ext uri="{FF2B5EF4-FFF2-40B4-BE49-F238E27FC236}">
                <a16:creationId xmlns:a16="http://schemas.microsoft.com/office/drawing/2014/main" id="{95CC4F58-1266-4D8F-90B7-ADFBEEAA64F5}"/>
              </a:ext>
            </a:extLst>
          </p:cNvPr>
          <p:cNvSpPr>
            <a:spLocks noGrp="1"/>
          </p:cNvSpPr>
          <p:nvPr>
            <p:ph idx="23"/>
          </p:nvPr>
        </p:nvSpPr>
        <p:spPr>
          <a:xfrm>
            <a:off x="9070868" y="3429000"/>
            <a:ext cx="2245436" cy="2250440"/>
          </a:xfrm>
          <a:prstGeom prst="rect">
            <a:avLst/>
          </a:prstGeom>
        </p:spPr>
        <p:txBody>
          <a:bodyPr vert="horz" lIns="90000" tIns="46800" rIns="90000" bIns="46800" rtlCol="0">
            <a:noAutofit/>
          </a:bodyPr>
          <a:lstStyle>
            <a:lvl1pPr>
              <a:lnSpc>
                <a:spcPct val="100000"/>
              </a:lnSpc>
              <a:defRPr>
                <a:solidFill>
                  <a:schemeClr val="tx2"/>
                </a:solidFill>
              </a:defRPr>
            </a:lvl1pPr>
            <a:lvl2pPr>
              <a:lnSpc>
                <a:spcPct val="100000"/>
              </a:lnSpc>
              <a:defRPr>
                <a:solidFill>
                  <a:schemeClr val="tx2"/>
                </a:solidFill>
              </a:defRPr>
            </a:lvl2pPr>
            <a:lvl3pPr>
              <a:lnSpc>
                <a:spcPct val="100000"/>
              </a:lnSpc>
              <a:defRPr>
                <a:solidFill>
                  <a:schemeClr val="tx2"/>
                </a:solidFill>
              </a:defRPr>
            </a:lvl3pPr>
            <a:lvl4pPr>
              <a:lnSpc>
                <a:spcPct val="100000"/>
              </a:lnSpc>
              <a:defRPr/>
            </a:lvl4pPr>
            <a:lvl5pPr>
              <a:lnSpc>
                <a:spcPct val="100000"/>
              </a:lnSpc>
              <a:defRPr/>
            </a:lvl5pPr>
          </a:lstStyle>
          <a:p>
            <a:pPr lvl="0"/>
            <a:r>
              <a:rPr lang="en-US" noProof="0"/>
              <a:t>Click to edit Master text styles</a:t>
            </a:r>
          </a:p>
          <a:p>
            <a:pPr lvl="1"/>
            <a:r>
              <a:rPr lang="en-US" noProof="0"/>
              <a:t>Second level</a:t>
            </a:r>
          </a:p>
          <a:p>
            <a:pPr lvl="2"/>
            <a:r>
              <a:rPr lang="en-US" noProof="0"/>
              <a:t>Third level</a:t>
            </a:r>
          </a:p>
        </p:txBody>
      </p:sp>
      <p:sp>
        <p:nvSpPr>
          <p:cNvPr id="31" name="Text Placeholder 2">
            <a:extLst>
              <a:ext uri="{FF2B5EF4-FFF2-40B4-BE49-F238E27FC236}">
                <a16:creationId xmlns:a16="http://schemas.microsoft.com/office/drawing/2014/main" id="{5F0BEB30-B5E8-439D-A7BA-4D1FD2ED6650}"/>
              </a:ext>
            </a:extLst>
          </p:cNvPr>
          <p:cNvSpPr>
            <a:spLocks noGrp="1"/>
          </p:cNvSpPr>
          <p:nvPr>
            <p:ph type="body" idx="24" hasCustomPrompt="1"/>
          </p:nvPr>
        </p:nvSpPr>
        <p:spPr>
          <a:xfrm>
            <a:off x="9070868" y="1762546"/>
            <a:ext cx="2245436" cy="586957"/>
          </a:xfrm>
          <a:prstGeom prst="rect">
            <a:avLst/>
          </a:prstGeom>
        </p:spPr>
        <p:txBody>
          <a:bodyPr wrap="square" anchor="t" anchorCtr="0">
            <a:spAutoFit/>
          </a:bodyPr>
          <a:lstStyle>
            <a:lvl1pPr marL="0" indent="0" algn="l">
              <a:lnSpc>
                <a:spcPct val="100000"/>
              </a:lnSpc>
              <a:buNone/>
              <a:defRPr sz="3200" b="0">
                <a:solidFill>
                  <a:schemeClr val="accent5"/>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04</a:t>
            </a:r>
          </a:p>
        </p:txBody>
      </p:sp>
    </p:spTree>
    <p:extLst>
      <p:ext uri="{BB962C8B-B14F-4D97-AF65-F5344CB8AC3E}">
        <p14:creationId xmlns:p14="http://schemas.microsoft.com/office/powerpoint/2010/main" val="64271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09 with 5 boxes">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9BB37DED-BFED-463F-B010-3D2869915DDE}"/>
              </a:ext>
            </a:extLst>
          </p:cNvPr>
          <p:cNvSpPr>
            <a:spLocks noGrp="1"/>
          </p:cNvSpPr>
          <p:nvPr userDrawn="1">
            <p:ph type="title"/>
          </p:nvPr>
        </p:nvSpPr>
        <p:spPr>
          <a:xfrm>
            <a:off x="740780" y="540000"/>
            <a:ext cx="10710440" cy="480131"/>
          </a:xfrm>
        </p:spPr>
        <p:txBody>
          <a:bodyPr/>
          <a:lstStyle>
            <a:lvl1pPr>
              <a:defRPr>
                <a:solidFill>
                  <a:schemeClr val="bg1"/>
                </a:solidFill>
              </a:defRPr>
            </a:lvl1pPr>
          </a:lstStyle>
          <a:p>
            <a:r>
              <a:rPr lang="en-US" noProof="0"/>
              <a:t>Click to edit Master title style</a:t>
            </a:r>
            <a:endParaRPr lang="en-AU" noProof="0" dirty="0"/>
          </a:p>
        </p:txBody>
      </p:sp>
      <p:sp>
        <p:nvSpPr>
          <p:cNvPr id="38" name="Text Placeholder 2">
            <a:extLst>
              <a:ext uri="{FF2B5EF4-FFF2-40B4-BE49-F238E27FC236}">
                <a16:creationId xmlns:a16="http://schemas.microsoft.com/office/drawing/2014/main" id="{CDEAA821-680C-45C9-A560-055DB3F43181}"/>
              </a:ext>
            </a:extLst>
          </p:cNvPr>
          <p:cNvSpPr>
            <a:spLocks noGrp="1"/>
          </p:cNvSpPr>
          <p:nvPr userDrawn="1">
            <p:ph type="body" idx="14" hasCustomPrompt="1"/>
          </p:nvPr>
        </p:nvSpPr>
        <p:spPr>
          <a:xfrm>
            <a:off x="817184" y="2459106"/>
            <a:ext cx="1880702" cy="648512"/>
          </a:xfrm>
          <a:prstGeom prst="rect">
            <a:avLst/>
          </a:prstGeom>
        </p:spPr>
        <p:txBody>
          <a:bodyPr wrap="square" anchor="b" anchorCtr="0">
            <a:spAutoFit/>
          </a:bodyPr>
          <a:lstStyle>
            <a:lvl1pPr marL="0" indent="0" algn="l">
              <a:lnSpc>
                <a:spcPct val="100000"/>
              </a:lnSpc>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Click </a:t>
            </a:r>
            <a:br>
              <a:rPr lang="en-AU" noProof="0"/>
            </a:br>
            <a:r>
              <a:rPr lang="en-AU" noProof="0"/>
              <a:t>to edit</a:t>
            </a:r>
          </a:p>
        </p:txBody>
      </p:sp>
      <p:sp>
        <p:nvSpPr>
          <p:cNvPr id="39" name="Text Placeholder 3">
            <a:extLst>
              <a:ext uri="{FF2B5EF4-FFF2-40B4-BE49-F238E27FC236}">
                <a16:creationId xmlns:a16="http://schemas.microsoft.com/office/drawing/2014/main" id="{93D88DAB-9B29-4709-984F-8037D9E4A25E}"/>
              </a:ext>
            </a:extLst>
          </p:cNvPr>
          <p:cNvSpPr>
            <a:spLocks noGrp="1"/>
          </p:cNvSpPr>
          <p:nvPr userDrawn="1">
            <p:ph idx="1"/>
          </p:nvPr>
        </p:nvSpPr>
        <p:spPr>
          <a:xfrm>
            <a:off x="817184" y="3429000"/>
            <a:ext cx="1880702" cy="2250440"/>
          </a:xfrm>
          <a:prstGeom prst="rect">
            <a:avLst/>
          </a:prstGeom>
        </p:spPr>
        <p:txBody>
          <a:bodyPr vert="horz" lIns="90000" tIns="46800" rIns="90000" bIns="46800" rtlCol="0">
            <a:noAutofit/>
          </a:bodyPr>
          <a:lstStyle>
            <a:lvl1pPr>
              <a:lnSpc>
                <a:spcPct val="100000"/>
              </a:lnSpc>
              <a:defRPr>
                <a:solidFill>
                  <a:schemeClr val="tx2"/>
                </a:solidFill>
              </a:defRPr>
            </a:lvl1pPr>
            <a:lvl2pPr>
              <a:lnSpc>
                <a:spcPct val="100000"/>
              </a:lnSpc>
              <a:defRPr>
                <a:solidFill>
                  <a:schemeClr val="tx2"/>
                </a:solidFill>
              </a:defRPr>
            </a:lvl2pPr>
            <a:lvl3pPr>
              <a:lnSpc>
                <a:spcPct val="100000"/>
              </a:lnSpc>
              <a:defRPr>
                <a:solidFill>
                  <a:schemeClr val="tx2"/>
                </a:solidFill>
              </a:defRPr>
            </a:lvl3pPr>
            <a:lvl4pPr>
              <a:lnSpc>
                <a:spcPct val="100000"/>
              </a:lnSpc>
              <a:defRPr/>
            </a:lvl4pPr>
            <a:lvl5pPr>
              <a:lnSpc>
                <a:spcPct val="100000"/>
              </a:lnSpc>
              <a:defRPr/>
            </a:lvl5pPr>
          </a:lstStyle>
          <a:p>
            <a:pPr lvl="0"/>
            <a:r>
              <a:rPr lang="en-US" noProof="0"/>
              <a:t>Click to edit Master text styles</a:t>
            </a:r>
          </a:p>
          <a:p>
            <a:pPr lvl="1"/>
            <a:r>
              <a:rPr lang="en-US" noProof="0"/>
              <a:t>Second level</a:t>
            </a:r>
          </a:p>
          <a:p>
            <a:pPr lvl="2"/>
            <a:r>
              <a:rPr lang="en-US" noProof="0"/>
              <a:t>Third level</a:t>
            </a:r>
          </a:p>
        </p:txBody>
      </p:sp>
      <p:sp>
        <p:nvSpPr>
          <p:cNvPr id="40" name="Text Placeholder 2">
            <a:extLst>
              <a:ext uri="{FF2B5EF4-FFF2-40B4-BE49-F238E27FC236}">
                <a16:creationId xmlns:a16="http://schemas.microsoft.com/office/drawing/2014/main" id="{4CE76AF9-E6CA-4392-813C-431779610870}"/>
              </a:ext>
            </a:extLst>
          </p:cNvPr>
          <p:cNvSpPr>
            <a:spLocks noGrp="1"/>
          </p:cNvSpPr>
          <p:nvPr userDrawn="1">
            <p:ph type="body" idx="15" hasCustomPrompt="1"/>
          </p:nvPr>
        </p:nvSpPr>
        <p:spPr>
          <a:xfrm>
            <a:off x="817184" y="1762546"/>
            <a:ext cx="1880702" cy="586957"/>
          </a:xfrm>
          <a:prstGeom prst="rect">
            <a:avLst/>
          </a:prstGeom>
        </p:spPr>
        <p:txBody>
          <a:bodyPr wrap="square" anchor="t" anchorCtr="0">
            <a:spAutoFit/>
          </a:bodyPr>
          <a:lstStyle>
            <a:lvl1pPr marL="0" indent="0" algn="l">
              <a:lnSpc>
                <a:spcPct val="100000"/>
              </a:lnSpc>
              <a:buNone/>
              <a:defRPr sz="32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01</a:t>
            </a:r>
          </a:p>
        </p:txBody>
      </p:sp>
      <p:sp>
        <p:nvSpPr>
          <p:cNvPr id="52" name="Text Placeholder 2">
            <a:extLst>
              <a:ext uri="{FF2B5EF4-FFF2-40B4-BE49-F238E27FC236}">
                <a16:creationId xmlns:a16="http://schemas.microsoft.com/office/drawing/2014/main" id="{A0F1210C-66A6-40BA-9436-ACD75BCE4335}"/>
              </a:ext>
            </a:extLst>
          </p:cNvPr>
          <p:cNvSpPr>
            <a:spLocks noGrp="1"/>
          </p:cNvSpPr>
          <p:nvPr userDrawn="1">
            <p:ph type="body" idx="16" hasCustomPrompt="1"/>
          </p:nvPr>
        </p:nvSpPr>
        <p:spPr>
          <a:xfrm>
            <a:off x="2986019" y="2459106"/>
            <a:ext cx="1880702" cy="648512"/>
          </a:xfrm>
          <a:prstGeom prst="rect">
            <a:avLst/>
          </a:prstGeom>
        </p:spPr>
        <p:txBody>
          <a:bodyPr wrap="square" anchor="b" anchorCtr="0">
            <a:spAutoFit/>
          </a:bodyPr>
          <a:lstStyle>
            <a:lvl1pPr marL="0" indent="0" algn="l">
              <a:lnSpc>
                <a:spcPct val="100000"/>
              </a:lnSpc>
              <a:buNone/>
              <a:defRPr sz="18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Click </a:t>
            </a:r>
            <a:br>
              <a:rPr lang="en-AU" noProof="0"/>
            </a:br>
            <a:r>
              <a:rPr lang="en-AU" noProof="0"/>
              <a:t>to edit</a:t>
            </a:r>
          </a:p>
        </p:txBody>
      </p:sp>
      <p:sp>
        <p:nvSpPr>
          <p:cNvPr id="53" name="Text Placeholder 3">
            <a:extLst>
              <a:ext uri="{FF2B5EF4-FFF2-40B4-BE49-F238E27FC236}">
                <a16:creationId xmlns:a16="http://schemas.microsoft.com/office/drawing/2014/main" id="{D7727621-EBFA-49CC-AAB1-C3FD8991EC41}"/>
              </a:ext>
            </a:extLst>
          </p:cNvPr>
          <p:cNvSpPr>
            <a:spLocks noGrp="1"/>
          </p:cNvSpPr>
          <p:nvPr userDrawn="1">
            <p:ph idx="17"/>
          </p:nvPr>
        </p:nvSpPr>
        <p:spPr>
          <a:xfrm>
            <a:off x="2986019" y="3429000"/>
            <a:ext cx="1880702" cy="2250440"/>
          </a:xfrm>
          <a:prstGeom prst="rect">
            <a:avLst/>
          </a:prstGeom>
        </p:spPr>
        <p:txBody>
          <a:bodyPr vert="horz" lIns="90000" tIns="46800" rIns="90000" bIns="46800" rtlCol="0">
            <a:noAutofit/>
          </a:bodyPr>
          <a:lstStyle>
            <a:lvl1pPr>
              <a:lnSpc>
                <a:spcPct val="100000"/>
              </a:lnSpc>
              <a:defRPr>
                <a:solidFill>
                  <a:schemeClr val="tx2"/>
                </a:solidFill>
              </a:defRPr>
            </a:lvl1pPr>
            <a:lvl2pPr>
              <a:lnSpc>
                <a:spcPct val="100000"/>
              </a:lnSpc>
              <a:defRPr>
                <a:solidFill>
                  <a:schemeClr val="tx2"/>
                </a:solidFill>
              </a:defRPr>
            </a:lvl2pPr>
            <a:lvl3pPr>
              <a:lnSpc>
                <a:spcPct val="100000"/>
              </a:lnSpc>
              <a:defRPr>
                <a:solidFill>
                  <a:schemeClr val="tx2"/>
                </a:solidFill>
              </a:defRPr>
            </a:lvl3pPr>
            <a:lvl4pPr>
              <a:lnSpc>
                <a:spcPct val="100000"/>
              </a:lnSpc>
              <a:defRPr/>
            </a:lvl4pPr>
            <a:lvl5pPr>
              <a:lnSpc>
                <a:spcPct val="100000"/>
              </a:lnSpc>
              <a:defRPr/>
            </a:lvl5pPr>
          </a:lstStyle>
          <a:p>
            <a:pPr lvl="0"/>
            <a:r>
              <a:rPr lang="en-US" noProof="0"/>
              <a:t>Click to edit Master text styles</a:t>
            </a:r>
          </a:p>
          <a:p>
            <a:pPr lvl="1"/>
            <a:r>
              <a:rPr lang="en-US" noProof="0"/>
              <a:t>Second level</a:t>
            </a:r>
          </a:p>
          <a:p>
            <a:pPr lvl="2"/>
            <a:r>
              <a:rPr lang="en-US" noProof="0"/>
              <a:t>Third level</a:t>
            </a:r>
          </a:p>
        </p:txBody>
      </p:sp>
      <p:sp>
        <p:nvSpPr>
          <p:cNvPr id="54" name="Text Placeholder 2">
            <a:extLst>
              <a:ext uri="{FF2B5EF4-FFF2-40B4-BE49-F238E27FC236}">
                <a16:creationId xmlns:a16="http://schemas.microsoft.com/office/drawing/2014/main" id="{474DDF05-0CB3-407A-A721-79E8FA77590B}"/>
              </a:ext>
            </a:extLst>
          </p:cNvPr>
          <p:cNvSpPr>
            <a:spLocks noGrp="1"/>
          </p:cNvSpPr>
          <p:nvPr userDrawn="1">
            <p:ph type="body" idx="18" hasCustomPrompt="1"/>
          </p:nvPr>
        </p:nvSpPr>
        <p:spPr>
          <a:xfrm>
            <a:off x="2986019" y="1762546"/>
            <a:ext cx="1880702" cy="586957"/>
          </a:xfrm>
          <a:prstGeom prst="rect">
            <a:avLst/>
          </a:prstGeom>
        </p:spPr>
        <p:txBody>
          <a:bodyPr wrap="square" anchor="t" anchorCtr="0">
            <a:spAutoFit/>
          </a:bodyPr>
          <a:lstStyle>
            <a:lvl1pPr marL="0" indent="0" algn="l">
              <a:lnSpc>
                <a:spcPct val="100000"/>
              </a:lnSpc>
              <a:buNone/>
              <a:defRPr sz="32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02</a:t>
            </a:r>
          </a:p>
        </p:txBody>
      </p:sp>
      <p:sp>
        <p:nvSpPr>
          <p:cNvPr id="55" name="Text Placeholder 2">
            <a:extLst>
              <a:ext uri="{FF2B5EF4-FFF2-40B4-BE49-F238E27FC236}">
                <a16:creationId xmlns:a16="http://schemas.microsoft.com/office/drawing/2014/main" id="{D173A0AA-FBA3-44D6-B04D-E42C1E91FC09}"/>
              </a:ext>
            </a:extLst>
          </p:cNvPr>
          <p:cNvSpPr>
            <a:spLocks noGrp="1"/>
          </p:cNvSpPr>
          <p:nvPr userDrawn="1">
            <p:ph type="body" idx="19" hasCustomPrompt="1"/>
          </p:nvPr>
        </p:nvSpPr>
        <p:spPr>
          <a:xfrm>
            <a:off x="5154855" y="2459106"/>
            <a:ext cx="1880702" cy="648512"/>
          </a:xfrm>
          <a:prstGeom prst="rect">
            <a:avLst/>
          </a:prstGeom>
        </p:spPr>
        <p:txBody>
          <a:bodyPr wrap="square" anchor="b" anchorCtr="0">
            <a:spAutoFit/>
          </a:bodyPr>
          <a:lstStyle>
            <a:lvl1pPr marL="0" indent="0" algn="l">
              <a:lnSpc>
                <a:spcPct val="100000"/>
              </a:lnSpc>
              <a:buNone/>
              <a:defRPr sz="18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Click </a:t>
            </a:r>
            <a:br>
              <a:rPr lang="en-AU" noProof="0"/>
            </a:br>
            <a:r>
              <a:rPr lang="en-AU" noProof="0"/>
              <a:t>to edit</a:t>
            </a:r>
          </a:p>
        </p:txBody>
      </p:sp>
      <p:sp>
        <p:nvSpPr>
          <p:cNvPr id="56" name="Text Placeholder 3">
            <a:extLst>
              <a:ext uri="{FF2B5EF4-FFF2-40B4-BE49-F238E27FC236}">
                <a16:creationId xmlns:a16="http://schemas.microsoft.com/office/drawing/2014/main" id="{B9910DE0-1321-4E11-BBC2-0C88B07CCDC0}"/>
              </a:ext>
            </a:extLst>
          </p:cNvPr>
          <p:cNvSpPr>
            <a:spLocks noGrp="1"/>
          </p:cNvSpPr>
          <p:nvPr userDrawn="1">
            <p:ph idx="20"/>
          </p:nvPr>
        </p:nvSpPr>
        <p:spPr>
          <a:xfrm>
            <a:off x="5154855" y="3429000"/>
            <a:ext cx="1880702" cy="2250440"/>
          </a:xfrm>
          <a:prstGeom prst="rect">
            <a:avLst/>
          </a:prstGeom>
        </p:spPr>
        <p:txBody>
          <a:bodyPr vert="horz" lIns="90000" tIns="46800" rIns="90000" bIns="46800" rtlCol="0">
            <a:noAutofit/>
          </a:bodyPr>
          <a:lstStyle>
            <a:lvl1pPr>
              <a:lnSpc>
                <a:spcPct val="100000"/>
              </a:lnSpc>
              <a:defRPr>
                <a:solidFill>
                  <a:schemeClr val="tx2"/>
                </a:solidFill>
              </a:defRPr>
            </a:lvl1pPr>
            <a:lvl2pPr>
              <a:lnSpc>
                <a:spcPct val="100000"/>
              </a:lnSpc>
              <a:defRPr>
                <a:solidFill>
                  <a:schemeClr val="tx2"/>
                </a:solidFill>
              </a:defRPr>
            </a:lvl2pPr>
            <a:lvl3pPr>
              <a:lnSpc>
                <a:spcPct val="100000"/>
              </a:lnSpc>
              <a:defRPr>
                <a:solidFill>
                  <a:schemeClr val="tx2"/>
                </a:solidFill>
              </a:defRPr>
            </a:lvl3pPr>
            <a:lvl4pPr>
              <a:lnSpc>
                <a:spcPct val="100000"/>
              </a:lnSpc>
              <a:defRPr/>
            </a:lvl4pPr>
            <a:lvl5pPr>
              <a:lnSpc>
                <a:spcPct val="100000"/>
              </a:lnSpc>
              <a:defRPr/>
            </a:lvl5pPr>
          </a:lstStyle>
          <a:p>
            <a:pPr lvl="0"/>
            <a:r>
              <a:rPr lang="en-US" noProof="0"/>
              <a:t>Click to edit Master text styles</a:t>
            </a:r>
          </a:p>
          <a:p>
            <a:pPr lvl="1"/>
            <a:r>
              <a:rPr lang="en-US" noProof="0"/>
              <a:t>Second level</a:t>
            </a:r>
          </a:p>
          <a:p>
            <a:pPr lvl="2"/>
            <a:r>
              <a:rPr lang="en-US" noProof="0"/>
              <a:t>Third level</a:t>
            </a:r>
          </a:p>
        </p:txBody>
      </p:sp>
      <p:sp>
        <p:nvSpPr>
          <p:cNvPr id="57" name="Text Placeholder 2">
            <a:extLst>
              <a:ext uri="{FF2B5EF4-FFF2-40B4-BE49-F238E27FC236}">
                <a16:creationId xmlns:a16="http://schemas.microsoft.com/office/drawing/2014/main" id="{14FA2153-356C-48CC-B756-0FABE04B6E05}"/>
              </a:ext>
            </a:extLst>
          </p:cNvPr>
          <p:cNvSpPr>
            <a:spLocks noGrp="1"/>
          </p:cNvSpPr>
          <p:nvPr userDrawn="1">
            <p:ph type="body" idx="21" hasCustomPrompt="1"/>
          </p:nvPr>
        </p:nvSpPr>
        <p:spPr>
          <a:xfrm>
            <a:off x="5154855" y="1762546"/>
            <a:ext cx="1880702" cy="586957"/>
          </a:xfrm>
          <a:prstGeom prst="rect">
            <a:avLst/>
          </a:prstGeom>
        </p:spPr>
        <p:txBody>
          <a:bodyPr wrap="square" anchor="t" anchorCtr="0">
            <a:spAutoFit/>
          </a:bodyPr>
          <a:lstStyle>
            <a:lvl1pPr marL="0" indent="0" algn="l">
              <a:lnSpc>
                <a:spcPct val="100000"/>
              </a:lnSpc>
              <a:buNone/>
              <a:defRPr sz="32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03</a:t>
            </a:r>
          </a:p>
        </p:txBody>
      </p:sp>
      <p:sp>
        <p:nvSpPr>
          <p:cNvPr id="28" name="Footer Placeholder 4">
            <a:extLst>
              <a:ext uri="{FF2B5EF4-FFF2-40B4-BE49-F238E27FC236}">
                <a16:creationId xmlns:a16="http://schemas.microsoft.com/office/drawing/2014/main" id="{50FFDC69-4A63-42F6-9F12-E918760C8C40}"/>
              </a:ext>
            </a:extLst>
          </p:cNvPr>
          <p:cNvSpPr>
            <a:spLocks noGrp="1"/>
          </p:cNvSpPr>
          <p:nvPr userDrawn="1">
            <p:ph type="ftr" sz="quarter" idx="3"/>
          </p:nvPr>
        </p:nvSpPr>
        <p:spPr>
          <a:xfrm>
            <a:off x="738193" y="6318221"/>
            <a:ext cx="1124064"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r>
              <a:rPr lang="en-AU" dirty="0"/>
              <a:t>©GenesisCare 2021</a:t>
            </a:r>
          </a:p>
        </p:txBody>
      </p:sp>
      <p:sp>
        <p:nvSpPr>
          <p:cNvPr id="30" name="Slide Number Placeholder 5">
            <a:extLst>
              <a:ext uri="{FF2B5EF4-FFF2-40B4-BE49-F238E27FC236}">
                <a16:creationId xmlns:a16="http://schemas.microsoft.com/office/drawing/2014/main" id="{EA975A00-D72E-4DE5-B2D9-EC3599788920}"/>
              </a:ext>
            </a:extLst>
          </p:cNvPr>
          <p:cNvSpPr>
            <a:spLocks noGrp="1"/>
          </p:cNvSpPr>
          <p:nvPr userDrawn="1">
            <p:ph type="sldNum" sz="quarter" idx="4"/>
          </p:nvPr>
        </p:nvSpPr>
        <p:spPr>
          <a:xfrm>
            <a:off x="1939496" y="6318221"/>
            <a:ext cx="312830"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fld id="{FAB6D39D-1210-4F97-8D6B-D4136F467DEA}" type="slidenum">
              <a:rPr lang="en-AU" smtClean="0"/>
              <a:pPr/>
              <a:t>‹#›</a:t>
            </a:fld>
            <a:endParaRPr lang="en-AU" dirty="0"/>
          </a:p>
        </p:txBody>
      </p:sp>
      <p:sp>
        <p:nvSpPr>
          <p:cNvPr id="27" name="Text Placeholder 2">
            <a:extLst>
              <a:ext uri="{FF2B5EF4-FFF2-40B4-BE49-F238E27FC236}">
                <a16:creationId xmlns:a16="http://schemas.microsoft.com/office/drawing/2014/main" id="{16A40D60-264B-469D-875B-D0689E06208B}"/>
              </a:ext>
            </a:extLst>
          </p:cNvPr>
          <p:cNvSpPr>
            <a:spLocks noGrp="1"/>
          </p:cNvSpPr>
          <p:nvPr userDrawn="1">
            <p:ph type="body" idx="22" hasCustomPrompt="1"/>
          </p:nvPr>
        </p:nvSpPr>
        <p:spPr>
          <a:xfrm>
            <a:off x="7323690" y="2459106"/>
            <a:ext cx="1880702" cy="648512"/>
          </a:xfrm>
          <a:prstGeom prst="rect">
            <a:avLst/>
          </a:prstGeom>
        </p:spPr>
        <p:txBody>
          <a:bodyPr wrap="square" anchor="b" anchorCtr="0">
            <a:spAutoFit/>
          </a:bodyPr>
          <a:lstStyle>
            <a:lvl1pPr marL="0" indent="0" algn="l">
              <a:lnSpc>
                <a:spcPct val="100000"/>
              </a:lnSpc>
              <a:buNone/>
              <a:defRPr sz="1800" b="0">
                <a:solidFill>
                  <a:schemeClr val="accent5"/>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Click </a:t>
            </a:r>
            <a:br>
              <a:rPr lang="en-AU" noProof="0"/>
            </a:br>
            <a:r>
              <a:rPr lang="en-AU" noProof="0"/>
              <a:t>to edit</a:t>
            </a:r>
          </a:p>
        </p:txBody>
      </p:sp>
      <p:sp>
        <p:nvSpPr>
          <p:cNvPr id="29" name="Text Placeholder 3">
            <a:extLst>
              <a:ext uri="{FF2B5EF4-FFF2-40B4-BE49-F238E27FC236}">
                <a16:creationId xmlns:a16="http://schemas.microsoft.com/office/drawing/2014/main" id="{95CC4F58-1266-4D8F-90B7-ADFBEEAA64F5}"/>
              </a:ext>
            </a:extLst>
          </p:cNvPr>
          <p:cNvSpPr>
            <a:spLocks noGrp="1"/>
          </p:cNvSpPr>
          <p:nvPr userDrawn="1">
            <p:ph idx="23"/>
          </p:nvPr>
        </p:nvSpPr>
        <p:spPr>
          <a:xfrm>
            <a:off x="7323690" y="3429000"/>
            <a:ext cx="1880702" cy="2250440"/>
          </a:xfrm>
          <a:prstGeom prst="rect">
            <a:avLst/>
          </a:prstGeom>
        </p:spPr>
        <p:txBody>
          <a:bodyPr vert="horz" lIns="90000" tIns="46800" rIns="90000" bIns="46800" rtlCol="0">
            <a:noAutofit/>
          </a:bodyPr>
          <a:lstStyle>
            <a:lvl1pPr>
              <a:lnSpc>
                <a:spcPct val="100000"/>
              </a:lnSpc>
              <a:defRPr>
                <a:solidFill>
                  <a:schemeClr val="tx2"/>
                </a:solidFill>
              </a:defRPr>
            </a:lvl1pPr>
            <a:lvl2pPr>
              <a:lnSpc>
                <a:spcPct val="100000"/>
              </a:lnSpc>
              <a:defRPr>
                <a:solidFill>
                  <a:schemeClr val="tx2"/>
                </a:solidFill>
              </a:defRPr>
            </a:lvl2pPr>
            <a:lvl3pPr>
              <a:lnSpc>
                <a:spcPct val="100000"/>
              </a:lnSpc>
              <a:defRPr>
                <a:solidFill>
                  <a:schemeClr val="tx2"/>
                </a:solidFill>
              </a:defRPr>
            </a:lvl3pPr>
            <a:lvl4pPr>
              <a:lnSpc>
                <a:spcPct val="100000"/>
              </a:lnSpc>
              <a:defRPr/>
            </a:lvl4pPr>
            <a:lvl5pPr>
              <a:lnSpc>
                <a:spcPct val="100000"/>
              </a:lnSpc>
              <a:defRPr/>
            </a:lvl5pPr>
          </a:lstStyle>
          <a:p>
            <a:pPr lvl="0"/>
            <a:r>
              <a:rPr lang="en-US" noProof="0"/>
              <a:t>Click to edit Master text styles</a:t>
            </a:r>
          </a:p>
          <a:p>
            <a:pPr lvl="1"/>
            <a:r>
              <a:rPr lang="en-US" noProof="0"/>
              <a:t>Second level</a:t>
            </a:r>
          </a:p>
          <a:p>
            <a:pPr lvl="2"/>
            <a:r>
              <a:rPr lang="en-US" noProof="0"/>
              <a:t>Third level</a:t>
            </a:r>
          </a:p>
        </p:txBody>
      </p:sp>
      <p:sp>
        <p:nvSpPr>
          <p:cNvPr id="31" name="Text Placeholder 2">
            <a:extLst>
              <a:ext uri="{FF2B5EF4-FFF2-40B4-BE49-F238E27FC236}">
                <a16:creationId xmlns:a16="http://schemas.microsoft.com/office/drawing/2014/main" id="{5F0BEB30-B5E8-439D-A7BA-4D1FD2ED6650}"/>
              </a:ext>
            </a:extLst>
          </p:cNvPr>
          <p:cNvSpPr>
            <a:spLocks noGrp="1"/>
          </p:cNvSpPr>
          <p:nvPr userDrawn="1">
            <p:ph type="body" idx="24" hasCustomPrompt="1"/>
          </p:nvPr>
        </p:nvSpPr>
        <p:spPr>
          <a:xfrm>
            <a:off x="7323690" y="1762546"/>
            <a:ext cx="1880702" cy="586957"/>
          </a:xfrm>
          <a:prstGeom prst="rect">
            <a:avLst/>
          </a:prstGeom>
        </p:spPr>
        <p:txBody>
          <a:bodyPr wrap="square" anchor="t" anchorCtr="0">
            <a:spAutoFit/>
          </a:bodyPr>
          <a:lstStyle>
            <a:lvl1pPr marL="0" indent="0" algn="l">
              <a:lnSpc>
                <a:spcPct val="100000"/>
              </a:lnSpc>
              <a:buNone/>
              <a:defRPr sz="3200" b="0">
                <a:solidFill>
                  <a:schemeClr val="accent5"/>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04</a:t>
            </a:r>
          </a:p>
        </p:txBody>
      </p:sp>
      <p:sp>
        <p:nvSpPr>
          <p:cNvPr id="41" name="Text Placeholder 2">
            <a:extLst>
              <a:ext uri="{FF2B5EF4-FFF2-40B4-BE49-F238E27FC236}">
                <a16:creationId xmlns:a16="http://schemas.microsoft.com/office/drawing/2014/main" id="{D0030D03-55B7-4D18-855C-2C564998A109}"/>
              </a:ext>
            </a:extLst>
          </p:cNvPr>
          <p:cNvSpPr>
            <a:spLocks noGrp="1"/>
          </p:cNvSpPr>
          <p:nvPr>
            <p:ph type="body" idx="25" hasCustomPrompt="1"/>
          </p:nvPr>
        </p:nvSpPr>
        <p:spPr>
          <a:xfrm>
            <a:off x="9492527" y="2459106"/>
            <a:ext cx="1880702" cy="648512"/>
          </a:xfrm>
          <a:prstGeom prst="rect">
            <a:avLst/>
          </a:prstGeom>
        </p:spPr>
        <p:txBody>
          <a:bodyPr wrap="square" anchor="b" anchorCtr="0">
            <a:spAutoFit/>
          </a:bodyPr>
          <a:lstStyle>
            <a:lvl1pPr marL="0" indent="0" algn="l">
              <a:lnSpc>
                <a:spcPct val="100000"/>
              </a:lnSpc>
              <a:buNone/>
              <a:defRPr sz="1800" b="0">
                <a:solidFill>
                  <a:schemeClr val="accent6"/>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Click </a:t>
            </a:r>
            <a:br>
              <a:rPr lang="en-AU" noProof="0"/>
            </a:br>
            <a:r>
              <a:rPr lang="en-AU" noProof="0"/>
              <a:t>to edit</a:t>
            </a:r>
          </a:p>
        </p:txBody>
      </p:sp>
      <p:sp>
        <p:nvSpPr>
          <p:cNvPr id="42" name="Text Placeholder 3">
            <a:extLst>
              <a:ext uri="{FF2B5EF4-FFF2-40B4-BE49-F238E27FC236}">
                <a16:creationId xmlns:a16="http://schemas.microsoft.com/office/drawing/2014/main" id="{F2A9C338-E486-4CD0-9965-560D35C534A7}"/>
              </a:ext>
            </a:extLst>
          </p:cNvPr>
          <p:cNvSpPr>
            <a:spLocks noGrp="1"/>
          </p:cNvSpPr>
          <p:nvPr>
            <p:ph idx="26"/>
          </p:nvPr>
        </p:nvSpPr>
        <p:spPr>
          <a:xfrm>
            <a:off x="9492527" y="3429000"/>
            <a:ext cx="1880702" cy="2250440"/>
          </a:xfrm>
          <a:prstGeom prst="rect">
            <a:avLst/>
          </a:prstGeom>
        </p:spPr>
        <p:txBody>
          <a:bodyPr vert="horz" lIns="90000" tIns="46800" rIns="90000" bIns="46800" rtlCol="0">
            <a:noAutofit/>
          </a:bodyPr>
          <a:lstStyle>
            <a:lvl1pPr>
              <a:lnSpc>
                <a:spcPct val="100000"/>
              </a:lnSpc>
              <a:defRPr>
                <a:solidFill>
                  <a:schemeClr val="tx2"/>
                </a:solidFill>
              </a:defRPr>
            </a:lvl1pPr>
            <a:lvl2pPr>
              <a:lnSpc>
                <a:spcPct val="100000"/>
              </a:lnSpc>
              <a:defRPr>
                <a:solidFill>
                  <a:schemeClr val="tx2"/>
                </a:solidFill>
              </a:defRPr>
            </a:lvl2pPr>
            <a:lvl3pPr>
              <a:lnSpc>
                <a:spcPct val="100000"/>
              </a:lnSpc>
              <a:defRPr>
                <a:solidFill>
                  <a:schemeClr val="tx2"/>
                </a:solidFill>
              </a:defRPr>
            </a:lvl3pPr>
            <a:lvl4pPr>
              <a:lnSpc>
                <a:spcPct val="100000"/>
              </a:lnSpc>
              <a:defRPr/>
            </a:lvl4pPr>
            <a:lvl5pPr>
              <a:lnSpc>
                <a:spcPct val="100000"/>
              </a:lnSpc>
              <a:defRPr/>
            </a:lvl5pPr>
          </a:lstStyle>
          <a:p>
            <a:pPr lvl="0"/>
            <a:r>
              <a:rPr lang="en-US" noProof="0"/>
              <a:t>Click to edit Master text styles</a:t>
            </a:r>
          </a:p>
          <a:p>
            <a:pPr lvl="1"/>
            <a:r>
              <a:rPr lang="en-US" noProof="0"/>
              <a:t>Second level</a:t>
            </a:r>
          </a:p>
          <a:p>
            <a:pPr lvl="2"/>
            <a:r>
              <a:rPr lang="en-US" noProof="0"/>
              <a:t>Third level</a:t>
            </a:r>
          </a:p>
        </p:txBody>
      </p:sp>
      <p:sp>
        <p:nvSpPr>
          <p:cNvPr id="43" name="Text Placeholder 2">
            <a:extLst>
              <a:ext uri="{FF2B5EF4-FFF2-40B4-BE49-F238E27FC236}">
                <a16:creationId xmlns:a16="http://schemas.microsoft.com/office/drawing/2014/main" id="{9D4A0B1A-7051-460A-B65E-9F36ED702479}"/>
              </a:ext>
            </a:extLst>
          </p:cNvPr>
          <p:cNvSpPr>
            <a:spLocks noGrp="1"/>
          </p:cNvSpPr>
          <p:nvPr>
            <p:ph type="body" idx="27" hasCustomPrompt="1"/>
          </p:nvPr>
        </p:nvSpPr>
        <p:spPr>
          <a:xfrm>
            <a:off x="9492527" y="1762546"/>
            <a:ext cx="1880702" cy="586957"/>
          </a:xfrm>
          <a:prstGeom prst="rect">
            <a:avLst/>
          </a:prstGeom>
        </p:spPr>
        <p:txBody>
          <a:bodyPr wrap="square" anchor="t" anchorCtr="0">
            <a:spAutoFit/>
          </a:bodyPr>
          <a:lstStyle>
            <a:lvl1pPr marL="0" indent="0" algn="l">
              <a:lnSpc>
                <a:spcPct val="100000"/>
              </a:lnSpc>
              <a:buNone/>
              <a:defRPr sz="3200" b="0">
                <a:solidFill>
                  <a:schemeClr val="accent6"/>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05</a:t>
            </a:r>
          </a:p>
        </p:txBody>
      </p:sp>
    </p:spTree>
    <p:extLst>
      <p:ext uri="{BB962C8B-B14F-4D97-AF65-F5344CB8AC3E}">
        <p14:creationId xmlns:p14="http://schemas.microsoft.com/office/powerpoint/2010/main" val="380938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ustom Layout 10">
    <p:spTree>
      <p:nvGrpSpPr>
        <p:cNvPr id="1" name=""/>
        <p:cNvGrpSpPr/>
        <p:nvPr/>
      </p:nvGrpSpPr>
      <p:grpSpPr>
        <a:xfrm>
          <a:off x="0" y="0"/>
          <a:ext cx="0" cy="0"/>
          <a:chOff x="0" y="0"/>
          <a:chExt cx="0" cy="0"/>
        </a:xfrm>
      </p:grpSpPr>
      <p:sp>
        <p:nvSpPr>
          <p:cNvPr id="38" name="Text Placeholder 2">
            <a:extLst>
              <a:ext uri="{FF2B5EF4-FFF2-40B4-BE49-F238E27FC236}">
                <a16:creationId xmlns:a16="http://schemas.microsoft.com/office/drawing/2014/main" id="{83DA5504-D901-4CA6-BB3C-F9847730034E}"/>
              </a:ext>
            </a:extLst>
          </p:cNvPr>
          <p:cNvSpPr>
            <a:spLocks noGrp="1"/>
          </p:cNvSpPr>
          <p:nvPr>
            <p:ph type="body" idx="38" hasCustomPrompt="1"/>
          </p:nvPr>
        </p:nvSpPr>
        <p:spPr>
          <a:xfrm>
            <a:off x="9422615" y="1250950"/>
            <a:ext cx="2028605" cy="2160000"/>
          </a:xfrm>
          <a:prstGeom prst="rect">
            <a:avLst/>
          </a:prstGeom>
          <a:solidFill>
            <a:schemeClr val="bg1"/>
          </a:solidFill>
        </p:spPr>
        <p:txBody>
          <a:bodyPr wrap="square" lIns="162000" tIns="162000" rIns="162000" bIns="162000" anchor="t" anchorCtr="0">
            <a:noAutofit/>
          </a:bodyPr>
          <a:lstStyle>
            <a:lvl1pPr marL="0" indent="0" algn="l">
              <a:lnSpc>
                <a:spcPct val="80000"/>
              </a:lnSpc>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a:t>
            </a:r>
            <a:br>
              <a:rPr lang="en-AU" noProof="0" dirty="0"/>
            </a:br>
            <a:r>
              <a:rPr lang="en-AU" noProof="0" dirty="0"/>
              <a:t>to edit</a:t>
            </a:r>
          </a:p>
        </p:txBody>
      </p:sp>
      <p:sp>
        <p:nvSpPr>
          <p:cNvPr id="55" name="Text Placeholder 2">
            <a:extLst>
              <a:ext uri="{FF2B5EF4-FFF2-40B4-BE49-F238E27FC236}">
                <a16:creationId xmlns:a16="http://schemas.microsoft.com/office/drawing/2014/main" id="{58847353-AC5C-429B-9A64-CA3CC1DB6680}"/>
              </a:ext>
            </a:extLst>
          </p:cNvPr>
          <p:cNvSpPr>
            <a:spLocks noGrp="1"/>
          </p:cNvSpPr>
          <p:nvPr>
            <p:ph type="body" idx="44" hasCustomPrompt="1"/>
          </p:nvPr>
        </p:nvSpPr>
        <p:spPr>
          <a:xfrm>
            <a:off x="9422615" y="3675650"/>
            <a:ext cx="2028605" cy="2160000"/>
          </a:xfrm>
          <a:prstGeom prst="rect">
            <a:avLst/>
          </a:prstGeom>
          <a:solidFill>
            <a:schemeClr val="bg1"/>
          </a:solidFill>
        </p:spPr>
        <p:txBody>
          <a:bodyPr wrap="square" lIns="162000" tIns="162000" rIns="162000" bIns="162000" anchor="t" anchorCtr="0">
            <a:noAutofit/>
          </a:bodyPr>
          <a:lstStyle>
            <a:lvl1pPr marL="0" indent="0" algn="l">
              <a:lnSpc>
                <a:spcPct val="80000"/>
              </a:lnSpc>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a:t>
            </a:r>
            <a:br>
              <a:rPr lang="en-AU" noProof="0" dirty="0"/>
            </a:br>
            <a:r>
              <a:rPr lang="en-AU" noProof="0" dirty="0"/>
              <a:t>to edit</a:t>
            </a:r>
          </a:p>
        </p:txBody>
      </p:sp>
      <p:sp>
        <p:nvSpPr>
          <p:cNvPr id="186" name="Text Placeholder 2">
            <a:extLst>
              <a:ext uri="{FF2B5EF4-FFF2-40B4-BE49-F238E27FC236}">
                <a16:creationId xmlns:a16="http://schemas.microsoft.com/office/drawing/2014/main" id="{30841B7B-5C6D-4FDD-A0D2-EC8CA6A3C9E9}"/>
              </a:ext>
            </a:extLst>
          </p:cNvPr>
          <p:cNvSpPr>
            <a:spLocks noGrp="1"/>
          </p:cNvSpPr>
          <p:nvPr userDrawn="1">
            <p:ph type="body" idx="1" hasCustomPrompt="1"/>
          </p:nvPr>
        </p:nvSpPr>
        <p:spPr>
          <a:xfrm>
            <a:off x="5040162" y="1250950"/>
            <a:ext cx="2028605" cy="2160000"/>
          </a:xfrm>
          <a:prstGeom prst="rect">
            <a:avLst/>
          </a:prstGeom>
          <a:solidFill>
            <a:schemeClr val="bg1"/>
          </a:solidFill>
        </p:spPr>
        <p:txBody>
          <a:bodyPr wrap="square" lIns="162000" tIns="162000" rIns="162000" bIns="162000" anchor="t" anchorCtr="0">
            <a:noAutofit/>
          </a:bodyPr>
          <a:lstStyle>
            <a:lvl1pPr marL="0" indent="0" algn="l">
              <a:lnSpc>
                <a:spcPct val="80000"/>
              </a:lnSpc>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a:t>
            </a:r>
            <a:br>
              <a:rPr lang="en-AU" noProof="0" dirty="0"/>
            </a:br>
            <a:r>
              <a:rPr lang="en-AU" noProof="0" dirty="0"/>
              <a:t>to edit</a:t>
            </a:r>
          </a:p>
        </p:txBody>
      </p:sp>
      <p:sp>
        <p:nvSpPr>
          <p:cNvPr id="187" name="Text Placeholder 2">
            <a:extLst>
              <a:ext uri="{FF2B5EF4-FFF2-40B4-BE49-F238E27FC236}">
                <a16:creationId xmlns:a16="http://schemas.microsoft.com/office/drawing/2014/main" id="{9E2B2D62-ACB8-4B3F-961E-0E1E038AFBC1}"/>
              </a:ext>
            </a:extLst>
          </p:cNvPr>
          <p:cNvSpPr>
            <a:spLocks noGrp="1"/>
          </p:cNvSpPr>
          <p:nvPr userDrawn="1">
            <p:ph type="body" idx="14"/>
          </p:nvPr>
        </p:nvSpPr>
        <p:spPr>
          <a:xfrm>
            <a:off x="5040162" y="1924519"/>
            <a:ext cx="2030400" cy="1412008"/>
          </a:xfrm>
          <a:prstGeom prst="rect">
            <a:avLst/>
          </a:prstGeom>
        </p:spPr>
        <p:txBody>
          <a:bodyPr lIns="162000" tIns="46800" rIns="162000" bIns="46800" anchor="t">
            <a:noAutofit/>
          </a:bodyPr>
          <a:lstStyle>
            <a:lvl1pPr marL="0" indent="0" algn="l" defTabSz="914400" rtl="0" eaLnBrk="1" latinLnBrk="0" hangingPunct="1">
              <a:lnSpc>
                <a:spcPct val="9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8" name="Text Placeholder 2">
            <a:extLst>
              <a:ext uri="{FF2B5EF4-FFF2-40B4-BE49-F238E27FC236}">
                <a16:creationId xmlns:a16="http://schemas.microsoft.com/office/drawing/2014/main" id="{3326BEFA-BE2A-4216-81F2-9EBA7CF4292D}"/>
              </a:ext>
            </a:extLst>
          </p:cNvPr>
          <p:cNvSpPr>
            <a:spLocks noGrp="1"/>
          </p:cNvSpPr>
          <p:nvPr userDrawn="1">
            <p:ph type="body" idx="25"/>
          </p:nvPr>
        </p:nvSpPr>
        <p:spPr>
          <a:xfrm>
            <a:off x="738193" y="1250950"/>
            <a:ext cx="4199709" cy="2160000"/>
          </a:xfrm>
          <a:prstGeom prst="rect">
            <a:avLst/>
          </a:prstGeom>
          <a:solidFill>
            <a:schemeClr val="accent1"/>
          </a:solidFill>
        </p:spPr>
        <p:txBody>
          <a:bodyPr lIns="162000" tIns="162000" rIns="162000" bIns="162000" anchor="ctr">
            <a:noAutofit/>
          </a:bodyPr>
          <a:lstStyle>
            <a:lvl1pPr marL="0" indent="0" algn="l" defTabSz="914400" rtl="0" eaLnBrk="1" latinLnBrk="0" hangingPunct="1">
              <a:lnSpc>
                <a:spcPct val="90000"/>
              </a:lnSpc>
              <a:buNone/>
              <a:defRPr lang="en-US" sz="2400" kern="1200" dirty="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0" name="Title 1">
            <a:extLst>
              <a:ext uri="{FF2B5EF4-FFF2-40B4-BE49-F238E27FC236}">
                <a16:creationId xmlns:a16="http://schemas.microsoft.com/office/drawing/2014/main" id="{36399918-ED2D-4C5C-BBEB-CCA69B75F7F0}"/>
              </a:ext>
            </a:extLst>
          </p:cNvPr>
          <p:cNvSpPr>
            <a:spLocks noGrp="1"/>
          </p:cNvSpPr>
          <p:nvPr userDrawn="1">
            <p:ph type="title"/>
          </p:nvPr>
        </p:nvSpPr>
        <p:spPr>
          <a:xfrm>
            <a:off x="740780" y="540000"/>
            <a:ext cx="10710440" cy="480131"/>
          </a:xfrm>
        </p:spPr>
        <p:txBody>
          <a:bodyPr/>
          <a:lstStyle/>
          <a:p>
            <a:r>
              <a:rPr lang="en-US" noProof="0"/>
              <a:t>Click to edit Master title style</a:t>
            </a:r>
            <a:endParaRPr lang="en-AU" noProof="0" dirty="0"/>
          </a:p>
        </p:txBody>
      </p:sp>
      <p:sp>
        <p:nvSpPr>
          <p:cNvPr id="31" name="Footer Placeholder 4">
            <a:extLst>
              <a:ext uri="{FF2B5EF4-FFF2-40B4-BE49-F238E27FC236}">
                <a16:creationId xmlns:a16="http://schemas.microsoft.com/office/drawing/2014/main" id="{9EA6E7FD-F8E1-4BBB-B389-A3B8583A5BA5}"/>
              </a:ext>
            </a:extLst>
          </p:cNvPr>
          <p:cNvSpPr>
            <a:spLocks noGrp="1"/>
          </p:cNvSpPr>
          <p:nvPr userDrawn="1">
            <p:ph type="ftr" sz="quarter" idx="3"/>
          </p:nvPr>
        </p:nvSpPr>
        <p:spPr>
          <a:xfrm>
            <a:off x="738193" y="6318221"/>
            <a:ext cx="1124064"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r>
              <a:rPr lang="en-AU" dirty="0"/>
              <a:t>©GenesisCare 2021</a:t>
            </a:r>
          </a:p>
        </p:txBody>
      </p:sp>
      <p:sp>
        <p:nvSpPr>
          <p:cNvPr id="32" name="Slide Number Placeholder 5">
            <a:extLst>
              <a:ext uri="{FF2B5EF4-FFF2-40B4-BE49-F238E27FC236}">
                <a16:creationId xmlns:a16="http://schemas.microsoft.com/office/drawing/2014/main" id="{3A4FEFB2-B0EA-4FF0-BEB5-CE80D299C91A}"/>
              </a:ext>
            </a:extLst>
          </p:cNvPr>
          <p:cNvSpPr>
            <a:spLocks noGrp="1"/>
          </p:cNvSpPr>
          <p:nvPr userDrawn="1">
            <p:ph type="sldNum" sz="quarter" idx="4"/>
          </p:nvPr>
        </p:nvSpPr>
        <p:spPr>
          <a:xfrm>
            <a:off x="1939496" y="6318221"/>
            <a:ext cx="312830"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fld id="{FAB6D39D-1210-4F97-8D6B-D4136F467DEA}" type="slidenum">
              <a:rPr lang="en-AU" smtClean="0"/>
              <a:pPr/>
              <a:t>‹#›</a:t>
            </a:fld>
            <a:endParaRPr lang="en-AU" dirty="0"/>
          </a:p>
        </p:txBody>
      </p:sp>
      <p:sp>
        <p:nvSpPr>
          <p:cNvPr id="35" name="Text Placeholder 2">
            <a:extLst>
              <a:ext uri="{FF2B5EF4-FFF2-40B4-BE49-F238E27FC236}">
                <a16:creationId xmlns:a16="http://schemas.microsoft.com/office/drawing/2014/main" id="{B228E046-9209-4852-A369-C9A6BD8F86D3}"/>
              </a:ext>
            </a:extLst>
          </p:cNvPr>
          <p:cNvSpPr>
            <a:spLocks noGrp="1"/>
          </p:cNvSpPr>
          <p:nvPr>
            <p:ph type="body" idx="36" hasCustomPrompt="1"/>
          </p:nvPr>
        </p:nvSpPr>
        <p:spPr>
          <a:xfrm>
            <a:off x="7231389" y="1250950"/>
            <a:ext cx="2028605" cy="2160000"/>
          </a:xfrm>
          <a:prstGeom prst="rect">
            <a:avLst/>
          </a:prstGeom>
          <a:solidFill>
            <a:schemeClr val="bg1"/>
          </a:solidFill>
        </p:spPr>
        <p:txBody>
          <a:bodyPr wrap="square" lIns="162000" tIns="162000" rIns="162000" bIns="162000" anchor="t" anchorCtr="0">
            <a:noAutofit/>
          </a:bodyPr>
          <a:lstStyle>
            <a:lvl1pPr marL="0" indent="0" algn="l">
              <a:lnSpc>
                <a:spcPct val="80000"/>
              </a:lnSpc>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a:t>
            </a:r>
            <a:br>
              <a:rPr lang="en-AU" noProof="0" dirty="0"/>
            </a:br>
            <a:r>
              <a:rPr lang="en-AU" noProof="0" dirty="0"/>
              <a:t>to edit</a:t>
            </a:r>
          </a:p>
        </p:txBody>
      </p:sp>
      <p:sp>
        <p:nvSpPr>
          <p:cNvPr id="36" name="Text Placeholder 2">
            <a:extLst>
              <a:ext uri="{FF2B5EF4-FFF2-40B4-BE49-F238E27FC236}">
                <a16:creationId xmlns:a16="http://schemas.microsoft.com/office/drawing/2014/main" id="{66233C7E-2218-4DEA-91ED-467E8108436F}"/>
              </a:ext>
            </a:extLst>
          </p:cNvPr>
          <p:cNvSpPr>
            <a:spLocks noGrp="1"/>
          </p:cNvSpPr>
          <p:nvPr>
            <p:ph type="body" idx="37"/>
          </p:nvPr>
        </p:nvSpPr>
        <p:spPr>
          <a:xfrm>
            <a:off x="7231389" y="1924519"/>
            <a:ext cx="2030400" cy="1412008"/>
          </a:xfrm>
          <a:prstGeom prst="rect">
            <a:avLst/>
          </a:prstGeom>
        </p:spPr>
        <p:txBody>
          <a:bodyPr lIns="162000" tIns="46800" rIns="162000" bIns="46800" anchor="t">
            <a:noAutofit/>
          </a:bodyPr>
          <a:lstStyle>
            <a:lvl1pPr marL="0" indent="0" algn="l" defTabSz="914400" rtl="0" eaLnBrk="1" latinLnBrk="0" hangingPunct="1">
              <a:lnSpc>
                <a:spcPct val="9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9" name="Text Placeholder 2">
            <a:extLst>
              <a:ext uri="{FF2B5EF4-FFF2-40B4-BE49-F238E27FC236}">
                <a16:creationId xmlns:a16="http://schemas.microsoft.com/office/drawing/2014/main" id="{D537CC54-F7BC-44DE-ADF2-F304E2030081}"/>
              </a:ext>
            </a:extLst>
          </p:cNvPr>
          <p:cNvSpPr>
            <a:spLocks noGrp="1"/>
          </p:cNvSpPr>
          <p:nvPr>
            <p:ph type="body" idx="39"/>
          </p:nvPr>
        </p:nvSpPr>
        <p:spPr>
          <a:xfrm>
            <a:off x="9422615" y="1924519"/>
            <a:ext cx="2030400" cy="1412008"/>
          </a:xfrm>
          <a:prstGeom prst="rect">
            <a:avLst/>
          </a:prstGeom>
        </p:spPr>
        <p:txBody>
          <a:bodyPr lIns="162000" tIns="46800" rIns="162000" bIns="46800" anchor="t">
            <a:noAutofit/>
          </a:bodyPr>
          <a:lstStyle>
            <a:lvl1pPr marL="0" indent="0" algn="l" defTabSz="914400" rtl="0" eaLnBrk="1" latinLnBrk="0" hangingPunct="1">
              <a:lnSpc>
                <a:spcPct val="9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0" name="Text Placeholder 2">
            <a:extLst>
              <a:ext uri="{FF2B5EF4-FFF2-40B4-BE49-F238E27FC236}">
                <a16:creationId xmlns:a16="http://schemas.microsoft.com/office/drawing/2014/main" id="{9F4546AE-F36E-41A9-8B1C-FD981815A7E0}"/>
              </a:ext>
            </a:extLst>
          </p:cNvPr>
          <p:cNvSpPr>
            <a:spLocks noGrp="1"/>
          </p:cNvSpPr>
          <p:nvPr>
            <p:ph type="body" idx="40" hasCustomPrompt="1"/>
          </p:nvPr>
        </p:nvSpPr>
        <p:spPr>
          <a:xfrm>
            <a:off x="5080404" y="3675650"/>
            <a:ext cx="2028605" cy="2160000"/>
          </a:xfrm>
          <a:prstGeom prst="rect">
            <a:avLst/>
          </a:prstGeom>
          <a:solidFill>
            <a:schemeClr val="bg1"/>
          </a:solidFill>
        </p:spPr>
        <p:txBody>
          <a:bodyPr wrap="square" lIns="162000" tIns="162000" rIns="162000" bIns="162000" anchor="t" anchorCtr="0">
            <a:noAutofit/>
          </a:bodyPr>
          <a:lstStyle>
            <a:lvl1pPr marL="0" indent="0" algn="l">
              <a:lnSpc>
                <a:spcPct val="80000"/>
              </a:lnSpc>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a:t>
            </a:r>
            <a:br>
              <a:rPr lang="en-AU" noProof="0" dirty="0"/>
            </a:br>
            <a:r>
              <a:rPr lang="en-AU" noProof="0" dirty="0"/>
              <a:t>to edit</a:t>
            </a:r>
          </a:p>
        </p:txBody>
      </p:sp>
      <p:sp>
        <p:nvSpPr>
          <p:cNvPr id="41" name="Text Placeholder 2">
            <a:extLst>
              <a:ext uri="{FF2B5EF4-FFF2-40B4-BE49-F238E27FC236}">
                <a16:creationId xmlns:a16="http://schemas.microsoft.com/office/drawing/2014/main" id="{237A4BC6-8FAA-45B8-8315-F596082DF127}"/>
              </a:ext>
            </a:extLst>
          </p:cNvPr>
          <p:cNvSpPr>
            <a:spLocks noGrp="1"/>
          </p:cNvSpPr>
          <p:nvPr>
            <p:ph type="body" idx="41"/>
          </p:nvPr>
        </p:nvSpPr>
        <p:spPr>
          <a:xfrm>
            <a:off x="5080403" y="4349219"/>
            <a:ext cx="2030400" cy="1412008"/>
          </a:xfrm>
          <a:prstGeom prst="rect">
            <a:avLst/>
          </a:prstGeom>
        </p:spPr>
        <p:txBody>
          <a:bodyPr lIns="162000" tIns="46800" rIns="162000" bIns="46800" anchor="t">
            <a:noAutofit/>
          </a:bodyPr>
          <a:lstStyle>
            <a:lvl1pPr marL="0" indent="0" algn="l" defTabSz="914400" rtl="0" eaLnBrk="1" latinLnBrk="0" hangingPunct="1">
              <a:lnSpc>
                <a:spcPct val="9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2" name="Text Placeholder 2">
            <a:extLst>
              <a:ext uri="{FF2B5EF4-FFF2-40B4-BE49-F238E27FC236}">
                <a16:creationId xmlns:a16="http://schemas.microsoft.com/office/drawing/2014/main" id="{06DDBA4A-0362-4025-BB0D-A385144FC45E}"/>
              </a:ext>
            </a:extLst>
          </p:cNvPr>
          <p:cNvSpPr>
            <a:spLocks noGrp="1"/>
          </p:cNvSpPr>
          <p:nvPr>
            <p:ph type="body" idx="42" hasCustomPrompt="1"/>
          </p:nvPr>
        </p:nvSpPr>
        <p:spPr>
          <a:xfrm>
            <a:off x="7251510" y="3675650"/>
            <a:ext cx="2028605" cy="2160000"/>
          </a:xfrm>
          <a:prstGeom prst="rect">
            <a:avLst/>
          </a:prstGeom>
          <a:solidFill>
            <a:schemeClr val="bg1"/>
          </a:solidFill>
        </p:spPr>
        <p:txBody>
          <a:bodyPr wrap="square" lIns="162000" tIns="162000" rIns="162000" bIns="162000" anchor="t" anchorCtr="0">
            <a:noAutofit/>
          </a:bodyPr>
          <a:lstStyle>
            <a:lvl1pPr marL="0" indent="0" algn="l">
              <a:lnSpc>
                <a:spcPct val="80000"/>
              </a:lnSpc>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a:t>
            </a:r>
            <a:br>
              <a:rPr lang="en-AU" noProof="0" dirty="0"/>
            </a:br>
            <a:r>
              <a:rPr lang="en-AU" noProof="0" dirty="0"/>
              <a:t>to edit</a:t>
            </a:r>
          </a:p>
        </p:txBody>
      </p:sp>
      <p:sp>
        <p:nvSpPr>
          <p:cNvPr id="53" name="Text Placeholder 2">
            <a:extLst>
              <a:ext uri="{FF2B5EF4-FFF2-40B4-BE49-F238E27FC236}">
                <a16:creationId xmlns:a16="http://schemas.microsoft.com/office/drawing/2014/main" id="{066919A0-0B2E-4AB6-A716-DF8906D4E729}"/>
              </a:ext>
            </a:extLst>
          </p:cNvPr>
          <p:cNvSpPr>
            <a:spLocks noGrp="1"/>
          </p:cNvSpPr>
          <p:nvPr>
            <p:ph type="body" idx="43"/>
          </p:nvPr>
        </p:nvSpPr>
        <p:spPr>
          <a:xfrm>
            <a:off x="7251508" y="4349219"/>
            <a:ext cx="2030400" cy="1412008"/>
          </a:xfrm>
          <a:prstGeom prst="rect">
            <a:avLst/>
          </a:prstGeom>
        </p:spPr>
        <p:txBody>
          <a:bodyPr lIns="162000" tIns="46800" rIns="162000" bIns="46800" anchor="t">
            <a:noAutofit/>
          </a:bodyPr>
          <a:lstStyle>
            <a:lvl1pPr marL="0" indent="0" algn="l" defTabSz="914400" rtl="0" eaLnBrk="1" latinLnBrk="0" hangingPunct="1">
              <a:lnSpc>
                <a:spcPct val="9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56" name="Text Placeholder 2">
            <a:extLst>
              <a:ext uri="{FF2B5EF4-FFF2-40B4-BE49-F238E27FC236}">
                <a16:creationId xmlns:a16="http://schemas.microsoft.com/office/drawing/2014/main" id="{D126AC82-FA7A-44B2-8768-A59818C0E561}"/>
              </a:ext>
            </a:extLst>
          </p:cNvPr>
          <p:cNvSpPr>
            <a:spLocks noGrp="1"/>
          </p:cNvSpPr>
          <p:nvPr>
            <p:ph type="body" idx="45"/>
          </p:nvPr>
        </p:nvSpPr>
        <p:spPr>
          <a:xfrm>
            <a:off x="9422615" y="4349219"/>
            <a:ext cx="2030400" cy="1412008"/>
          </a:xfrm>
          <a:prstGeom prst="rect">
            <a:avLst/>
          </a:prstGeom>
        </p:spPr>
        <p:txBody>
          <a:bodyPr lIns="162000" tIns="46800" rIns="162000" bIns="46800" anchor="t">
            <a:noAutofit/>
          </a:bodyPr>
          <a:lstStyle>
            <a:lvl1pPr marL="0" indent="0" algn="l" defTabSz="914400" rtl="0" eaLnBrk="1" latinLnBrk="0" hangingPunct="1">
              <a:lnSpc>
                <a:spcPct val="9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57" name="Text Placeholder 2">
            <a:extLst>
              <a:ext uri="{FF2B5EF4-FFF2-40B4-BE49-F238E27FC236}">
                <a16:creationId xmlns:a16="http://schemas.microsoft.com/office/drawing/2014/main" id="{6BB1AB59-7B09-44AD-9765-135CA156F100}"/>
              </a:ext>
            </a:extLst>
          </p:cNvPr>
          <p:cNvSpPr>
            <a:spLocks noGrp="1"/>
          </p:cNvSpPr>
          <p:nvPr>
            <p:ph type="body" idx="46" hasCustomPrompt="1"/>
          </p:nvPr>
        </p:nvSpPr>
        <p:spPr>
          <a:xfrm>
            <a:off x="738193" y="3675650"/>
            <a:ext cx="2028605" cy="2160000"/>
          </a:xfrm>
          <a:prstGeom prst="rect">
            <a:avLst/>
          </a:prstGeom>
          <a:solidFill>
            <a:schemeClr val="bg1"/>
          </a:solidFill>
        </p:spPr>
        <p:txBody>
          <a:bodyPr wrap="square" lIns="162000" tIns="162000" rIns="162000" bIns="162000" anchor="t" anchorCtr="0">
            <a:noAutofit/>
          </a:bodyPr>
          <a:lstStyle>
            <a:lvl1pPr marL="0" indent="0" algn="l">
              <a:lnSpc>
                <a:spcPct val="80000"/>
              </a:lnSpc>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a:t>
            </a:r>
            <a:br>
              <a:rPr lang="en-AU" noProof="0" dirty="0"/>
            </a:br>
            <a:r>
              <a:rPr lang="en-AU" noProof="0" dirty="0"/>
              <a:t>to edit</a:t>
            </a:r>
          </a:p>
        </p:txBody>
      </p:sp>
      <p:sp>
        <p:nvSpPr>
          <p:cNvPr id="58" name="Text Placeholder 2">
            <a:extLst>
              <a:ext uri="{FF2B5EF4-FFF2-40B4-BE49-F238E27FC236}">
                <a16:creationId xmlns:a16="http://schemas.microsoft.com/office/drawing/2014/main" id="{DE98B09D-2DC5-4A6D-BD52-9F3A1ED9E400}"/>
              </a:ext>
            </a:extLst>
          </p:cNvPr>
          <p:cNvSpPr>
            <a:spLocks noGrp="1"/>
          </p:cNvSpPr>
          <p:nvPr>
            <p:ph type="body" idx="47"/>
          </p:nvPr>
        </p:nvSpPr>
        <p:spPr>
          <a:xfrm>
            <a:off x="738193" y="4349219"/>
            <a:ext cx="2030400" cy="1412008"/>
          </a:xfrm>
          <a:prstGeom prst="rect">
            <a:avLst/>
          </a:prstGeom>
        </p:spPr>
        <p:txBody>
          <a:bodyPr lIns="162000" tIns="46800" rIns="162000" bIns="46800" anchor="t">
            <a:noAutofit/>
          </a:bodyPr>
          <a:lstStyle>
            <a:lvl1pPr marL="0" indent="0" algn="l" defTabSz="914400" rtl="0" eaLnBrk="1" latinLnBrk="0" hangingPunct="1">
              <a:lnSpc>
                <a:spcPct val="9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59" name="Text Placeholder 2">
            <a:extLst>
              <a:ext uri="{FF2B5EF4-FFF2-40B4-BE49-F238E27FC236}">
                <a16:creationId xmlns:a16="http://schemas.microsoft.com/office/drawing/2014/main" id="{38C24CFE-05DE-4359-9CF0-23B36B0BCE6C}"/>
              </a:ext>
            </a:extLst>
          </p:cNvPr>
          <p:cNvSpPr>
            <a:spLocks noGrp="1"/>
          </p:cNvSpPr>
          <p:nvPr>
            <p:ph type="body" idx="48" hasCustomPrompt="1"/>
          </p:nvPr>
        </p:nvSpPr>
        <p:spPr>
          <a:xfrm>
            <a:off x="2909298" y="3675650"/>
            <a:ext cx="2028605" cy="2160000"/>
          </a:xfrm>
          <a:prstGeom prst="rect">
            <a:avLst/>
          </a:prstGeom>
          <a:solidFill>
            <a:schemeClr val="bg1"/>
          </a:solidFill>
        </p:spPr>
        <p:txBody>
          <a:bodyPr wrap="square" lIns="162000" tIns="162000" rIns="162000" bIns="162000" anchor="t" anchorCtr="0">
            <a:noAutofit/>
          </a:bodyPr>
          <a:lstStyle>
            <a:lvl1pPr marL="0" indent="0" algn="l">
              <a:lnSpc>
                <a:spcPct val="80000"/>
              </a:lnSpc>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a:t>
            </a:r>
            <a:br>
              <a:rPr lang="en-AU" noProof="0" dirty="0"/>
            </a:br>
            <a:r>
              <a:rPr lang="en-AU" noProof="0" dirty="0"/>
              <a:t>to edit</a:t>
            </a:r>
          </a:p>
        </p:txBody>
      </p:sp>
      <p:sp>
        <p:nvSpPr>
          <p:cNvPr id="60" name="Text Placeholder 2">
            <a:extLst>
              <a:ext uri="{FF2B5EF4-FFF2-40B4-BE49-F238E27FC236}">
                <a16:creationId xmlns:a16="http://schemas.microsoft.com/office/drawing/2014/main" id="{9F6E5520-EE29-4CB6-84BF-84828AC1BA2E}"/>
              </a:ext>
            </a:extLst>
          </p:cNvPr>
          <p:cNvSpPr>
            <a:spLocks noGrp="1"/>
          </p:cNvSpPr>
          <p:nvPr>
            <p:ph type="body" idx="49"/>
          </p:nvPr>
        </p:nvSpPr>
        <p:spPr>
          <a:xfrm>
            <a:off x="2909298" y="4349219"/>
            <a:ext cx="2030400" cy="1412008"/>
          </a:xfrm>
          <a:prstGeom prst="rect">
            <a:avLst/>
          </a:prstGeom>
        </p:spPr>
        <p:txBody>
          <a:bodyPr lIns="162000" tIns="46800" rIns="162000" bIns="46800" anchor="t">
            <a:noAutofit/>
          </a:bodyPr>
          <a:lstStyle>
            <a:lvl1pPr marL="0" indent="0" algn="l" defTabSz="914400" rtl="0" eaLnBrk="1" latinLnBrk="0" hangingPunct="1">
              <a:lnSpc>
                <a:spcPct val="90000"/>
              </a:lnSpc>
              <a:buNone/>
              <a:defRPr lang="en-US" sz="14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Tree>
    <p:extLst>
      <p:ext uri="{BB962C8B-B14F-4D97-AF65-F5344CB8AC3E}">
        <p14:creationId xmlns:p14="http://schemas.microsoft.com/office/powerpoint/2010/main" val="314460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ustom Layout 11 Green">
    <p:spTree>
      <p:nvGrpSpPr>
        <p:cNvPr id="1" name=""/>
        <p:cNvGrpSpPr/>
        <p:nvPr/>
      </p:nvGrpSpPr>
      <p:grpSpPr>
        <a:xfrm>
          <a:off x="0" y="0"/>
          <a:ext cx="0" cy="0"/>
          <a:chOff x="0" y="0"/>
          <a:chExt cx="0" cy="0"/>
        </a:xfrm>
      </p:grpSpPr>
      <p:sp>
        <p:nvSpPr>
          <p:cNvPr id="31" name="Quadro 17">
            <a:extLst>
              <a:ext uri="{FF2B5EF4-FFF2-40B4-BE49-F238E27FC236}">
                <a16:creationId xmlns:a16="http://schemas.microsoft.com/office/drawing/2014/main" id="{FCD49E50-4A9B-498D-BBFC-F09B49117C81}"/>
              </a:ext>
            </a:extLst>
          </p:cNvPr>
          <p:cNvSpPr/>
          <p:nvPr userDrawn="1"/>
        </p:nvSpPr>
        <p:spPr>
          <a:xfrm>
            <a:off x="0" y="0"/>
            <a:ext cx="12192000" cy="6858000"/>
          </a:xfrm>
          <a:prstGeom prst="frame">
            <a:avLst>
              <a:gd name="adj1" fmla="val 1816"/>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24" name="Title 1">
            <a:extLst>
              <a:ext uri="{FF2B5EF4-FFF2-40B4-BE49-F238E27FC236}">
                <a16:creationId xmlns:a16="http://schemas.microsoft.com/office/drawing/2014/main" id="{F9511CEA-9A50-43FB-9CA6-5098F0AC30CF}"/>
              </a:ext>
            </a:extLst>
          </p:cNvPr>
          <p:cNvSpPr>
            <a:spLocks noGrp="1"/>
          </p:cNvSpPr>
          <p:nvPr>
            <p:ph type="title"/>
          </p:nvPr>
        </p:nvSpPr>
        <p:spPr>
          <a:xfrm>
            <a:off x="740780" y="540000"/>
            <a:ext cx="10710440" cy="480131"/>
          </a:xfrm>
        </p:spPr>
        <p:txBody>
          <a:bodyPr/>
          <a:lstStyle/>
          <a:p>
            <a:r>
              <a:rPr lang="en-US" noProof="0"/>
              <a:t>Click to edit Master title style</a:t>
            </a:r>
            <a:endParaRPr lang="en-AU" noProof="0" dirty="0"/>
          </a:p>
        </p:txBody>
      </p:sp>
      <p:sp>
        <p:nvSpPr>
          <p:cNvPr id="32" name="Footer Placeholder 4">
            <a:extLst>
              <a:ext uri="{FF2B5EF4-FFF2-40B4-BE49-F238E27FC236}">
                <a16:creationId xmlns:a16="http://schemas.microsoft.com/office/drawing/2014/main" id="{E2AB2D1F-DECF-46D9-86A6-1E11218EB6ED}"/>
              </a:ext>
            </a:extLst>
          </p:cNvPr>
          <p:cNvSpPr>
            <a:spLocks noGrp="1"/>
          </p:cNvSpPr>
          <p:nvPr>
            <p:ph type="ftr" sz="quarter" idx="3"/>
          </p:nvPr>
        </p:nvSpPr>
        <p:spPr>
          <a:xfrm>
            <a:off x="738193" y="6318221"/>
            <a:ext cx="1124064"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r>
              <a:rPr lang="en-AU" dirty="0"/>
              <a:t>©GenesisCare 2021</a:t>
            </a:r>
          </a:p>
        </p:txBody>
      </p:sp>
      <p:sp>
        <p:nvSpPr>
          <p:cNvPr id="33" name="Slide Number Placeholder 5">
            <a:extLst>
              <a:ext uri="{FF2B5EF4-FFF2-40B4-BE49-F238E27FC236}">
                <a16:creationId xmlns:a16="http://schemas.microsoft.com/office/drawing/2014/main" id="{F51E49BE-39F6-43DA-8DE1-9D6D928AD875}"/>
              </a:ext>
            </a:extLst>
          </p:cNvPr>
          <p:cNvSpPr>
            <a:spLocks noGrp="1"/>
          </p:cNvSpPr>
          <p:nvPr>
            <p:ph type="sldNum" sz="quarter" idx="4"/>
          </p:nvPr>
        </p:nvSpPr>
        <p:spPr>
          <a:xfrm>
            <a:off x="1939496" y="6318221"/>
            <a:ext cx="312830"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fld id="{FAB6D39D-1210-4F97-8D6B-D4136F467DEA}" type="slidenum">
              <a:rPr lang="en-AU" smtClean="0"/>
              <a:pPr/>
              <a:t>‹#›</a:t>
            </a:fld>
            <a:endParaRPr lang="en-AU" dirty="0"/>
          </a:p>
        </p:txBody>
      </p:sp>
      <p:sp>
        <p:nvSpPr>
          <p:cNvPr id="47" name="Text Placeholder 2">
            <a:extLst>
              <a:ext uri="{FF2B5EF4-FFF2-40B4-BE49-F238E27FC236}">
                <a16:creationId xmlns:a16="http://schemas.microsoft.com/office/drawing/2014/main" id="{2786A662-BF47-4D1A-A3FE-F81448B44B67}"/>
              </a:ext>
            </a:extLst>
          </p:cNvPr>
          <p:cNvSpPr>
            <a:spLocks noGrp="1"/>
          </p:cNvSpPr>
          <p:nvPr>
            <p:ph type="body" idx="15" hasCustomPrompt="1"/>
          </p:nvPr>
        </p:nvSpPr>
        <p:spPr>
          <a:xfrm>
            <a:off x="900670" y="2139227"/>
            <a:ext cx="1561556" cy="586957"/>
          </a:xfrm>
          <a:prstGeom prst="rect">
            <a:avLst/>
          </a:prstGeom>
        </p:spPr>
        <p:txBody>
          <a:bodyPr wrap="square" anchor="t" anchorCtr="0">
            <a:spAutoFit/>
          </a:bodyPr>
          <a:lstStyle>
            <a:lvl1pPr marL="0" indent="0" algn="ctr">
              <a:lnSpc>
                <a:spcPct val="100000"/>
              </a:lnSpc>
              <a:buNone/>
              <a:defRPr sz="32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0000</a:t>
            </a:r>
          </a:p>
        </p:txBody>
      </p:sp>
      <p:sp>
        <p:nvSpPr>
          <p:cNvPr id="48" name="Text Placeholder 2">
            <a:extLst>
              <a:ext uri="{FF2B5EF4-FFF2-40B4-BE49-F238E27FC236}">
                <a16:creationId xmlns:a16="http://schemas.microsoft.com/office/drawing/2014/main" id="{65A45817-CC68-442A-A62E-F4AB5F08982C}"/>
              </a:ext>
            </a:extLst>
          </p:cNvPr>
          <p:cNvSpPr>
            <a:spLocks noGrp="1"/>
          </p:cNvSpPr>
          <p:nvPr>
            <p:ph type="body" idx="18" hasCustomPrompt="1"/>
          </p:nvPr>
        </p:nvSpPr>
        <p:spPr>
          <a:xfrm>
            <a:off x="2698469" y="2139227"/>
            <a:ext cx="1561556" cy="586957"/>
          </a:xfrm>
          <a:prstGeom prst="rect">
            <a:avLst/>
          </a:prstGeom>
        </p:spPr>
        <p:txBody>
          <a:bodyPr wrap="square" anchor="t" anchorCtr="0">
            <a:spAutoFit/>
          </a:bodyPr>
          <a:lstStyle>
            <a:lvl1pPr marL="0" indent="0" algn="ctr">
              <a:lnSpc>
                <a:spcPct val="100000"/>
              </a:lnSpc>
              <a:buNone/>
              <a:defRPr sz="32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0000</a:t>
            </a:r>
          </a:p>
        </p:txBody>
      </p:sp>
      <p:sp>
        <p:nvSpPr>
          <p:cNvPr id="49" name="Text Placeholder 2">
            <a:extLst>
              <a:ext uri="{FF2B5EF4-FFF2-40B4-BE49-F238E27FC236}">
                <a16:creationId xmlns:a16="http://schemas.microsoft.com/office/drawing/2014/main" id="{40D00D9E-4738-49E8-AB5B-0D4AB0BE6CFD}"/>
              </a:ext>
            </a:extLst>
          </p:cNvPr>
          <p:cNvSpPr>
            <a:spLocks noGrp="1"/>
          </p:cNvSpPr>
          <p:nvPr>
            <p:ph type="body" idx="21" hasCustomPrompt="1"/>
          </p:nvPr>
        </p:nvSpPr>
        <p:spPr>
          <a:xfrm>
            <a:off x="4496268" y="2139227"/>
            <a:ext cx="1561556" cy="586957"/>
          </a:xfrm>
          <a:prstGeom prst="rect">
            <a:avLst/>
          </a:prstGeom>
        </p:spPr>
        <p:txBody>
          <a:bodyPr wrap="square" anchor="t" anchorCtr="0">
            <a:spAutoFit/>
          </a:bodyPr>
          <a:lstStyle>
            <a:lvl1pPr marL="0" indent="0" algn="ctr">
              <a:lnSpc>
                <a:spcPct val="100000"/>
              </a:lnSpc>
              <a:buNone/>
              <a:defRPr sz="32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0000</a:t>
            </a:r>
          </a:p>
        </p:txBody>
      </p:sp>
      <p:sp>
        <p:nvSpPr>
          <p:cNvPr id="50" name="Text Placeholder 2">
            <a:extLst>
              <a:ext uri="{FF2B5EF4-FFF2-40B4-BE49-F238E27FC236}">
                <a16:creationId xmlns:a16="http://schemas.microsoft.com/office/drawing/2014/main" id="{D7303ED9-B982-459A-8E0D-B27ED302C128}"/>
              </a:ext>
            </a:extLst>
          </p:cNvPr>
          <p:cNvSpPr>
            <a:spLocks noGrp="1"/>
          </p:cNvSpPr>
          <p:nvPr>
            <p:ph type="body" idx="24" hasCustomPrompt="1"/>
          </p:nvPr>
        </p:nvSpPr>
        <p:spPr>
          <a:xfrm>
            <a:off x="6294067" y="2139227"/>
            <a:ext cx="1561556" cy="586957"/>
          </a:xfrm>
          <a:prstGeom prst="rect">
            <a:avLst/>
          </a:prstGeom>
        </p:spPr>
        <p:txBody>
          <a:bodyPr wrap="square" anchor="t" anchorCtr="0">
            <a:spAutoFit/>
          </a:bodyPr>
          <a:lstStyle>
            <a:lvl1pPr marL="0" indent="0" algn="ctr">
              <a:lnSpc>
                <a:spcPct val="100000"/>
              </a:lnSpc>
              <a:buNone/>
              <a:defRPr sz="32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0000</a:t>
            </a:r>
          </a:p>
        </p:txBody>
      </p:sp>
      <p:sp>
        <p:nvSpPr>
          <p:cNvPr id="51" name="Text Placeholder 2">
            <a:extLst>
              <a:ext uri="{FF2B5EF4-FFF2-40B4-BE49-F238E27FC236}">
                <a16:creationId xmlns:a16="http://schemas.microsoft.com/office/drawing/2014/main" id="{6D2163A5-149D-44D5-B04A-56CE9CFBAF4D}"/>
              </a:ext>
            </a:extLst>
          </p:cNvPr>
          <p:cNvSpPr>
            <a:spLocks noGrp="1"/>
          </p:cNvSpPr>
          <p:nvPr>
            <p:ph type="body" idx="27" hasCustomPrompt="1"/>
          </p:nvPr>
        </p:nvSpPr>
        <p:spPr>
          <a:xfrm>
            <a:off x="8091866" y="2139227"/>
            <a:ext cx="1561556" cy="586957"/>
          </a:xfrm>
          <a:prstGeom prst="rect">
            <a:avLst/>
          </a:prstGeom>
        </p:spPr>
        <p:txBody>
          <a:bodyPr wrap="square" anchor="t" anchorCtr="0">
            <a:spAutoFit/>
          </a:bodyPr>
          <a:lstStyle>
            <a:lvl1pPr marL="0" indent="0" algn="ctr">
              <a:lnSpc>
                <a:spcPct val="100000"/>
              </a:lnSpc>
              <a:buNone/>
              <a:defRPr sz="32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0000</a:t>
            </a:r>
          </a:p>
        </p:txBody>
      </p:sp>
      <p:sp>
        <p:nvSpPr>
          <p:cNvPr id="52" name="Text Placeholder 2">
            <a:extLst>
              <a:ext uri="{FF2B5EF4-FFF2-40B4-BE49-F238E27FC236}">
                <a16:creationId xmlns:a16="http://schemas.microsoft.com/office/drawing/2014/main" id="{85136798-5FC6-4E27-BB81-A1422F8493EC}"/>
              </a:ext>
            </a:extLst>
          </p:cNvPr>
          <p:cNvSpPr>
            <a:spLocks noGrp="1"/>
          </p:cNvSpPr>
          <p:nvPr>
            <p:ph type="body" idx="28" hasCustomPrompt="1"/>
          </p:nvPr>
        </p:nvSpPr>
        <p:spPr>
          <a:xfrm>
            <a:off x="9889664" y="2139227"/>
            <a:ext cx="1561556" cy="586957"/>
          </a:xfrm>
          <a:prstGeom prst="rect">
            <a:avLst/>
          </a:prstGeom>
        </p:spPr>
        <p:txBody>
          <a:bodyPr wrap="square" anchor="t" anchorCtr="0">
            <a:spAutoFit/>
          </a:bodyPr>
          <a:lstStyle>
            <a:lvl1pPr marL="0" indent="0" algn="ctr">
              <a:lnSpc>
                <a:spcPct val="100000"/>
              </a:lnSpc>
              <a:buNone/>
              <a:defRPr sz="32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0000</a:t>
            </a:r>
          </a:p>
        </p:txBody>
      </p:sp>
      <p:sp>
        <p:nvSpPr>
          <p:cNvPr id="26" name="Text Placeholder 28">
            <a:extLst>
              <a:ext uri="{FF2B5EF4-FFF2-40B4-BE49-F238E27FC236}">
                <a16:creationId xmlns:a16="http://schemas.microsoft.com/office/drawing/2014/main" id="{4CB908E7-EBA8-4990-A469-F2B602E28113}"/>
              </a:ext>
            </a:extLst>
          </p:cNvPr>
          <p:cNvSpPr>
            <a:spLocks noGrp="1"/>
          </p:cNvSpPr>
          <p:nvPr>
            <p:ph type="body" idx="4294967295"/>
          </p:nvPr>
        </p:nvSpPr>
        <p:spPr>
          <a:xfrm>
            <a:off x="740780" y="1253332"/>
            <a:ext cx="10710440" cy="672288"/>
          </a:xfrm>
        </p:spPr>
        <p:txBody>
          <a:bodyPr/>
          <a:lstStyle/>
          <a:p>
            <a:pPr lvl="0"/>
            <a:r>
              <a:rPr lang="en-US"/>
              <a:t>Click to edit Master text styles</a:t>
            </a:r>
          </a:p>
        </p:txBody>
      </p:sp>
      <p:sp>
        <p:nvSpPr>
          <p:cNvPr id="3" name="Text Placeholder 2">
            <a:extLst>
              <a:ext uri="{FF2B5EF4-FFF2-40B4-BE49-F238E27FC236}">
                <a16:creationId xmlns:a16="http://schemas.microsoft.com/office/drawing/2014/main" id="{82443EEA-56CE-4277-893E-AF26B6AAF2C6}"/>
              </a:ext>
            </a:extLst>
          </p:cNvPr>
          <p:cNvSpPr>
            <a:spLocks noGrp="1"/>
          </p:cNvSpPr>
          <p:nvPr>
            <p:ph type="body" sz="quarter" idx="29"/>
          </p:nvPr>
        </p:nvSpPr>
        <p:spPr>
          <a:xfrm>
            <a:off x="900670" y="3334460"/>
            <a:ext cx="1581150" cy="2312988"/>
          </a:xfrm>
        </p:spPr>
        <p:txBody>
          <a:bodyPr/>
          <a:lstStyle>
            <a:lvl1pPr marL="0" indent="0" algn="ctr">
              <a:buNone/>
              <a:defRPr>
                <a:solidFill>
                  <a:schemeClr val="tx2"/>
                </a:solidFill>
              </a:defRPr>
            </a:lvl1pPr>
            <a:lvl2pPr algn="ctr">
              <a:defRPr/>
            </a:lvl2pPr>
            <a:lvl3pPr algn="ctr">
              <a:defRPr/>
            </a:lvl3pPr>
          </a:lstStyle>
          <a:p>
            <a:pPr lvl="0"/>
            <a:r>
              <a:rPr lang="en-US"/>
              <a:t>Click to edit Master text styles</a:t>
            </a:r>
          </a:p>
        </p:txBody>
      </p:sp>
      <p:sp>
        <p:nvSpPr>
          <p:cNvPr id="29" name="Text Placeholder 2">
            <a:extLst>
              <a:ext uri="{FF2B5EF4-FFF2-40B4-BE49-F238E27FC236}">
                <a16:creationId xmlns:a16="http://schemas.microsoft.com/office/drawing/2014/main" id="{3AA2040D-6E9E-4D1C-B0EE-04B74ED08BCA}"/>
              </a:ext>
            </a:extLst>
          </p:cNvPr>
          <p:cNvSpPr>
            <a:spLocks noGrp="1"/>
          </p:cNvSpPr>
          <p:nvPr>
            <p:ph type="body" sz="quarter" idx="30"/>
          </p:nvPr>
        </p:nvSpPr>
        <p:spPr>
          <a:xfrm>
            <a:off x="2694550" y="3334460"/>
            <a:ext cx="1581150" cy="2312988"/>
          </a:xfrm>
        </p:spPr>
        <p:txBody>
          <a:bodyPr/>
          <a:lstStyle>
            <a:lvl1pPr marL="0" indent="0" algn="ctr">
              <a:buNone/>
              <a:defRPr>
                <a:solidFill>
                  <a:schemeClr val="tx2"/>
                </a:solidFill>
              </a:defRPr>
            </a:lvl1pPr>
            <a:lvl2pPr algn="ctr">
              <a:defRPr/>
            </a:lvl2pPr>
            <a:lvl3pPr algn="ctr">
              <a:defRPr/>
            </a:lvl3pPr>
          </a:lstStyle>
          <a:p>
            <a:pPr lvl="0"/>
            <a:r>
              <a:rPr lang="en-US"/>
              <a:t>Click to edit Master text styles</a:t>
            </a:r>
          </a:p>
        </p:txBody>
      </p:sp>
      <p:sp>
        <p:nvSpPr>
          <p:cNvPr id="30" name="Text Placeholder 2">
            <a:extLst>
              <a:ext uri="{FF2B5EF4-FFF2-40B4-BE49-F238E27FC236}">
                <a16:creationId xmlns:a16="http://schemas.microsoft.com/office/drawing/2014/main" id="{360F3C10-25C5-433A-9466-9539236FAB96}"/>
              </a:ext>
            </a:extLst>
          </p:cNvPr>
          <p:cNvSpPr>
            <a:spLocks noGrp="1"/>
          </p:cNvSpPr>
          <p:nvPr>
            <p:ph type="body" sz="quarter" idx="31"/>
          </p:nvPr>
        </p:nvSpPr>
        <p:spPr>
          <a:xfrm>
            <a:off x="4488430" y="3334460"/>
            <a:ext cx="1581150" cy="2312988"/>
          </a:xfrm>
        </p:spPr>
        <p:txBody>
          <a:bodyPr/>
          <a:lstStyle>
            <a:lvl1pPr marL="0" indent="0" algn="ctr">
              <a:buNone/>
              <a:defRPr>
                <a:solidFill>
                  <a:schemeClr val="tx2"/>
                </a:solidFill>
              </a:defRPr>
            </a:lvl1pPr>
            <a:lvl2pPr algn="ctr">
              <a:defRPr/>
            </a:lvl2pPr>
            <a:lvl3pPr algn="ctr">
              <a:defRPr/>
            </a:lvl3pPr>
          </a:lstStyle>
          <a:p>
            <a:pPr lvl="0"/>
            <a:r>
              <a:rPr lang="en-US"/>
              <a:t>Click to edit Master text styles</a:t>
            </a:r>
          </a:p>
        </p:txBody>
      </p:sp>
      <p:sp>
        <p:nvSpPr>
          <p:cNvPr id="34" name="Text Placeholder 2">
            <a:extLst>
              <a:ext uri="{FF2B5EF4-FFF2-40B4-BE49-F238E27FC236}">
                <a16:creationId xmlns:a16="http://schemas.microsoft.com/office/drawing/2014/main" id="{83EA444A-B1C3-4A47-A6E5-CA48C393CFF8}"/>
              </a:ext>
            </a:extLst>
          </p:cNvPr>
          <p:cNvSpPr>
            <a:spLocks noGrp="1"/>
          </p:cNvSpPr>
          <p:nvPr>
            <p:ph type="body" sz="quarter" idx="32"/>
          </p:nvPr>
        </p:nvSpPr>
        <p:spPr>
          <a:xfrm>
            <a:off x="6282310" y="3334460"/>
            <a:ext cx="1581150" cy="2312988"/>
          </a:xfrm>
        </p:spPr>
        <p:txBody>
          <a:bodyPr/>
          <a:lstStyle>
            <a:lvl1pPr marL="0" indent="0" algn="ctr">
              <a:buNone/>
              <a:defRPr>
                <a:solidFill>
                  <a:schemeClr val="tx2"/>
                </a:solidFill>
              </a:defRPr>
            </a:lvl1pPr>
            <a:lvl2pPr algn="ctr">
              <a:defRPr/>
            </a:lvl2pPr>
            <a:lvl3pPr algn="ctr">
              <a:defRPr/>
            </a:lvl3pPr>
          </a:lstStyle>
          <a:p>
            <a:pPr lvl="0"/>
            <a:r>
              <a:rPr lang="en-US"/>
              <a:t>Click to edit Master text styles</a:t>
            </a:r>
          </a:p>
        </p:txBody>
      </p:sp>
      <p:sp>
        <p:nvSpPr>
          <p:cNvPr id="35" name="Text Placeholder 2">
            <a:extLst>
              <a:ext uri="{FF2B5EF4-FFF2-40B4-BE49-F238E27FC236}">
                <a16:creationId xmlns:a16="http://schemas.microsoft.com/office/drawing/2014/main" id="{5337428C-9898-4C0E-89B1-581B77B6CDC9}"/>
              </a:ext>
            </a:extLst>
          </p:cNvPr>
          <p:cNvSpPr>
            <a:spLocks noGrp="1"/>
          </p:cNvSpPr>
          <p:nvPr>
            <p:ph type="body" sz="quarter" idx="33"/>
          </p:nvPr>
        </p:nvSpPr>
        <p:spPr>
          <a:xfrm>
            <a:off x="8076190" y="3334460"/>
            <a:ext cx="1581150" cy="2312988"/>
          </a:xfrm>
        </p:spPr>
        <p:txBody>
          <a:bodyPr/>
          <a:lstStyle>
            <a:lvl1pPr marL="0" indent="0" algn="ctr">
              <a:buNone/>
              <a:defRPr>
                <a:solidFill>
                  <a:schemeClr val="tx2"/>
                </a:solidFill>
              </a:defRPr>
            </a:lvl1pPr>
            <a:lvl2pPr algn="ctr">
              <a:defRPr/>
            </a:lvl2pPr>
            <a:lvl3pPr algn="ctr">
              <a:defRPr/>
            </a:lvl3pPr>
          </a:lstStyle>
          <a:p>
            <a:pPr lvl="0"/>
            <a:r>
              <a:rPr lang="en-US"/>
              <a:t>Click to edit Master text styles</a:t>
            </a:r>
          </a:p>
        </p:txBody>
      </p:sp>
      <p:sp>
        <p:nvSpPr>
          <p:cNvPr id="36" name="Text Placeholder 2">
            <a:extLst>
              <a:ext uri="{FF2B5EF4-FFF2-40B4-BE49-F238E27FC236}">
                <a16:creationId xmlns:a16="http://schemas.microsoft.com/office/drawing/2014/main" id="{746E19F5-78B0-482D-9656-5598CB1C6AF8}"/>
              </a:ext>
            </a:extLst>
          </p:cNvPr>
          <p:cNvSpPr>
            <a:spLocks noGrp="1"/>
          </p:cNvSpPr>
          <p:nvPr>
            <p:ph type="body" sz="quarter" idx="34"/>
          </p:nvPr>
        </p:nvSpPr>
        <p:spPr>
          <a:xfrm>
            <a:off x="9870070" y="3334460"/>
            <a:ext cx="1581150" cy="2312988"/>
          </a:xfrm>
        </p:spPr>
        <p:txBody>
          <a:bodyPr/>
          <a:lstStyle>
            <a:lvl1pPr marL="0" indent="0" algn="ctr">
              <a:buNone/>
              <a:defRPr>
                <a:solidFill>
                  <a:schemeClr val="tx2"/>
                </a:solidFill>
              </a:defRPr>
            </a:lvl1pPr>
            <a:lvl2pPr algn="ctr">
              <a:defRPr>
                <a:solidFill>
                  <a:schemeClr val="tx2"/>
                </a:solidFill>
              </a:defRPr>
            </a:lvl2pPr>
            <a:lvl3pPr algn="ctr">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3936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11 Colou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8EAFC-9678-46C7-8F62-244E4970E183}"/>
              </a:ext>
            </a:extLst>
          </p:cNvPr>
          <p:cNvSpPr>
            <a:spLocks noGrp="1"/>
          </p:cNvSpPr>
          <p:nvPr>
            <p:ph type="title"/>
          </p:nvPr>
        </p:nvSpPr>
        <p:spPr>
          <a:xfrm>
            <a:off x="740780" y="540000"/>
            <a:ext cx="10710440" cy="480131"/>
          </a:xfrm>
        </p:spPr>
        <p:txBody>
          <a:bodyPr/>
          <a:lstStyle/>
          <a:p>
            <a:r>
              <a:rPr lang="en-US"/>
              <a:t>Click to edit Master title style</a:t>
            </a:r>
            <a:endParaRPr lang="en-AU"/>
          </a:p>
        </p:txBody>
      </p:sp>
      <p:sp>
        <p:nvSpPr>
          <p:cNvPr id="3" name="Footer Placeholder 2">
            <a:extLst>
              <a:ext uri="{FF2B5EF4-FFF2-40B4-BE49-F238E27FC236}">
                <a16:creationId xmlns:a16="http://schemas.microsoft.com/office/drawing/2014/main" id="{0A8BB65F-7358-40D7-9AEF-24E90A3D8ACA}"/>
              </a:ext>
            </a:extLst>
          </p:cNvPr>
          <p:cNvSpPr>
            <a:spLocks noGrp="1"/>
          </p:cNvSpPr>
          <p:nvPr>
            <p:ph type="ftr" sz="quarter" idx="10"/>
          </p:nvPr>
        </p:nvSpPr>
        <p:spPr/>
        <p:txBody>
          <a:bodyPr/>
          <a:lstStyle/>
          <a:p>
            <a:r>
              <a:rPr lang="en-AU" dirty="0"/>
              <a:t>©GenesisCare 2021</a:t>
            </a:r>
          </a:p>
        </p:txBody>
      </p:sp>
      <p:sp>
        <p:nvSpPr>
          <p:cNvPr id="4" name="Slide Number Placeholder 3">
            <a:extLst>
              <a:ext uri="{FF2B5EF4-FFF2-40B4-BE49-F238E27FC236}">
                <a16:creationId xmlns:a16="http://schemas.microsoft.com/office/drawing/2014/main" id="{64293A1A-03C6-4C02-9358-A6AF5033C421}"/>
              </a:ext>
            </a:extLst>
          </p:cNvPr>
          <p:cNvSpPr>
            <a:spLocks noGrp="1"/>
          </p:cNvSpPr>
          <p:nvPr>
            <p:ph type="sldNum" sz="quarter" idx="11"/>
          </p:nvPr>
        </p:nvSpPr>
        <p:spPr/>
        <p:txBody>
          <a:bodyPr/>
          <a:lstStyle/>
          <a:p>
            <a:fld id="{FAB6D39D-1210-4F97-8D6B-D4136F467DEA}" type="slidenum">
              <a:rPr lang="en-AU" smtClean="0"/>
              <a:pPr/>
              <a:t>‹#›</a:t>
            </a:fld>
            <a:endParaRPr lang="en-AU" dirty="0"/>
          </a:p>
        </p:txBody>
      </p:sp>
      <p:sp>
        <p:nvSpPr>
          <p:cNvPr id="13" name="Text Placeholder 2">
            <a:extLst>
              <a:ext uri="{FF2B5EF4-FFF2-40B4-BE49-F238E27FC236}">
                <a16:creationId xmlns:a16="http://schemas.microsoft.com/office/drawing/2014/main" id="{62E92C9C-E620-4CFE-B4B2-D7633BBAD458}"/>
              </a:ext>
            </a:extLst>
          </p:cNvPr>
          <p:cNvSpPr>
            <a:spLocks noGrp="1"/>
          </p:cNvSpPr>
          <p:nvPr>
            <p:ph type="body" idx="15" hasCustomPrompt="1"/>
          </p:nvPr>
        </p:nvSpPr>
        <p:spPr>
          <a:xfrm>
            <a:off x="900670" y="2139227"/>
            <a:ext cx="1561556" cy="586957"/>
          </a:xfrm>
          <a:prstGeom prst="rect">
            <a:avLst/>
          </a:prstGeom>
        </p:spPr>
        <p:txBody>
          <a:bodyPr wrap="square" anchor="t" anchorCtr="0">
            <a:spAutoFit/>
          </a:bodyPr>
          <a:lstStyle>
            <a:lvl1pPr marL="0" indent="0" algn="ctr">
              <a:lnSpc>
                <a:spcPct val="100000"/>
              </a:lnSpc>
              <a:buNone/>
              <a:defRPr sz="32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0000</a:t>
            </a:r>
          </a:p>
        </p:txBody>
      </p:sp>
      <p:sp>
        <p:nvSpPr>
          <p:cNvPr id="14" name="Text Placeholder 2">
            <a:extLst>
              <a:ext uri="{FF2B5EF4-FFF2-40B4-BE49-F238E27FC236}">
                <a16:creationId xmlns:a16="http://schemas.microsoft.com/office/drawing/2014/main" id="{B51F7CB8-45B0-430F-8ED6-D1F4301DE742}"/>
              </a:ext>
            </a:extLst>
          </p:cNvPr>
          <p:cNvSpPr>
            <a:spLocks noGrp="1"/>
          </p:cNvSpPr>
          <p:nvPr>
            <p:ph type="body" idx="18" hasCustomPrompt="1"/>
          </p:nvPr>
        </p:nvSpPr>
        <p:spPr>
          <a:xfrm>
            <a:off x="2698469" y="2139227"/>
            <a:ext cx="1561556" cy="586957"/>
          </a:xfrm>
          <a:prstGeom prst="rect">
            <a:avLst/>
          </a:prstGeom>
        </p:spPr>
        <p:txBody>
          <a:bodyPr wrap="square" anchor="t" anchorCtr="0">
            <a:spAutoFit/>
          </a:bodyPr>
          <a:lstStyle>
            <a:lvl1pPr marL="0" indent="0" algn="ctr">
              <a:lnSpc>
                <a:spcPct val="100000"/>
              </a:lnSpc>
              <a:buNone/>
              <a:defRPr sz="32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0000</a:t>
            </a:r>
          </a:p>
        </p:txBody>
      </p:sp>
      <p:sp>
        <p:nvSpPr>
          <p:cNvPr id="15" name="Text Placeholder 2">
            <a:extLst>
              <a:ext uri="{FF2B5EF4-FFF2-40B4-BE49-F238E27FC236}">
                <a16:creationId xmlns:a16="http://schemas.microsoft.com/office/drawing/2014/main" id="{42F583F3-2F23-4FD1-8572-48CB36AF9AB7}"/>
              </a:ext>
            </a:extLst>
          </p:cNvPr>
          <p:cNvSpPr>
            <a:spLocks noGrp="1"/>
          </p:cNvSpPr>
          <p:nvPr>
            <p:ph type="body" idx="21" hasCustomPrompt="1"/>
          </p:nvPr>
        </p:nvSpPr>
        <p:spPr>
          <a:xfrm>
            <a:off x="4496268" y="2139227"/>
            <a:ext cx="1561556" cy="586957"/>
          </a:xfrm>
          <a:prstGeom prst="rect">
            <a:avLst/>
          </a:prstGeom>
        </p:spPr>
        <p:txBody>
          <a:bodyPr wrap="square" anchor="t" anchorCtr="0">
            <a:spAutoFit/>
          </a:bodyPr>
          <a:lstStyle>
            <a:lvl1pPr marL="0" indent="0" algn="ctr">
              <a:lnSpc>
                <a:spcPct val="100000"/>
              </a:lnSpc>
              <a:buNone/>
              <a:defRPr sz="32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0000</a:t>
            </a:r>
          </a:p>
        </p:txBody>
      </p:sp>
      <p:sp>
        <p:nvSpPr>
          <p:cNvPr id="16" name="Text Placeholder 2">
            <a:extLst>
              <a:ext uri="{FF2B5EF4-FFF2-40B4-BE49-F238E27FC236}">
                <a16:creationId xmlns:a16="http://schemas.microsoft.com/office/drawing/2014/main" id="{F40DFF4B-6C5E-4FCB-B253-4FAA3F9AD98E}"/>
              </a:ext>
            </a:extLst>
          </p:cNvPr>
          <p:cNvSpPr>
            <a:spLocks noGrp="1"/>
          </p:cNvSpPr>
          <p:nvPr>
            <p:ph type="body" idx="24" hasCustomPrompt="1"/>
          </p:nvPr>
        </p:nvSpPr>
        <p:spPr>
          <a:xfrm>
            <a:off x="6294067" y="2139227"/>
            <a:ext cx="1561556" cy="586957"/>
          </a:xfrm>
          <a:prstGeom prst="rect">
            <a:avLst/>
          </a:prstGeom>
        </p:spPr>
        <p:txBody>
          <a:bodyPr wrap="square" anchor="t" anchorCtr="0">
            <a:spAutoFit/>
          </a:bodyPr>
          <a:lstStyle>
            <a:lvl1pPr marL="0" indent="0" algn="ctr">
              <a:lnSpc>
                <a:spcPct val="100000"/>
              </a:lnSpc>
              <a:buNone/>
              <a:defRPr sz="3200" b="0">
                <a:solidFill>
                  <a:schemeClr val="accent5"/>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0000</a:t>
            </a:r>
          </a:p>
        </p:txBody>
      </p:sp>
      <p:sp>
        <p:nvSpPr>
          <p:cNvPr id="17" name="Text Placeholder 2">
            <a:extLst>
              <a:ext uri="{FF2B5EF4-FFF2-40B4-BE49-F238E27FC236}">
                <a16:creationId xmlns:a16="http://schemas.microsoft.com/office/drawing/2014/main" id="{3EBAD1C7-2C61-4C64-BFC2-81349974DD99}"/>
              </a:ext>
            </a:extLst>
          </p:cNvPr>
          <p:cNvSpPr>
            <a:spLocks noGrp="1"/>
          </p:cNvSpPr>
          <p:nvPr>
            <p:ph type="body" idx="27" hasCustomPrompt="1"/>
          </p:nvPr>
        </p:nvSpPr>
        <p:spPr>
          <a:xfrm>
            <a:off x="8091866" y="2139227"/>
            <a:ext cx="1561556" cy="586957"/>
          </a:xfrm>
          <a:prstGeom prst="rect">
            <a:avLst/>
          </a:prstGeom>
        </p:spPr>
        <p:txBody>
          <a:bodyPr wrap="square" anchor="t" anchorCtr="0">
            <a:spAutoFit/>
          </a:bodyPr>
          <a:lstStyle>
            <a:lvl1pPr marL="0" indent="0" algn="ctr">
              <a:lnSpc>
                <a:spcPct val="100000"/>
              </a:lnSpc>
              <a:buNone/>
              <a:defRPr sz="3200" b="0">
                <a:solidFill>
                  <a:schemeClr val="accent6"/>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0000</a:t>
            </a:r>
          </a:p>
        </p:txBody>
      </p:sp>
      <p:sp>
        <p:nvSpPr>
          <p:cNvPr id="18" name="Text Placeholder 2">
            <a:extLst>
              <a:ext uri="{FF2B5EF4-FFF2-40B4-BE49-F238E27FC236}">
                <a16:creationId xmlns:a16="http://schemas.microsoft.com/office/drawing/2014/main" id="{2D11E462-A201-498B-9687-A44C023A0EE5}"/>
              </a:ext>
            </a:extLst>
          </p:cNvPr>
          <p:cNvSpPr>
            <a:spLocks noGrp="1"/>
          </p:cNvSpPr>
          <p:nvPr>
            <p:ph type="body" idx="28" hasCustomPrompt="1"/>
          </p:nvPr>
        </p:nvSpPr>
        <p:spPr>
          <a:xfrm>
            <a:off x="9889664" y="2139227"/>
            <a:ext cx="1561556" cy="586957"/>
          </a:xfrm>
          <a:prstGeom prst="rect">
            <a:avLst/>
          </a:prstGeom>
        </p:spPr>
        <p:txBody>
          <a:bodyPr wrap="square" anchor="t" anchorCtr="0">
            <a:spAutoFit/>
          </a:bodyPr>
          <a:lstStyle>
            <a:lvl1pPr marL="0" indent="0" algn="ctr">
              <a:lnSpc>
                <a:spcPct val="100000"/>
              </a:lnSpc>
              <a:buNone/>
              <a:defRPr sz="3200" b="0">
                <a:solidFill>
                  <a:srgbClr val="C86BA8"/>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0000</a:t>
            </a:r>
          </a:p>
        </p:txBody>
      </p:sp>
      <p:sp>
        <p:nvSpPr>
          <p:cNvPr id="27" name="Text Placeholder 2">
            <a:extLst>
              <a:ext uri="{FF2B5EF4-FFF2-40B4-BE49-F238E27FC236}">
                <a16:creationId xmlns:a16="http://schemas.microsoft.com/office/drawing/2014/main" id="{74CCE224-9D45-4B54-A09C-10894757A4DF}"/>
              </a:ext>
            </a:extLst>
          </p:cNvPr>
          <p:cNvSpPr>
            <a:spLocks noGrp="1"/>
          </p:cNvSpPr>
          <p:nvPr>
            <p:ph type="body" sz="quarter" idx="29"/>
          </p:nvPr>
        </p:nvSpPr>
        <p:spPr>
          <a:xfrm>
            <a:off x="900670" y="3334460"/>
            <a:ext cx="1581150" cy="2312988"/>
          </a:xfrm>
        </p:spPr>
        <p:txBody>
          <a:bodyPr/>
          <a:lstStyle>
            <a:lvl1pPr marL="0" indent="0" algn="ctr">
              <a:buNone/>
              <a:defRPr>
                <a:solidFill>
                  <a:schemeClr val="tx2"/>
                </a:solidFill>
              </a:defRPr>
            </a:lvl1pPr>
            <a:lvl2pPr algn="ctr">
              <a:defRPr>
                <a:solidFill>
                  <a:schemeClr val="tx2"/>
                </a:solidFill>
              </a:defRPr>
            </a:lvl2pPr>
          </a:lstStyle>
          <a:p>
            <a:pPr lvl="0"/>
            <a:r>
              <a:rPr lang="en-US"/>
              <a:t>Click to edit Master text styles</a:t>
            </a:r>
          </a:p>
          <a:p>
            <a:pPr lvl="1"/>
            <a:r>
              <a:rPr lang="en-US"/>
              <a:t>Second level</a:t>
            </a:r>
          </a:p>
        </p:txBody>
      </p:sp>
      <p:sp>
        <p:nvSpPr>
          <p:cNvPr id="28" name="Text Placeholder 2">
            <a:extLst>
              <a:ext uri="{FF2B5EF4-FFF2-40B4-BE49-F238E27FC236}">
                <a16:creationId xmlns:a16="http://schemas.microsoft.com/office/drawing/2014/main" id="{F198C764-689A-4EDD-9CB3-1CD95B10A2F8}"/>
              </a:ext>
            </a:extLst>
          </p:cNvPr>
          <p:cNvSpPr>
            <a:spLocks noGrp="1"/>
          </p:cNvSpPr>
          <p:nvPr>
            <p:ph type="body" sz="quarter" idx="30"/>
          </p:nvPr>
        </p:nvSpPr>
        <p:spPr>
          <a:xfrm>
            <a:off x="2694550" y="3334460"/>
            <a:ext cx="1581150" cy="2312988"/>
          </a:xfrm>
        </p:spPr>
        <p:txBody>
          <a:bodyPr/>
          <a:lstStyle>
            <a:lvl1pPr marL="0" indent="0" algn="ctr">
              <a:buNone/>
              <a:defRPr>
                <a:solidFill>
                  <a:schemeClr val="tx2"/>
                </a:solidFill>
              </a:defRPr>
            </a:lvl1pPr>
          </a:lstStyle>
          <a:p>
            <a:pPr lvl="0"/>
            <a:r>
              <a:rPr lang="en-US"/>
              <a:t>Click to edit Master text styles</a:t>
            </a:r>
          </a:p>
        </p:txBody>
      </p:sp>
      <p:sp>
        <p:nvSpPr>
          <p:cNvPr id="29" name="Text Placeholder 2">
            <a:extLst>
              <a:ext uri="{FF2B5EF4-FFF2-40B4-BE49-F238E27FC236}">
                <a16:creationId xmlns:a16="http://schemas.microsoft.com/office/drawing/2014/main" id="{19103F34-B409-4C04-8D15-D6A85E5831EB}"/>
              </a:ext>
            </a:extLst>
          </p:cNvPr>
          <p:cNvSpPr>
            <a:spLocks noGrp="1"/>
          </p:cNvSpPr>
          <p:nvPr>
            <p:ph type="body" sz="quarter" idx="31"/>
          </p:nvPr>
        </p:nvSpPr>
        <p:spPr>
          <a:xfrm>
            <a:off x="4488430" y="3334460"/>
            <a:ext cx="1581150" cy="2312988"/>
          </a:xfrm>
        </p:spPr>
        <p:txBody>
          <a:bodyPr/>
          <a:lstStyle>
            <a:lvl1pPr marL="0" indent="0" algn="ctr">
              <a:buNone/>
              <a:defRPr>
                <a:solidFill>
                  <a:schemeClr val="tx2"/>
                </a:solidFill>
              </a:defRPr>
            </a:lvl1pPr>
          </a:lstStyle>
          <a:p>
            <a:pPr lvl="0"/>
            <a:r>
              <a:rPr lang="en-US"/>
              <a:t>Click to edit Master text styles</a:t>
            </a:r>
          </a:p>
        </p:txBody>
      </p:sp>
      <p:sp>
        <p:nvSpPr>
          <p:cNvPr id="30" name="Text Placeholder 2">
            <a:extLst>
              <a:ext uri="{FF2B5EF4-FFF2-40B4-BE49-F238E27FC236}">
                <a16:creationId xmlns:a16="http://schemas.microsoft.com/office/drawing/2014/main" id="{49A568E1-8795-4ADC-98FA-31FE2DF04EB9}"/>
              </a:ext>
            </a:extLst>
          </p:cNvPr>
          <p:cNvSpPr>
            <a:spLocks noGrp="1"/>
          </p:cNvSpPr>
          <p:nvPr>
            <p:ph type="body" sz="quarter" idx="32"/>
          </p:nvPr>
        </p:nvSpPr>
        <p:spPr>
          <a:xfrm>
            <a:off x="6282310" y="3334460"/>
            <a:ext cx="1581150" cy="2312988"/>
          </a:xfrm>
        </p:spPr>
        <p:txBody>
          <a:bodyPr/>
          <a:lstStyle>
            <a:lvl1pPr marL="0" indent="0" algn="ctr">
              <a:buNone/>
              <a:defRPr>
                <a:solidFill>
                  <a:schemeClr val="tx2"/>
                </a:solidFill>
              </a:defRPr>
            </a:lvl1pPr>
          </a:lstStyle>
          <a:p>
            <a:pPr lvl="0"/>
            <a:r>
              <a:rPr lang="en-US"/>
              <a:t>Click to edit Master text styles</a:t>
            </a:r>
          </a:p>
        </p:txBody>
      </p:sp>
      <p:sp>
        <p:nvSpPr>
          <p:cNvPr id="31" name="Text Placeholder 2">
            <a:extLst>
              <a:ext uri="{FF2B5EF4-FFF2-40B4-BE49-F238E27FC236}">
                <a16:creationId xmlns:a16="http://schemas.microsoft.com/office/drawing/2014/main" id="{791B2805-DAAD-4FF1-AB73-7B11AA2696D0}"/>
              </a:ext>
            </a:extLst>
          </p:cNvPr>
          <p:cNvSpPr>
            <a:spLocks noGrp="1"/>
          </p:cNvSpPr>
          <p:nvPr>
            <p:ph type="body" sz="quarter" idx="33"/>
          </p:nvPr>
        </p:nvSpPr>
        <p:spPr>
          <a:xfrm>
            <a:off x="8076190" y="3334460"/>
            <a:ext cx="1581150" cy="2312988"/>
          </a:xfrm>
        </p:spPr>
        <p:txBody>
          <a:bodyPr/>
          <a:lstStyle>
            <a:lvl1pPr marL="0" indent="0" algn="ctr">
              <a:buNone/>
              <a:defRPr>
                <a:solidFill>
                  <a:schemeClr val="tx2"/>
                </a:solidFill>
              </a:defRPr>
            </a:lvl1pPr>
            <a:lvl2pPr algn="ctr">
              <a:defRPr>
                <a:solidFill>
                  <a:schemeClr val="tx2"/>
                </a:solidFill>
              </a:defRPr>
            </a:lvl2pPr>
          </a:lstStyle>
          <a:p>
            <a:pPr lvl="0"/>
            <a:r>
              <a:rPr lang="en-US"/>
              <a:t>Click to edit Master text styles</a:t>
            </a:r>
          </a:p>
          <a:p>
            <a:pPr lvl="1"/>
            <a:r>
              <a:rPr lang="en-US"/>
              <a:t>Second level</a:t>
            </a:r>
          </a:p>
        </p:txBody>
      </p:sp>
      <p:sp>
        <p:nvSpPr>
          <p:cNvPr id="32" name="Text Placeholder 2">
            <a:extLst>
              <a:ext uri="{FF2B5EF4-FFF2-40B4-BE49-F238E27FC236}">
                <a16:creationId xmlns:a16="http://schemas.microsoft.com/office/drawing/2014/main" id="{DFB8C874-E4A3-4555-96C7-6D3648A2DB7C}"/>
              </a:ext>
            </a:extLst>
          </p:cNvPr>
          <p:cNvSpPr>
            <a:spLocks noGrp="1"/>
          </p:cNvSpPr>
          <p:nvPr>
            <p:ph type="body" sz="quarter" idx="34"/>
          </p:nvPr>
        </p:nvSpPr>
        <p:spPr>
          <a:xfrm>
            <a:off x="9870070" y="3334460"/>
            <a:ext cx="1581150" cy="2312988"/>
          </a:xfrm>
        </p:spPr>
        <p:txBody>
          <a:bodyPr/>
          <a:lstStyle>
            <a:lvl1pPr marL="0" indent="0" algn="ctr">
              <a:buNone/>
              <a:defRPr>
                <a:solidFill>
                  <a:schemeClr val="tx2"/>
                </a:solidFill>
              </a:defRPr>
            </a:lvl1pPr>
            <a:lvl2pPr algn="ctr">
              <a:defRPr>
                <a:solidFill>
                  <a:schemeClr val="tx2"/>
                </a:solidFill>
              </a:defRPr>
            </a:lvl2pPr>
          </a:lstStyle>
          <a:p>
            <a:pPr lvl="0"/>
            <a:r>
              <a:rPr lang="en-US"/>
              <a:t>Click to edit Master text styles</a:t>
            </a:r>
          </a:p>
          <a:p>
            <a:pPr lvl="1"/>
            <a:r>
              <a:rPr lang="en-US"/>
              <a:t>Second level</a:t>
            </a:r>
          </a:p>
        </p:txBody>
      </p:sp>
      <p:sp>
        <p:nvSpPr>
          <p:cNvPr id="33" name="Text Placeholder 28">
            <a:extLst>
              <a:ext uri="{FF2B5EF4-FFF2-40B4-BE49-F238E27FC236}">
                <a16:creationId xmlns:a16="http://schemas.microsoft.com/office/drawing/2014/main" id="{E7F2975E-BCFC-480E-87EE-E9219B35126B}"/>
              </a:ext>
            </a:extLst>
          </p:cNvPr>
          <p:cNvSpPr>
            <a:spLocks noGrp="1"/>
          </p:cNvSpPr>
          <p:nvPr>
            <p:ph type="body" idx="4294967295"/>
          </p:nvPr>
        </p:nvSpPr>
        <p:spPr>
          <a:xfrm>
            <a:off x="740780" y="1253332"/>
            <a:ext cx="10710440" cy="672288"/>
          </a:xfrm>
        </p:spPr>
        <p:txBody>
          <a:bodyPr/>
          <a:lstStyle/>
          <a:p>
            <a:pPr lvl="0"/>
            <a:r>
              <a:rPr lang="en-US"/>
              <a:t>Click to edit Master text styles</a:t>
            </a:r>
          </a:p>
        </p:txBody>
      </p:sp>
    </p:spTree>
    <p:extLst>
      <p:ext uri="{BB962C8B-B14F-4D97-AF65-F5344CB8AC3E}">
        <p14:creationId xmlns:p14="http://schemas.microsoft.com/office/powerpoint/2010/main" val="676235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ustom Layout 12">
    <p:spTree>
      <p:nvGrpSpPr>
        <p:cNvPr id="1" name=""/>
        <p:cNvGrpSpPr/>
        <p:nvPr/>
      </p:nvGrpSpPr>
      <p:grpSpPr>
        <a:xfrm>
          <a:off x="0" y="0"/>
          <a:ext cx="0" cy="0"/>
          <a:chOff x="0" y="0"/>
          <a:chExt cx="0" cy="0"/>
        </a:xfrm>
      </p:grpSpPr>
      <p:sp>
        <p:nvSpPr>
          <p:cNvPr id="722" name="Rectangle 721">
            <a:extLst>
              <a:ext uri="{FF2B5EF4-FFF2-40B4-BE49-F238E27FC236}">
                <a16:creationId xmlns:a16="http://schemas.microsoft.com/office/drawing/2014/main" id="{3C111C71-F1DE-4D7B-B8A9-F32715B2834A}"/>
              </a:ext>
            </a:extLst>
          </p:cNvPr>
          <p:cNvSpPr/>
          <p:nvPr userDrawn="1"/>
        </p:nvSpPr>
        <p:spPr>
          <a:xfrm>
            <a:off x="0" y="0"/>
            <a:ext cx="389950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24" name="Quadro 17">
            <a:extLst>
              <a:ext uri="{FF2B5EF4-FFF2-40B4-BE49-F238E27FC236}">
                <a16:creationId xmlns:a16="http://schemas.microsoft.com/office/drawing/2014/main" id="{A0D6909D-A8E6-42F6-B4F8-440ED853152C}"/>
              </a:ext>
            </a:extLst>
          </p:cNvPr>
          <p:cNvSpPr/>
          <p:nvPr userDrawn="1"/>
        </p:nvSpPr>
        <p:spPr>
          <a:xfrm>
            <a:off x="0" y="0"/>
            <a:ext cx="12192000" cy="6858000"/>
          </a:xfrm>
          <a:prstGeom prst="frame">
            <a:avLst>
              <a:gd name="adj1" fmla="val 1816"/>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8" name="Footer Placeholder 4">
            <a:extLst>
              <a:ext uri="{FF2B5EF4-FFF2-40B4-BE49-F238E27FC236}">
                <a16:creationId xmlns:a16="http://schemas.microsoft.com/office/drawing/2014/main" id="{1D234FB2-E972-4109-9A25-7DB6EDC6C22F}"/>
              </a:ext>
            </a:extLst>
          </p:cNvPr>
          <p:cNvSpPr>
            <a:spLocks noGrp="1"/>
          </p:cNvSpPr>
          <p:nvPr>
            <p:ph type="ftr" sz="quarter" idx="3"/>
          </p:nvPr>
        </p:nvSpPr>
        <p:spPr>
          <a:xfrm>
            <a:off x="738193" y="6318221"/>
            <a:ext cx="1124064" cy="215444"/>
          </a:xfrm>
          <a:prstGeom prst="rect">
            <a:avLst/>
          </a:prstGeom>
        </p:spPr>
        <p:txBody>
          <a:bodyPr vert="horz" wrap="square" lIns="91440" tIns="45720" rIns="91440" bIns="45720" rtlCol="0" anchor="ctr">
            <a:spAutoFit/>
          </a:bodyPr>
          <a:lstStyle>
            <a:lvl1pPr algn="l">
              <a:defRPr sz="800">
                <a:solidFill>
                  <a:schemeClr val="bg1"/>
                </a:solidFill>
              </a:defRPr>
            </a:lvl1pPr>
          </a:lstStyle>
          <a:p>
            <a:r>
              <a:rPr lang="en-AU" dirty="0"/>
              <a:t>©GenesisCare 2021</a:t>
            </a:r>
          </a:p>
        </p:txBody>
      </p:sp>
      <p:sp>
        <p:nvSpPr>
          <p:cNvPr id="12" name="Slide Number Placeholder 5">
            <a:extLst>
              <a:ext uri="{FF2B5EF4-FFF2-40B4-BE49-F238E27FC236}">
                <a16:creationId xmlns:a16="http://schemas.microsoft.com/office/drawing/2014/main" id="{A5231246-61E3-49B1-96F9-0E792CD32A4F}"/>
              </a:ext>
            </a:extLst>
          </p:cNvPr>
          <p:cNvSpPr>
            <a:spLocks noGrp="1"/>
          </p:cNvSpPr>
          <p:nvPr>
            <p:ph type="sldNum" sz="quarter" idx="4"/>
          </p:nvPr>
        </p:nvSpPr>
        <p:spPr>
          <a:xfrm>
            <a:off x="1939496" y="6318221"/>
            <a:ext cx="312830" cy="215444"/>
          </a:xfrm>
          <a:prstGeom prst="rect">
            <a:avLst/>
          </a:prstGeom>
        </p:spPr>
        <p:txBody>
          <a:bodyPr vert="horz" wrap="square" lIns="91440" tIns="45720" rIns="91440" bIns="45720" rtlCol="0" anchor="ctr">
            <a:spAutoFit/>
          </a:bodyPr>
          <a:lstStyle>
            <a:lvl1pPr algn="l">
              <a:defRPr sz="800">
                <a:solidFill>
                  <a:schemeClr val="bg1"/>
                </a:solidFill>
              </a:defRPr>
            </a:lvl1pPr>
          </a:lstStyle>
          <a:p>
            <a:fld id="{FAB6D39D-1210-4F97-8D6B-D4136F467DEA}" type="slidenum">
              <a:rPr lang="en-AU" smtClean="0"/>
              <a:pPr/>
              <a:t>‹#›</a:t>
            </a:fld>
            <a:endParaRPr lang="en-AU" dirty="0"/>
          </a:p>
        </p:txBody>
      </p:sp>
      <p:sp>
        <p:nvSpPr>
          <p:cNvPr id="13" name="Title 1">
            <a:extLst>
              <a:ext uri="{FF2B5EF4-FFF2-40B4-BE49-F238E27FC236}">
                <a16:creationId xmlns:a16="http://schemas.microsoft.com/office/drawing/2014/main" id="{13EA75E4-F930-489B-8679-5C9E66AB12A8}"/>
              </a:ext>
            </a:extLst>
          </p:cNvPr>
          <p:cNvSpPr>
            <a:spLocks noGrp="1"/>
          </p:cNvSpPr>
          <p:nvPr>
            <p:ph type="title"/>
          </p:nvPr>
        </p:nvSpPr>
        <p:spPr>
          <a:xfrm>
            <a:off x="740780" y="540000"/>
            <a:ext cx="2849896" cy="1255728"/>
          </a:xfrm>
        </p:spPr>
        <p:txBody>
          <a:bodyPr/>
          <a:lstStyle>
            <a:lvl1pPr>
              <a:defRPr>
                <a:solidFill>
                  <a:schemeClr val="bg1"/>
                </a:solidFill>
              </a:defRPr>
            </a:lvl1pPr>
          </a:lstStyle>
          <a:p>
            <a:r>
              <a:rPr lang="en-US" noProof="0"/>
              <a:t>Click to edit Master title style</a:t>
            </a:r>
            <a:endParaRPr lang="en-AU" noProof="0" dirty="0"/>
          </a:p>
        </p:txBody>
      </p:sp>
      <p:sp>
        <p:nvSpPr>
          <p:cNvPr id="14" name="Content Placeholder 2">
            <a:extLst>
              <a:ext uri="{FF2B5EF4-FFF2-40B4-BE49-F238E27FC236}">
                <a16:creationId xmlns:a16="http://schemas.microsoft.com/office/drawing/2014/main" id="{8792292A-7E75-4B14-AB7C-6F9B2EC5EE06}"/>
              </a:ext>
            </a:extLst>
          </p:cNvPr>
          <p:cNvSpPr>
            <a:spLocks noGrp="1"/>
          </p:cNvSpPr>
          <p:nvPr>
            <p:ph idx="19"/>
          </p:nvPr>
        </p:nvSpPr>
        <p:spPr>
          <a:xfrm>
            <a:off x="754063" y="2037144"/>
            <a:ext cx="2849896" cy="3798506"/>
          </a:xfrm>
          <a:prstGeom prst="rect">
            <a:avLst/>
          </a:prstGeom>
        </p:spPr>
        <p:txBody>
          <a:bodyPr/>
          <a:lstStyle>
            <a:lvl1pPr marL="269875" indent="-269875">
              <a:buFontTx/>
              <a:buBlip>
                <a:blip r:embed="rId2"/>
              </a:buBlip>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7048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day's Presenter 01">
    <p:spTree>
      <p:nvGrpSpPr>
        <p:cNvPr id="1" name=""/>
        <p:cNvGrpSpPr/>
        <p:nvPr/>
      </p:nvGrpSpPr>
      <p:grpSpPr>
        <a:xfrm>
          <a:off x="0" y="0"/>
          <a:ext cx="0" cy="0"/>
          <a:chOff x="0" y="0"/>
          <a:chExt cx="0" cy="0"/>
        </a:xfrm>
      </p:grpSpPr>
      <p:sp>
        <p:nvSpPr>
          <p:cNvPr id="61" name="Retângulo 135">
            <a:extLst>
              <a:ext uri="{FF2B5EF4-FFF2-40B4-BE49-F238E27FC236}">
                <a16:creationId xmlns:a16="http://schemas.microsoft.com/office/drawing/2014/main" id="{0E003267-161A-4F88-89B3-4AA036AF2B78}"/>
              </a:ext>
            </a:extLst>
          </p:cNvPr>
          <p:cNvSpPr/>
          <p:nvPr userDrawn="1"/>
        </p:nvSpPr>
        <p:spPr>
          <a:xfrm flipH="1">
            <a:off x="0" y="3"/>
            <a:ext cx="5513407" cy="6857997"/>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ndParaRPr>
          </a:p>
        </p:txBody>
      </p:sp>
      <p:sp>
        <p:nvSpPr>
          <p:cNvPr id="70" name="Title Placeholder 1">
            <a:extLst>
              <a:ext uri="{FF2B5EF4-FFF2-40B4-BE49-F238E27FC236}">
                <a16:creationId xmlns:a16="http://schemas.microsoft.com/office/drawing/2014/main" id="{3A3B5696-4560-4A29-B8FF-DFE511346F67}"/>
              </a:ext>
            </a:extLst>
          </p:cNvPr>
          <p:cNvSpPr>
            <a:spLocks noGrp="1"/>
          </p:cNvSpPr>
          <p:nvPr>
            <p:ph type="title" hasCustomPrompt="1"/>
          </p:nvPr>
        </p:nvSpPr>
        <p:spPr>
          <a:xfrm>
            <a:off x="758638" y="2642119"/>
            <a:ext cx="4175744" cy="1573764"/>
          </a:xfrm>
          <a:prstGeom prst="rect">
            <a:avLst/>
          </a:prstGeom>
        </p:spPr>
        <p:txBody>
          <a:bodyPr vert="horz" wrap="square" lIns="91440" tIns="45720" rIns="91440" bIns="45720" rtlCol="0" anchor="b" anchorCtr="0">
            <a:spAutoFit/>
          </a:bodyPr>
          <a:lstStyle>
            <a:lvl1pPr>
              <a:lnSpc>
                <a:spcPct val="80000"/>
              </a:lnSpc>
              <a:defRPr sz="6000">
                <a:solidFill>
                  <a:schemeClr val="bg1"/>
                </a:solidFill>
              </a:defRPr>
            </a:lvl1pPr>
          </a:lstStyle>
          <a:p>
            <a:r>
              <a:rPr lang="en-AU" noProof="0" dirty="0"/>
              <a:t>today’s presenters</a:t>
            </a:r>
          </a:p>
        </p:txBody>
      </p:sp>
      <p:sp>
        <p:nvSpPr>
          <p:cNvPr id="71" name="Text Placeholder 3">
            <a:extLst>
              <a:ext uri="{FF2B5EF4-FFF2-40B4-BE49-F238E27FC236}">
                <a16:creationId xmlns:a16="http://schemas.microsoft.com/office/drawing/2014/main" id="{45BF0172-0C8D-4F64-B96E-32C8F3377A6E}"/>
              </a:ext>
            </a:extLst>
          </p:cNvPr>
          <p:cNvSpPr>
            <a:spLocks noGrp="1"/>
          </p:cNvSpPr>
          <p:nvPr>
            <p:ph idx="20"/>
          </p:nvPr>
        </p:nvSpPr>
        <p:spPr>
          <a:xfrm>
            <a:off x="6241918" y="3381539"/>
            <a:ext cx="2304000" cy="2324780"/>
          </a:xfrm>
          <a:prstGeom prst="rect">
            <a:avLst/>
          </a:prstGeom>
        </p:spPr>
        <p:txBody>
          <a:bodyPr vert="horz" lIns="91440" tIns="45720" rIns="91440" bIns="45720" rtlCol="0">
            <a:noAutofit/>
          </a:bodyPr>
          <a:lstStyle>
            <a:lvl1pPr marL="177800" indent="-177800">
              <a:buFontTx/>
              <a:buBlip>
                <a:blip r:embed="rId2"/>
              </a:buBlip>
              <a:defRPr sz="1400">
                <a:solidFill>
                  <a:schemeClr val="tx2"/>
                </a:solidFill>
              </a:defRPr>
            </a:lvl1pPr>
          </a:lstStyle>
          <a:p>
            <a:pPr lvl="0"/>
            <a:r>
              <a:rPr lang="en-US" noProof="0"/>
              <a:t>Click to edit Master text styles</a:t>
            </a:r>
          </a:p>
        </p:txBody>
      </p:sp>
      <p:sp>
        <p:nvSpPr>
          <p:cNvPr id="72" name="Text Placeholder 3">
            <a:extLst>
              <a:ext uri="{FF2B5EF4-FFF2-40B4-BE49-F238E27FC236}">
                <a16:creationId xmlns:a16="http://schemas.microsoft.com/office/drawing/2014/main" id="{5B4F7F6B-3B8E-4C5B-BAC3-9BAF749907D7}"/>
              </a:ext>
            </a:extLst>
          </p:cNvPr>
          <p:cNvSpPr>
            <a:spLocks noGrp="1"/>
          </p:cNvSpPr>
          <p:nvPr>
            <p:ph idx="21"/>
          </p:nvPr>
        </p:nvSpPr>
        <p:spPr>
          <a:xfrm>
            <a:off x="9020865" y="3381539"/>
            <a:ext cx="2304000" cy="2324780"/>
          </a:xfrm>
          <a:prstGeom prst="rect">
            <a:avLst/>
          </a:prstGeom>
        </p:spPr>
        <p:txBody>
          <a:bodyPr vert="horz" lIns="91440" tIns="45720" rIns="91440" bIns="45720" rtlCol="0">
            <a:noAutofit/>
          </a:bodyPr>
          <a:lstStyle>
            <a:lvl1pPr marL="177800" indent="-177800">
              <a:defRPr lang="en-AU" sz="1400" kern="1200" dirty="0">
                <a:solidFill>
                  <a:schemeClr val="tx2"/>
                </a:solidFill>
                <a:latin typeface="+mn-lt"/>
                <a:ea typeface="+mn-ea"/>
                <a:cs typeface="+mn-cs"/>
              </a:defRPr>
            </a:lvl1pPr>
          </a:lstStyle>
          <a:p>
            <a:pPr marL="177800" lvl="0" indent="-177800" algn="l" defTabSz="914400" rtl="0" eaLnBrk="1" latinLnBrk="0" hangingPunct="1">
              <a:lnSpc>
                <a:spcPct val="100000"/>
              </a:lnSpc>
              <a:spcBef>
                <a:spcPts val="1200"/>
              </a:spcBef>
              <a:buSzPct val="100000"/>
              <a:buFontTx/>
              <a:buBlip>
                <a:blip r:embed="rId2"/>
              </a:buBlip>
            </a:pPr>
            <a:r>
              <a:rPr lang="en-US" noProof="0"/>
              <a:t>Click to edit Master text styles</a:t>
            </a:r>
          </a:p>
        </p:txBody>
      </p:sp>
      <p:sp>
        <p:nvSpPr>
          <p:cNvPr id="6" name="Footer Placeholder 5">
            <a:extLst>
              <a:ext uri="{FF2B5EF4-FFF2-40B4-BE49-F238E27FC236}">
                <a16:creationId xmlns:a16="http://schemas.microsoft.com/office/drawing/2014/main" id="{78740A0D-6E98-4324-BA01-7C661E5422E6}"/>
              </a:ext>
            </a:extLst>
          </p:cNvPr>
          <p:cNvSpPr>
            <a:spLocks noGrp="1"/>
          </p:cNvSpPr>
          <p:nvPr>
            <p:ph type="ftr" sz="quarter" idx="11"/>
          </p:nvPr>
        </p:nvSpPr>
        <p:spPr/>
        <p:txBody>
          <a:bodyPr/>
          <a:lstStyle>
            <a:lvl1pPr>
              <a:defRPr>
                <a:solidFill>
                  <a:schemeClr val="bg1"/>
                </a:solidFill>
              </a:defRPr>
            </a:lvl1pPr>
          </a:lstStyle>
          <a:p>
            <a:r>
              <a:rPr lang="en-AU" dirty="0"/>
              <a:t>©GenesisCare 2021</a:t>
            </a:r>
          </a:p>
        </p:txBody>
      </p:sp>
      <p:sp>
        <p:nvSpPr>
          <p:cNvPr id="7" name="Slide Number Placeholder 6">
            <a:extLst>
              <a:ext uri="{FF2B5EF4-FFF2-40B4-BE49-F238E27FC236}">
                <a16:creationId xmlns:a16="http://schemas.microsoft.com/office/drawing/2014/main" id="{0317BB10-2462-4EC1-B303-59AB82CB1059}"/>
              </a:ext>
            </a:extLst>
          </p:cNvPr>
          <p:cNvSpPr>
            <a:spLocks noGrp="1"/>
          </p:cNvSpPr>
          <p:nvPr>
            <p:ph type="sldNum" sz="quarter" idx="12"/>
          </p:nvPr>
        </p:nvSpPr>
        <p:spPr/>
        <p:txBody>
          <a:bodyPr/>
          <a:lstStyle>
            <a:lvl1pPr>
              <a:defRPr>
                <a:solidFill>
                  <a:schemeClr val="bg1"/>
                </a:solidFill>
              </a:defRPr>
            </a:lvl1pPr>
          </a:lstStyle>
          <a:p>
            <a:fld id="{FAB6D39D-1210-4F97-8D6B-D4136F467DEA}" type="slidenum">
              <a:rPr lang="en-AU" smtClean="0"/>
              <a:pPr/>
              <a:t>‹#›</a:t>
            </a:fld>
            <a:endParaRPr lang="en-AU" dirty="0"/>
          </a:p>
        </p:txBody>
      </p:sp>
      <p:sp>
        <p:nvSpPr>
          <p:cNvPr id="22" name="Quadro 17">
            <a:extLst>
              <a:ext uri="{FF2B5EF4-FFF2-40B4-BE49-F238E27FC236}">
                <a16:creationId xmlns:a16="http://schemas.microsoft.com/office/drawing/2014/main" id="{CB54042C-73AA-4C43-A761-5FE854CAAB84}"/>
              </a:ext>
            </a:extLst>
          </p:cNvPr>
          <p:cNvSpPr/>
          <p:nvPr userDrawn="1"/>
        </p:nvSpPr>
        <p:spPr>
          <a:xfrm>
            <a:off x="0" y="0"/>
            <a:ext cx="12192000" cy="6858000"/>
          </a:xfrm>
          <a:prstGeom prst="frame">
            <a:avLst>
              <a:gd name="adj1" fmla="val 1816"/>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73" name="Picture Placeholder 119">
            <a:extLst>
              <a:ext uri="{FF2B5EF4-FFF2-40B4-BE49-F238E27FC236}">
                <a16:creationId xmlns:a16="http://schemas.microsoft.com/office/drawing/2014/main" id="{9F857592-3C53-47DA-A292-1046C19835D8}"/>
              </a:ext>
            </a:extLst>
          </p:cNvPr>
          <p:cNvSpPr>
            <a:spLocks noGrp="1"/>
          </p:cNvSpPr>
          <p:nvPr>
            <p:ph type="pic" sz="quarter" idx="13" hasCustomPrompt="1"/>
          </p:nvPr>
        </p:nvSpPr>
        <p:spPr>
          <a:xfrm>
            <a:off x="6362885" y="1155054"/>
            <a:ext cx="803275" cy="803275"/>
          </a:xfrm>
          <a:prstGeom prst="ellipse">
            <a:avLst/>
          </a:prstGeom>
          <a:solidFill>
            <a:schemeClr val="bg1">
              <a:lumMod val="95000"/>
            </a:schemeClr>
          </a:solidFill>
        </p:spPr>
        <p:txBody>
          <a:bodyPr anchor="ctr">
            <a:noAutofit/>
          </a:bodyPr>
          <a:lstStyle>
            <a:lvl1pPr marL="0" indent="0" algn="ctr">
              <a:buFont typeface="Arial" panose="020B0604020202020204" pitchFamily="34" charset="0"/>
              <a:buNone/>
              <a:defRPr sz="1000"/>
            </a:lvl1pPr>
          </a:lstStyle>
          <a:p>
            <a:r>
              <a:rPr lang="en-AU" noProof="0" dirty="0"/>
              <a:t>Add photo</a:t>
            </a:r>
          </a:p>
        </p:txBody>
      </p:sp>
      <p:sp>
        <p:nvSpPr>
          <p:cNvPr id="74" name="Text Placeholder 2">
            <a:extLst>
              <a:ext uri="{FF2B5EF4-FFF2-40B4-BE49-F238E27FC236}">
                <a16:creationId xmlns:a16="http://schemas.microsoft.com/office/drawing/2014/main" id="{EBD13678-F6C6-466E-B26A-12A7F1CE50C0}"/>
              </a:ext>
            </a:extLst>
          </p:cNvPr>
          <p:cNvSpPr>
            <a:spLocks noGrp="1"/>
          </p:cNvSpPr>
          <p:nvPr>
            <p:ph type="body" idx="1" hasCustomPrompt="1"/>
          </p:nvPr>
        </p:nvSpPr>
        <p:spPr>
          <a:xfrm>
            <a:off x="6241918" y="2185512"/>
            <a:ext cx="2305463" cy="684931"/>
          </a:xfrm>
          <a:prstGeom prst="rect">
            <a:avLst/>
          </a:prstGeom>
        </p:spPr>
        <p:txBody>
          <a:bodyPr anchor="t"/>
          <a:lstStyle>
            <a:lvl1pPr marL="0" indent="0">
              <a:lnSpc>
                <a:spcPct val="80000"/>
              </a:lnSpc>
              <a:buNone/>
              <a:defRPr sz="2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Name</a:t>
            </a:r>
            <a:br>
              <a:rPr lang="en-AU" noProof="0" dirty="0"/>
            </a:br>
            <a:r>
              <a:rPr lang="en-AU" noProof="0" dirty="0"/>
              <a:t>Surname</a:t>
            </a:r>
          </a:p>
        </p:txBody>
      </p:sp>
      <p:sp>
        <p:nvSpPr>
          <p:cNvPr id="75" name="Text Placeholder 2">
            <a:extLst>
              <a:ext uri="{FF2B5EF4-FFF2-40B4-BE49-F238E27FC236}">
                <a16:creationId xmlns:a16="http://schemas.microsoft.com/office/drawing/2014/main" id="{C46EEECF-B5E3-42D6-8BBF-8226325A5EF5}"/>
              </a:ext>
            </a:extLst>
          </p:cNvPr>
          <p:cNvSpPr>
            <a:spLocks noGrp="1"/>
          </p:cNvSpPr>
          <p:nvPr>
            <p:ph type="body" idx="14" hasCustomPrompt="1"/>
          </p:nvPr>
        </p:nvSpPr>
        <p:spPr>
          <a:xfrm>
            <a:off x="6241918" y="2892418"/>
            <a:ext cx="2305463" cy="292582"/>
          </a:xfrm>
          <a:prstGeom prst="rect">
            <a:avLst/>
          </a:prstGeom>
        </p:spPr>
        <p:txBody>
          <a:bodyPr anchor="t">
            <a:spAutoFit/>
          </a:bodyPr>
          <a:lstStyle>
            <a:lvl1pPr marL="0" indent="0" algn="l" defTabSz="914400" rtl="0" eaLnBrk="1" latinLnBrk="0" hangingPunct="1">
              <a:lnSpc>
                <a:spcPct val="80000"/>
              </a:lnSpc>
              <a:buNone/>
              <a:defRPr lang="en-US" sz="16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Position title</a:t>
            </a:r>
          </a:p>
        </p:txBody>
      </p:sp>
      <p:sp>
        <p:nvSpPr>
          <p:cNvPr id="76" name="Picture Placeholder 119">
            <a:extLst>
              <a:ext uri="{FF2B5EF4-FFF2-40B4-BE49-F238E27FC236}">
                <a16:creationId xmlns:a16="http://schemas.microsoft.com/office/drawing/2014/main" id="{CB0887D6-ADC9-4BCA-A320-1259C9915DF9}"/>
              </a:ext>
            </a:extLst>
          </p:cNvPr>
          <p:cNvSpPr>
            <a:spLocks noGrp="1"/>
          </p:cNvSpPr>
          <p:nvPr>
            <p:ph type="pic" sz="quarter" idx="16" hasCustomPrompt="1"/>
          </p:nvPr>
        </p:nvSpPr>
        <p:spPr>
          <a:xfrm>
            <a:off x="9137650" y="1155054"/>
            <a:ext cx="803275" cy="803275"/>
          </a:xfrm>
          <a:prstGeom prst="ellipse">
            <a:avLst/>
          </a:prstGeom>
          <a:solidFill>
            <a:schemeClr val="bg1">
              <a:lumMod val="95000"/>
            </a:schemeClr>
          </a:solidFill>
        </p:spPr>
        <p:txBody>
          <a:bodyPr anchor="ctr">
            <a:noAutofit/>
          </a:bodyPr>
          <a:lstStyle>
            <a:lvl1pPr marL="0" indent="0" algn="ctr">
              <a:buFont typeface="Arial" panose="020B0604020202020204" pitchFamily="34" charset="0"/>
              <a:buNone/>
              <a:defRPr sz="1000"/>
            </a:lvl1pPr>
          </a:lstStyle>
          <a:p>
            <a:r>
              <a:rPr lang="en-AU" noProof="0" dirty="0"/>
              <a:t>Add photo</a:t>
            </a:r>
          </a:p>
        </p:txBody>
      </p:sp>
      <p:sp>
        <p:nvSpPr>
          <p:cNvPr id="77" name="Text Placeholder 2">
            <a:extLst>
              <a:ext uri="{FF2B5EF4-FFF2-40B4-BE49-F238E27FC236}">
                <a16:creationId xmlns:a16="http://schemas.microsoft.com/office/drawing/2014/main" id="{8BFA6BC2-2832-45E1-9EFE-7538C24F573B}"/>
              </a:ext>
            </a:extLst>
          </p:cNvPr>
          <p:cNvSpPr>
            <a:spLocks noGrp="1"/>
          </p:cNvSpPr>
          <p:nvPr>
            <p:ph type="body" idx="17" hasCustomPrompt="1"/>
          </p:nvPr>
        </p:nvSpPr>
        <p:spPr>
          <a:xfrm>
            <a:off x="9020865" y="2185512"/>
            <a:ext cx="2305463" cy="684931"/>
          </a:xfrm>
          <a:prstGeom prst="rect">
            <a:avLst/>
          </a:prstGeom>
        </p:spPr>
        <p:txBody>
          <a:bodyPr anchor="t"/>
          <a:lstStyle>
            <a:lvl1pPr marL="0" indent="0">
              <a:lnSpc>
                <a:spcPct val="80000"/>
              </a:lnSpc>
              <a:buNone/>
              <a:defRPr sz="2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Name</a:t>
            </a:r>
            <a:br>
              <a:rPr lang="en-AU" noProof="0" dirty="0"/>
            </a:br>
            <a:r>
              <a:rPr lang="en-AU" noProof="0" dirty="0"/>
              <a:t>Surname</a:t>
            </a:r>
          </a:p>
        </p:txBody>
      </p:sp>
      <p:sp>
        <p:nvSpPr>
          <p:cNvPr id="78" name="Text Placeholder 2">
            <a:extLst>
              <a:ext uri="{FF2B5EF4-FFF2-40B4-BE49-F238E27FC236}">
                <a16:creationId xmlns:a16="http://schemas.microsoft.com/office/drawing/2014/main" id="{47F89EA1-C5FD-4DB6-975D-21A17D78F08E}"/>
              </a:ext>
            </a:extLst>
          </p:cNvPr>
          <p:cNvSpPr>
            <a:spLocks noGrp="1"/>
          </p:cNvSpPr>
          <p:nvPr>
            <p:ph type="body" idx="18" hasCustomPrompt="1"/>
          </p:nvPr>
        </p:nvSpPr>
        <p:spPr>
          <a:xfrm>
            <a:off x="9020865" y="2892418"/>
            <a:ext cx="2305463" cy="292582"/>
          </a:xfrm>
          <a:prstGeom prst="rect">
            <a:avLst/>
          </a:prstGeom>
        </p:spPr>
        <p:txBody>
          <a:bodyPr anchor="t">
            <a:spAutoFit/>
          </a:bodyPr>
          <a:lstStyle>
            <a:lvl1pPr marL="0" indent="0" algn="l" defTabSz="914400" rtl="0" eaLnBrk="1" latinLnBrk="0" hangingPunct="1">
              <a:lnSpc>
                <a:spcPct val="80000"/>
              </a:lnSpc>
              <a:buNone/>
              <a:defRPr lang="en-US" sz="16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Position title</a:t>
            </a:r>
          </a:p>
        </p:txBody>
      </p:sp>
    </p:spTree>
    <p:extLst>
      <p:ext uri="{BB962C8B-B14F-4D97-AF65-F5344CB8AC3E}">
        <p14:creationId xmlns:p14="http://schemas.microsoft.com/office/powerpoint/2010/main" val="416084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ustom Layout 13">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B089AE49-05AF-4AA3-A38C-B69BC6D9977F}"/>
              </a:ext>
            </a:extLst>
          </p:cNvPr>
          <p:cNvSpPr>
            <a:spLocks noGrp="1"/>
          </p:cNvSpPr>
          <p:nvPr>
            <p:ph type="pic" sz="quarter" idx="13"/>
          </p:nvPr>
        </p:nvSpPr>
        <p:spPr>
          <a:xfrm>
            <a:off x="4192411" y="125469"/>
            <a:ext cx="2328546" cy="4029841"/>
          </a:xfrm>
          <a:custGeom>
            <a:avLst/>
            <a:gdLst>
              <a:gd name="connsiteX0" fmla="*/ 0 w 2328546"/>
              <a:gd name="connsiteY0" fmla="*/ 0 h 4038080"/>
              <a:gd name="connsiteX1" fmla="*/ 2328546 w 2328546"/>
              <a:gd name="connsiteY1" fmla="*/ 0 h 4038080"/>
              <a:gd name="connsiteX2" fmla="*/ 2328546 w 2328546"/>
              <a:gd name="connsiteY2" fmla="*/ 4038080 h 4038080"/>
              <a:gd name="connsiteX3" fmla="*/ 0 w 2328546"/>
              <a:gd name="connsiteY3" fmla="*/ 4038080 h 4038080"/>
            </a:gdLst>
            <a:ahLst/>
            <a:cxnLst>
              <a:cxn ang="0">
                <a:pos x="connsiteX0" y="connsiteY0"/>
              </a:cxn>
              <a:cxn ang="0">
                <a:pos x="connsiteX1" y="connsiteY1"/>
              </a:cxn>
              <a:cxn ang="0">
                <a:pos x="connsiteX2" y="connsiteY2"/>
              </a:cxn>
              <a:cxn ang="0">
                <a:pos x="connsiteX3" y="connsiteY3"/>
              </a:cxn>
            </a:cxnLst>
            <a:rect l="l" t="t" r="r" b="b"/>
            <a:pathLst>
              <a:path w="2328546" h="4038080">
                <a:moveTo>
                  <a:pt x="0" y="0"/>
                </a:moveTo>
                <a:lnTo>
                  <a:pt x="2328546" y="0"/>
                </a:lnTo>
                <a:lnTo>
                  <a:pt x="2328546" y="4038080"/>
                </a:lnTo>
                <a:lnTo>
                  <a:pt x="0" y="4038080"/>
                </a:lnTo>
                <a:close/>
              </a:path>
            </a:pathLst>
          </a:custGeom>
          <a:solidFill>
            <a:schemeClr val="bg1">
              <a:lumMod val="85000"/>
            </a:schemeClr>
          </a:solidFill>
        </p:spPr>
        <p:txBody>
          <a:bodyPr wrap="square">
            <a:noAutofit/>
          </a:bodyPr>
          <a:lstStyle>
            <a:lvl1pPr marL="0" indent="0">
              <a:buNone/>
              <a:defRPr/>
            </a:lvl1pPr>
          </a:lstStyle>
          <a:p>
            <a:r>
              <a:rPr lang="en-US"/>
              <a:t>Click icon to add picture</a:t>
            </a:r>
            <a:endParaRPr lang="en-AU" dirty="0"/>
          </a:p>
        </p:txBody>
      </p:sp>
      <p:sp>
        <p:nvSpPr>
          <p:cNvPr id="27" name="Picture Placeholder 26">
            <a:extLst>
              <a:ext uri="{FF2B5EF4-FFF2-40B4-BE49-F238E27FC236}">
                <a16:creationId xmlns:a16="http://schemas.microsoft.com/office/drawing/2014/main" id="{BF247EAC-84F6-4A92-B1FD-D1563C04A111}"/>
              </a:ext>
            </a:extLst>
          </p:cNvPr>
          <p:cNvSpPr>
            <a:spLocks noGrp="1"/>
          </p:cNvSpPr>
          <p:nvPr>
            <p:ph type="pic" sz="quarter" idx="14"/>
          </p:nvPr>
        </p:nvSpPr>
        <p:spPr>
          <a:xfrm>
            <a:off x="6657414" y="125469"/>
            <a:ext cx="2328546" cy="4029841"/>
          </a:xfrm>
          <a:custGeom>
            <a:avLst/>
            <a:gdLst>
              <a:gd name="connsiteX0" fmla="*/ 0 w 2328546"/>
              <a:gd name="connsiteY0" fmla="*/ 0 h 4038080"/>
              <a:gd name="connsiteX1" fmla="*/ 2328546 w 2328546"/>
              <a:gd name="connsiteY1" fmla="*/ 0 h 4038080"/>
              <a:gd name="connsiteX2" fmla="*/ 2328546 w 2328546"/>
              <a:gd name="connsiteY2" fmla="*/ 4038080 h 4038080"/>
              <a:gd name="connsiteX3" fmla="*/ 0 w 2328546"/>
              <a:gd name="connsiteY3" fmla="*/ 4038080 h 4038080"/>
            </a:gdLst>
            <a:ahLst/>
            <a:cxnLst>
              <a:cxn ang="0">
                <a:pos x="connsiteX0" y="connsiteY0"/>
              </a:cxn>
              <a:cxn ang="0">
                <a:pos x="connsiteX1" y="connsiteY1"/>
              </a:cxn>
              <a:cxn ang="0">
                <a:pos x="connsiteX2" y="connsiteY2"/>
              </a:cxn>
              <a:cxn ang="0">
                <a:pos x="connsiteX3" y="connsiteY3"/>
              </a:cxn>
            </a:cxnLst>
            <a:rect l="l" t="t" r="r" b="b"/>
            <a:pathLst>
              <a:path w="2328546" h="4038080">
                <a:moveTo>
                  <a:pt x="0" y="0"/>
                </a:moveTo>
                <a:lnTo>
                  <a:pt x="2328546" y="0"/>
                </a:lnTo>
                <a:lnTo>
                  <a:pt x="2328546" y="4038080"/>
                </a:lnTo>
                <a:lnTo>
                  <a:pt x="0" y="4038080"/>
                </a:lnTo>
                <a:close/>
              </a:path>
            </a:pathLst>
          </a:custGeom>
          <a:solidFill>
            <a:schemeClr val="bg1">
              <a:lumMod val="85000"/>
            </a:schemeClr>
          </a:solidFill>
        </p:spPr>
        <p:txBody>
          <a:bodyPr wrap="square">
            <a:noAutofit/>
          </a:bodyPr>
          <a:lstStyle>
            <a:lvl1pPr marL="0" indent="0">
              <a:buNone/>
              <a:defRPr/>
            </a:lvl1pPr>
          </a:lstStyle>
          <a:p>
            <a:r>
              <a:rPr lang="en-US"/>
              <a:t>Click icon to add picture</a:t>
            </a:r>
            <a:endParaRPr lang="en-AU" dirty="0"/>
          </a:p>
        </p:txBody>
      </p:sp>
      <p:sp>
        <p:nvSpPr>
          <p:cNvPr id="26" name="Picture Placeholder 25">
            <a:extLst>
              <a:ext uri="{FF2B5EF4-FFF2-40B4-BE49-F238E27FC236}">
                <a16:creationId xmlns:a16="http://schemas.microsoft.com/office/drawing/2014/main" id="{4CA4744A-0D29-4728-98D0-547ACBF49E9C}"/>
              </a:ext>
            </a:extLst>
          </p:cNvPr>
          <p:cNvSpPr>
            <a:spLocks noGrp="1"/>
          </p:cNvSpPr>
          <p:nvPr>
            <p:ph type="pic" sz="quarter" idx="15"/>
          </p:nvPr>
        </p:nvSpPr>
        <p:spPr>
          <a:xfrm>
            <a:off x="9122417" y="125469"/>
            <a:ext cx="2328546" cy="4029841"/>
          </a:xfrm>
          <a:custGeom>
            <a:avLst/>
            <a:gdLst>
              <a:gd name="connsiteX0" fmla="*/ 0 w 2328546"/>
              <a:gd name="connsiteY0" fmla="*/ 0 h 4038080"/>
              <a:gd name="connsiteX1" fmla="*/ 2328546 w 2328546"/>
              <a:gd name="connsiteY1" fmla="*/ 0 h 4038080"/>
              <a:gd name="connsiteX2" fmla="*/ 2328546 w 2328546"/>
              <a:gd name="connsiteY2" fmla="*/ 4038080 h 4038080"/>
              <a:gd name="connsiteX3" fmla="*/ 0 w 2328546"/>
              <a:gd name="connsiteY3" fmla="*/ 4038080 h 4038080"/>
            </a:gdLst>
            <a:ahLst/>
            <a:cxnLst>
              <a:cxn ang="0">
                <a:pos x="connsiteX0" y="connsiteY0"/>
              </a:cxn>
              <a:cxn ang="0">
                <a:pos x="connsiteX1" y="connsiteY1"/>
              </a:cxn>
              <a:cxn ang="0">
                <a:pos x="connsiteX2" y="connsiteY2"/>
              </a:cxn>
              <a:cxn ang="0">
                <a:pos x="connsiteX3" y="connsiteY3"/>
              </a:cxn>
            </a:cxnLst>
            <a:rect l="l" t="t" r="r" b="b"/>
            <a:pathLst>
              <a:path w="2328546" h="4038080">
                <a:moveTo>
                  <a:pt x="0" y="0"/>
                </a:moveTo>
                <a:lnTo>
                  <a:pt x="2328546" y="0"/>
                </a:lnTo>
                <a:lnTo>
                  <a:pt x="2328546" y="4038080"/>
                </a:lnTo>
                <a:lnTo>
                  <a:pt x="0" y="4038080"/>
                </a:lnTo>
                <a:close/>
              </a:path>
            </a:pathLst>
          </a:custGeom>
          <a:solidFill>
            <a:schemeClr val="bg1">
              <a:lumMod val="85000"/>
            </a:schemeClr>
          </a:solidFill>
        </p:spPr>
        <p:txBody>
          <a:bodyPr wrap="square">
            <a:noAutofit/>
          </a:bodyPr>
          <a:lstStyle>
            <a:lvl1pPr marL="0" indent="0">
              <a:buNone/>
              <a:defRPr/>
            </a:lvl1pPr>
          </a:lstStyle>
          <a:p>
            <a:r>
              <a:rPr lang="en-US"/>
              <a:t>Click icon to add picture</a:t>
            </a:r>
            <a:endParaRPr lang="en-AU" dirty="0"/>
          </a:p>
        </p:txBody>
      </p:sp>
      <p:sp>
        <p:nvSpPr>
          <p:cNvPr id="12" name="Quadro 17">
            <a:extLst>
              <a:ext uri="{FF2B5EF4-FFF2-40B4-BE49-F238E27FC236}">
                <a16:creationId xmlns:a16="http://schemas.microsoft.com/office/drawing/2014/main" id="{EF1F947C-1899-4676-85D0-E61B77E10BB4}"/>
              </a:ext>
            </a:extLst>
          </p:cNvPr>
          <p:cNvSpPr/>
          <p:nvPr userDrawn="1"/>
        </p:nvSpPr>
        <p:spPr>
          <a:xfrm>
            <a:off x="0" y="0"/>
            <a:ext cx="12192000" cy="6858000"/>
          </a:xfrm>
          <a:prstGeom prst="frame">
            <a:avLst>
              <a:gd name="adj1" fmla="val 1816"/>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18" name="Text Placeholder 3">
            <a:extLst>
              <a:ext uri="{FF2B5EF4-FFF2-40B4-BE49-F238E27FC236}">
                <a16:creationId xmlns:a16="http://schemas.microsoft.com/office/drawing/2014/main" id="{4E53D693-CB1F-4317-85A9-F59C7D49ECB7}"/>
              </a:ext>
            </a:extLst>
          </p:cNvPr>
          <p:cNvSpPr>
            <a:spLocks noGrp="1"/>
          </p:cNvSpPr>
          <p:nvPr>
            <p:ph idx="1"/>
          </p:nvPr>
        </p:nvSpPr>
        <p:spPr>
          <a:xfrm>
            <a:off x="740779" y="1927122"/>
            <a:ext cx="3068963" cy="3908528"/>
          </a:xfrm>
          <a:prstGeom prst="rect">
            <a:avLst/>
          </a:prstGeom>
        </p:spPr>
        <p:txBody>
          <a:bodyPr vert="horz" lIns="90000" tIns="46800" rIns="90000" bIns="46800" rtlCol="0">
            <a:noAutofit/>
          </a:bodyPr>
          <a:lstStyle/>
          <a:p>
            <a:pPr lvl="0"/>
            <a:r>
              <a:rPr lang="en-US" noProof="0"/>
              <a:t>Click to edit Master text styles</a:t>
            </a:r>
          </a:p>
          <a:p>
            <a:pPr lvl="1"/>
            <a:r>
              <a:rPr lang="en-US" noProof="0"/>
              <a:t>Second level</a:t>
            </a:r>
          </a:p>
          <a:p>
            <a:pPr lvl="2"/>
            <a:r>
              <a:rPr lang="en-US" noProof="0"/>
              <a:t>Third level</a:t>
            </a:r>
          </a:p>
        </p:txBody>
      </p:sp>
      <p:sp>
        <p:nvSpPr>
          <p:cNvPr id="19" name="Text Placeholder 2">
            <a:extLst>
              <a:ext uri="{FF2B5EF4-FFF2-40B4-BE49-F238E27FC236}">
                <a16:creationId xmlns:a16="http://schemas.microsoft.com/office/drawing/2014/main" id="{F8D6626E-9821-4357-9860-29442938953F}"/>
              </a:ext>
            </a:extLst>
          </p:cNvPr>
          <p:cNvSpPr>
            <a:spLocks noGrp="1"/>
          </p:cNvSpPr>
          <p:nvPr>
            <p:ph type="body" idx="28"/>
          </p:nvPr>
        </p:nvSpPr>
        <p:spPr>
          <a:xfrm>
            <a:off x="4333291" y="4309257"/>
            <a:ext cx="2046787" cy="1372445"/>
          </a:xfrm>
          <a:prstGeom prst="rect">
            <a:avLst/>
          </a:prstGeom>
        </p:spPr>
        <p:txBody>
          <a:bodyPr anchor="t">
            <a:noAutofit/>
          </a:bodyPr>
          <a:lstStyle>
            <a:lvl1pPr marL="0" indent="0" algn="l" defTabSz="914400" rtl="0" eaLnBrk="1" latinLnBrk="0" hangingPunct="1">
              <a:lnSpc>
                <a:spcPct val="100000"/>
              </a:lnSpc>
              <a:buNone/>
              <a:defRPr lang="en-US" sz="1600" kern="1200" dirty="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Text Placeholder 2">
            <a:extLst>
              <a:ext uri="{FF2B5EF4-FFF2-40B4-BE49-F238E27FC236}">
                <a16:creationId xmlns:a16="http://schemas.microsoft.com/office/drawing/2014/main" id="{B5171E09-FE1F-48CB-8CCA-C27EF351526B}"/>
              </a:ext>
            </a:extLst>
          </p:cNvPr>
          <p:cNvSpPr>
            <a:spLocks noGrp="1"/>
          </p:cNvSpPr>
          <p:nvPr>
            <p:ph type="body" idx="29"/>
          </p:nvPr>
        </p:nvSpPr>
        <p:spPr>
          <a:xfrm>
            <a:off x="6798294" y="4309257"/>
            <a:ext cx="2046787" cy="1372445"/>
          </a:xfrm>
          <a:prstGeom prst="rect">
            <a:avLst/>
          </a:prstGeom>
        </p:spPr>
        <p:txBody>
          <a:bodyPr anchor="t">
            <a:noAutofit/>
          </a:bodyPr>
          <a:lstStyle>
            <a:lvl1pPr marL="0" indent="0" algn="l" defTabSz="914400" rtl="0" eaLnBrk="1" latinLnBrk="0" hangingPunct="1">
              <a:lnSpc>
                <a:spcPct val="100000"/>
              </a:lnSpc>
              <a:buNone/>
              <a:defRPr lang="en-US" sz="1600" kern="1200" dirty="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1" name="Text Placeholder 2">
            <a:extLst>
              <a:ext uri="{FF2B5EF4-FFF2-40B4-BE49-F238E27FC236}">
                <a16:creationId xmlns:a16="http://schemas.microsoft.com/office/drawing/2014/main" id="{E8387BE7-BEAA-4F39-A0B0-378E438E63E2}"/>
              </a:ext>
            </a:extLst>
          </p:cNvPr>
          <p:cNvSpPr>
            <a:spLocks noGrp="1"/>
          </p:cNvSpPr>
          <p:nvPr>
            <p:ph type="body" idx="30"/>
          </p:nvPr>
        </p:nvSpPr>
        <p:spPr>
          <a:xfrm>
            <a:off x="9263297" y="4309257"/>
            <a:ext cx="2046787" cy="1372445"/>
          </a:xfrm>
          <a:prstGeom prst="rect">
            <a:avLst/>
          </a:prstGeom>
        </p:spPr>
        <p:txBody>
          <a:bodyPr anchor="t">
            <a:noAutofit/>
          </a:bodyPr>
          <a:lstStyle>
            <a:lvl1pPr marL="0" indent="0" algn="l" defTabSz="914400" rtl="0" eaLnBrk="1" latinLnBrk="0" hangingPunct="1">
              <a:lnSpc>
                <a:spcPct val="100000"/>
              </a:lnSpc>
              <a:buNone/>
              <a:defRPr lang="en-US" sz="1600" kern="1200" dirty="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2" name="Rectangle 21">
            <a:extLst>
              <a:ext uri="{FF2B5EF4-FFF2-40B4-BE49-F238E27FC236}">
                <a16:creationId xmlns:a16="http://schemas.microsoft.com/office/drawing/2014/main" id="{E1EAA0AE-89C8-4D09-B748-FAA67D5D75AB}"/>
              </a:ext>
            </a:extLst>
          </p:cNvPr>
          <p:cNvSpPr/>
          <p:nvPr userDrawn="1"/>
        </p:nvSpPr>
        <p:spPr>
          <a:xfrm>
            <a:off x="-1582576" y="1072662"/>
            <a:ext cx="1440000" cy="1581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Instructions –  how to replace the image:</a:t>
            </a:r>
          </a:p>
          <a:p>
            <a:endParaRPr lang="en-AU" sz="1200" dirty="0">
              <a:solidFill>
                <a:schemeClr val="bg1"/>
              </a:solidFill>
            </a:endParaRPr>
          </a:p>
          <a:p>
            <a:r>
              <a:rPr lang="en-AU" sz="1200" dirty="0">
                <a:solidFill>
                  <a:schemeClr val="bg1"/>
                </a:solidFill>
              </a:rPr>
              <a:t>Refer back to slide #1 on this template.</a:t>
            </a:r>
          </a:p>
        </p:txBody>
      </p:sp>
      <p:sp>
        <p:nvSpPr>
          <p:cNvPr id="23" name="Title 1">
            <a:extLst>
              <a:ext uri="{FF2B5EF4-FFF2-40B4-BE49-F238E27FC236}">
                <a16:creationId xmlns:a16="http://schemas.microsoft.com/office/drawing/2014/main" id="{69CE8249-FE91-45FC-B9AC-1CFACD5B1B41}"/>
              </a:ext>
            </a:extLst>
          </p:cNvPr>
          <p:cNvSpPr>
            <a:spLocks noGrp="1"/>
          </p:cNvSpPr>
          <p:nvPr>
            <p:ph type="title"/>
          </p:nvPr>
        </p:nvSpPr>
        <p:spPr>
          <a:xfrm>
            <a:off x="740779" y="540000"/>
            <a:ext cx="3089541" cy="1255728"/>
          </a:xfrm>
        </p:spPr>
        <p:txBody>
          <a:bodyPr/>
          <a:lstStyle>
            <a:lvl1pPr>
              <a:defRPr>
                <a:solidFill>
                  <a:schemeClr val="accent1"/>
                </a:solidFill>
              </a:defRPr>
            </a:lvl1pPr>
          </a:lstStyle>
          <a:p>
            <a:r>
              <a:rPr lang="en-US" noProof="0"/>
              <a:t>Click to edit Master title style</a:t>
            </a:r>
            <a:endParaRPr lang="en-AU" noProof="0" dirty="0"/>
          </a:p>
        </p:txBody>
      </p:sp>
      <p:sp>
        <p:nvSpPr>
          <p:cNvPr id="30" name="Footer Placeholder 4">
            <a:extLst>
              <a:ext uri="{FF2B5EF4-FFF2-40B4-BE49-F238E27FC236}">
                <a16:creationId xmlns:a16="http://schemas.microsoft.com/office/drawing/2014/main" id="{CF30ED8C-5352-45A4-BA29-78AA888B2D90}"/>
              </a:ext>
            </a:extLst>
          </p:cNvPr>
          <p:cNvSpPr>
            <a:spLocks noGrp="1"/>
          </p:cNvSpPr>
          <p:nvPr>
            <p:ph type="ftr" sz="quarter" idx="3"/>
          </p:nvPr>
        </p:nvSpPr>
        <p:spPr>
          <a:xfrm>
            <a:off x="738193" y="6318221"/>
            <a:ext cx="1124064"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r>
              <a:rPr lang="en-AU" dirty="0"/>
              <a:t>©GenesisCare 2021</a:t>
            </a:r>
          </a:p>
        </p:txBody>
      </p:sp>
      <p:sp>
        <p:nvSpPr>
          <p:cNvPr id="31" name="Slide Number Placeholder 5">
            <a:extLst>
              <a:ext uri="{FF2B5EF4-FFF2-40B4-BE49-F238E27FC236}">
                <a16:creationId xmlns:a16="http://schemas.microsoft.com/office/drawing/2014/main" id="{EA93F559-3AA8-40C9-8C17-6F129A3FE40E}"/>
              </a:ext>
            </a:extLst>
          </p:cNvPr>
          <p:cNvSpPr>
            <a:spLocks noGrp="1"/>
          </p:cNvSpPr>
          <p:nvPr>
            <p:ph type="sldNum" sz="quarter" idx="4"/>
          </p:nvPr>
        </p:nvSpPr>
        <p:spPr>
          <a:xfrm>
            <a:off x="1939496" y="6318221"/>
            <a:ext cx="312830"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fld id="{FAB6D39D-1210-4F97-8D6B-D4136F467DEA}" type="slidenum">
              <a:rPr lang="en-AU" smtClean="0"/>
              <a:pPr/>
              <a:t>‹#›</a:t>
            </a:fld>
            <a:endParaRPr lang="en-AU" dirty="0"/>
          </a:p>
        </p:txBody>
      </p:sp>
    </p:spTree>
    <p:extLst>
      <p:ext uri="{BB962C8B-B14F-4D97-AF65-F5344CB8AC3E}">
        <p14:creationId xmlns:p14="http://schemas.microsoft.com/office/powerpoint/2010/main" val="2725756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Custom Layout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2383A-64AE-4ED9-B276-CDD315FF0464}"/>
              </a:ext>
            </a:extLst>
          </p:cNvPr>
          <p:cNvSpPr>
            <a:spLocks noGrp="1"/>
          </p:cNvSpPr>
          <p:nvPr>
            <p:ph type="title"/>
          </p:nvPr>
        </p:nvSpPr>
        <p:spPr/>
        <p:txBody>
          <a:bodyPr/>
          <a:lstStyle/>
          <a:p>
            <a:r>
              <a:rPr lang="en-US" noProof="0"/>
              <a:t>Click to edit Master title style</a:t>
            </a:r>
            <a:endParaRPr lang="en-AU" noProof="0"/>
          </a:p>
        </p:txBody>
      </p:sp>
      <p:sp>
        <p:nvSpPr>
          <p:cNvPr id="13" name="Text Placeholder 2">
            <a:extLst>
              <a:ext uri="{FF2B5EF4-FFF2-40B4-BE49-F238E27FC236}">
                <a16:creationId xmlns:a16="http://schemas.microsoft.com/office/drawing/2014/main" id="{6E7E12A5-69DA-4A9E-87B6-3285701A9A08}"/>
              </a:ext>
            </a:extLst>
          </p:cNvPr>
          <p:cNvSpPr>
            <a:spLocks noGrp="1"/>
          </p:cNvSpPr>
          <p:nvPr>
            <p:ph type="body" idx="16" hasCustomPrompt="1"/>
          </p:nvPr>
        </p:nvSpPr>
        <p:spPr>
          <a:xfrm>
            <a:off x="740728" y="1717791"/>
            <a:ext cx="1654838" cy="535531"/>
          </a:xfrm>
          <a:prstGeom prst="rect">
            <a:avLst/>
          </a:prstGeom>
        </p:spPr>
        <p:txBody>
          <a:bodyPr wrap="square" anchor="b">
            <a:spAutoFit/>
          </a:bodyPr>
          <a:lstStyle>
            <a:lvl1pPr marL="0" indent="0" algn="l" defTabSz="914400" rtl="0" eaLnBrk="1" latinLnBrk="0" hangingPunct="1">
              <a:lnSpc>
                <a:spcPct val="90000"/>
              </a:lnSpc>
              <a:spcBef>
                <a:spcPts val="0"/>
              </a:spcBef>
              <a:buNone/>
              <a:defRPr lang="en-US" sz="1600" kern="120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a:t>
            </a:r>
            <a:br>
              <a:rPr lang="en-AU" noProof="0" dirty="0"/>
            </a:br>
            <a:r>
              <a:rPr lang="en-AU" noProof="0" dirty="0"/>
              <a:t>to edit</a:t>
            </a:r>
          </a:p>
        </p:txBody>
      </p:sp>
      <p:sp>
        <p:nvSpPr>
          <p:cNvPr id="14" name="Text Placeholder 2">
            <a:extLst>
              <a:ext uri="{FF2B5EF4-FFF2-40B4-BE49-F238E27FC236}">
                <a16:creationId xmlns:a16="http://schemas.microsoft.com/office/drawing/2014/main" id="{8FC5D79A-E718-4343-A20B-E21630566EB6}"/>
              </a:ext>
            </a:extLst>
          </p:cNvPr>
          <p:cNvSpPr>
            <a:spLocks noGrp="1"/>
          </p:cNvSpPr>
          <p:nvPr>
            <p:ph type="body" idx="17" hasCustomPrompt="1"/>
          </p:nvPr>
        </p:nvSpPr>
        <p:spPr>
          <a:xfrm>
            <a:off x="2537625" y="1711449"/>
            <a:ext cx="707472" cy="525600"/>
          </a:xfrm>
          <a:prstGeom prst="rect">
            <a:avLst/>
          </a:prstGeom>
        </p:spPr>
        <p:txBody>
          <a:bodyPr wrap="square" anchor="b">
            <a:noAutofit/>
          </a:bodyPr>
          <a:lstStyle>
            <a:lvl1pPr marL="0" indent="0" algn="r" defTabSz="914400" rtl="0" eaLnBrk="1" latinLnBrk="0" hangingPunct="1">
              <a:lnSpc>
                <a:spcPct val="100000"/>
              </a:lnSpc>
              <a:buNone/>
              <a:defRPr lang="en-US" sz="3200" kern="1200" dirty="0">
                <a:solidFill>
                  <a:schemeClr val="accent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01</a:t>
            </a:r>
          </a:p>
        </p:txBody>
      </p:sp>
      <p:sp>
        <p:nvSpPr>
          <p:cNvPr id="26" name="Footer Placeholder 4">
            <a:extLst>
              <a:ext uri="{FF2B5EF4-FFF2-40B4-BE49-F238E27FC236}">
                <a16:creationId xmlns:a16="http://schemas.microsoft.com/office/drawing/2014/main" id="{275B78AC-6294-4995-9718-A32B63CDA09F}"/>
              </a:ext>
            </a:extLst>
          </p:cNvPr>
          <p:cNvSpPr>
            <a:spLocks noGrp="1"/>
          </p:cNvSpPr>
          <p:nvPr>
            <p:ph type="ftr" sz="quarter" idx="3"/>
          </p:nvPr>
        </p:nvSpPr>
        <p:spPr>
          <a:xfrm>
            <a:off x="738193" y="6318221"/>
            <a:ext cx="1124064"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r>
              <a:rPr lang="en-AU" dirty="0"/>
              <a:t>©GenesisCare 2021</a:t>
            </a:r>
          </a:p>
        </p:txBody>
      </p:sp>
      <p:sp>
        <p:nvSpPr>
          <p:cNvPr id="29" name="Slide Number Placeholder 5">
            <a:extLst>
              <a:ext uri="{FF2B5EF4-FFF2-40B4-BE49-F238E27FC236}">
                <a16:creationId xmlns:a16="http://schemas.microsoft.com/office/drawing/2014/main" id="{D006DAB5-76B4-4477-852F-407F2E9DDD39}"/>
              </a:ext>
            </a:extLst>
          </p:cNvPr>
          <p:cNvSpPr>
            <a:spLocks noGrp="1"/>
          </p:cNvSpPr>
          <p:nvPr>
            <p:ph type="sldNum" sz="quarter" idx="4"/>
          </p:nvPr>
        </p:nvSpPr>
        <p:spPr>
          <a:xfrm>
            <a:off x="1939496" y="6318221"/>
            <a:ext cx="312830"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fld id="{FAB6D39D-1210-4F97-8D6B-D4136F467DEA}" type="slidenum">
              <a:rPr lang="en-AU" smtClean="0"/>
              <a:pPr/>
              <a:t>‹#›</a:t>
            </a:fld>
            <a:endParaRPr lang="en-AU" dirty="0"/>
          </a:p>
        </p:txBody>
      </p:sp>
      <p:sp>
        <p:nvSpPr>
          <p:cNvPr id="31" name="Text Placeholder 3">
            <a:extLst>
              <a:ext uri="{FF2B5EF4-FFF2-40B4-BE49-F238E27FC236}">
                <a16:creationId xmlns:a16="http://schemas.microsoft.com/office/drawing/2014/main" id="{4A9CE7E6-4330-47BF-95FE-11D033B76294}"/>
              </a:ext>
            </a:extLst>
          </p:cNvPr>
          <p:cNvSpPr>
            <a:spLocks noGrp="1"/>
          </p:cNvSpPr>
          <p:nvPr>
            <p:ph idx="1"/>
          </p:nvPr>
        </p:nvSpPr>
        <p:spPr>
          <a:xfrm>
            <a:off x="852978" y="2417869"/>
            <a:ext cx="2295500" cy="3286740"/>
          </a:xfrm>
          <a:prstGeom prst="rect">
            <a:avLst/>
          </a:prstGeom>
        </p:spPr>
        <p:txBody>
          <a:bodyPr vert="horz" lIns="90000" tIns="46800" rIns="90000" bIns="46800" rtlCol="0">
            <a:noAutofit/>
          </a:bodyPr>
          <a:lstStyle/>
          <a:p>
            <a:pPr lvl="0"/>
            <a:r>
              <a:rPr lang="en-US" noProof="0"/>
              <a:t>Click to edit Master text styles</a:t>
            </a:r>
          </a:p>
          <a:p>
            <a:pPr lvl="1"/>
            <a:r>
              <a:rPr lang="en-US" noProof="0"/>
              <a:t>Second level</a:t>
            </a:r>
          </a:p>
          <a:p>
            <a:pPr lvl="2"/>
            <a:r>
              <a:rPr lang="en-US" noProof="0"/>
              <a:t>Third level</a:t>
            </a:r>
          </a:p>
        </p:txBody>
      </p:sp>
      <p:sp>
        <p:nvSpPr>
          <p:cNvPr id="34" name="Text Placeholder 2">
            <a:extLst>
              <a:ext uri="{FF2B5EF4-FFF2-40B4-BE49-F238E27FC236}">
                <a16:creationId xmlns:a16="http://schemas.microsoft.com/office/drawing/2014/main" id="{EA6AD874-DE61-4054-AD0A-5EFCC169C63A}"/>
              </a:ext>
            </a:extLst>
          </p:cNvPr>
          <p:cNvSpPr>
            <a:spLocks noGrp="1"/>
          </p:cNvSpPr>
          <p:nvPr>
            <p:ph type="body" idx="29" hasCustomPrompt="1"/>
          </p:nvPr>
        </p:nvSpPr>
        <p:spPr>
          <a:xfrm>
            <a:off x="8931415" y="1717791"/>
            <a:ext cx="1654838" cy="535531"/>
          </a:xfrm>
          <a:prstGeom prst="rect">
            <a:avLst/>
          </a:prstGeom>
        </p:spPr>
        <p:txBody>
          <a:bodyPr wrap="square" anchor="b">
            <a:spAutoFit/>
          </a:bodyPr>
          <a:lstStyle>
            <a:lvl1pPr marL="0" indent="0" algn="l" defTabSz="914400" rtl="0" eaLnBrk="1" latinLnBrk="0" hangingPunct="1">
              <a:lnSpc>
                <a:spcPct val="90000"/>
              </a:lnSpc>
              <a:spcBef>
                <a:spcPts val="0"/>
              </a:spcBef>
              <a:buNone/>
              <a:defRPr lang="en-US" sz="1600" kern="120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a:t>
            </a:r>
            <a:br>
              <a:rPr lang="en-AU" noProof="0" dirty="0"/>
            </a:br>
            <a:r>
              <a:rPr lang="en-AU" noProof="0" dirty="0"/>
              <a:t>to edit</a:t>
            </a:r>
          </a:p>
        </p:txBody>
      </p:sp>
      <p:sp>
        <p:nvSpPr>
          <p:cNvPr id="36" name="Text Placeholder 2">
            <a:extLst>
              <a:ext uri="{FF2B5EF4-FFF2-40B4-BE49-F238E27FC236}">
                <a16:creationId xmlns:a16="http://schemas.microsoft.com/office/drawing/2014/main" id="{8D0B619D-8A87-4873-99CB-940923891205}"/>
              </a:ext>
            </a:extLst>
          </p:cNvPr>
          <p:cNvSpPr>
            <a:spLocks noGrp="1"/>
          </p:cNvSpPr>
          <p:nvPr>
            <p:ph type="body" idx="30" hasCustomPrompt="1"/>
          </p:nvPr>
        </p:nvSpPr>
        <p:spPr>
          <a:xfrm>
            <a:off x="10728312" y="1711449"/>
            <a:ext cx="707472" cy="525600"/>
          </a:xfrm>
          <a:prstGeom prst="rect">
            <a:avLst/>
          </a:prstGeom>
        </p:spPr>
        <p:txBody>
          <a:bodyPr wrap="square" anchor="b">
            <a:noAutofit/>
          </a:bodyPr>
          <a:lstStyle>
            <a:lvl1pPr marL="0" indent="0" algn="r" defTabSz="914400" rtl="0" eaLnBrk="1" latinLnBrk="0" hangingPunct="1">
              <a:lnSpc>
                <a:spcPct val="100000"/>
              </a:lnSpc>
              <a:buNone/>
              <a:defRPr lang="en-US" sz="3200" kern="1200" dirty="0">
                <a:solidFill>
                  <a:schemeClr val="accent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04</a:t>
            </a:r>
          </a:p>
        </p:txBody>
      </p:sp>
      <p:sp>
        <p:nvSpPr>
          <p:cNvPr id="47" name="Text Placeholder 3">
            <a:extLst>
              <a:ext uri="{FF2B5EF4-FFF2-40B4-BE49-F238E27FC236}">
                <a16:creationId xmlns:a16="http://schemas.microsoft.com/office/drawing/2014/main" id="{9DF80C3A-CE86-4F03-81D8-30B186593DC9}"/>
              </a:ext>
            </a:extLst>
          </p:cNvPr>
          <p:cNvSpPr>
            <a:spLocks noGrp="1"/>
          </p:cNvSpPr>
          <p:nvPr>
            <p:ph idx="31"/>
          </p:nvPr>
        </p:nvSpPr>
        <p:spPr>
          <a:xfrm>
            <a:off x="9043665" y="2417869"/>
            <a:ext cx="2295500" cy="3286740"/>
          </a:xfrm>
          <a:prstGeom prst="rect">
            <a:avLst/>
          </a:prstGeom>
        </p:spPr>
        <p:txBody>
          <a:bodyPr vert="horz" lIns="90000" tIns="46800" rIns="90000" bIns="46800" rtlCol="0">
            <a:noAutofit/>
          </a:bodyPr>
          <a:lstStyle/>
          <a:p>
            <a:pPr lvl="0"/>
            <a:r>
              <a:rPr lang="en-US" noProof="0"/>
              <a:t>Click to edit Master text styles</a:t>
            </a:r>
          </a:p>
          <a:p>
            <a:pPr lvl="1"/>
            <a:r>
              <a:rPr lang="en-US" noProof="0"/>
              <a:t>Second level</a:t>
            </a:r>
          </a:p>
          <a:p>
            <a:pPr lvl="2"/>
            <a:r>
              <a:rPr lang="en-US" noProof="0"/>
              <a:t>Third level</a:t>
            </a:r>
          </a:p>
        </p:txBody>
      </p:sp>
      <p:sp>
        <p:nvSpPr>
          <p:cNvPr id="48" name="Text Placeholder 2">
            <a:extLst>
              <a:ext uri="{FF2B5EF4-FFF2-40B4-BE49-F238E27FC236}">
                <a16:creationId xmlns:a16="http://schemas.microsoft.com/office/drawing/2014/main" id="{29591DE3-8C2E-406E-880C-AFD63FC1DC9E}"/>
              </a:ext>
            </a:extLst>
          </p:cNvPr>
          <p:cNvSpPr>
            <a:spLocks noGrp="1"/>
          </p:cNvSpPr>
          <p:nvPr>
            <p:ph type="body" idx="32" hasCustomPrompt="1"/>
          </p:nvPr>
        </p:nvSpPr>
        <p:spPr>
          <a:xfrm>
            <a:off x="6201186" y="1717791"/>
            <a:ext cx="1654838" cy="535531"/>
          </a:xfrm>
          <a:prstGeom prst="rect">
            <a:avLst/>
          </a:prstGeom>
        </p:spPr>
        <p:txBody>
          <a:bodyPr wrap="square" anchor="b">
            <a:spAutoFit/>
          </a:bodyPr>
          <a:lstStyle>
            <a:lvl1pPr marL="0" indent="0" algn="l" defTabSz="914400" rtl="0" eaLnBrk="1" latinLnBrk="0" hangingPunct="1">
              <a:lnSpc>
                <a:spcPct val="90000"/>
              </a:lnSpc>
              <a:spcBef>
                <a:spcPts val="0"/>
              </a:spcBef>
              <a:buNone/>
              <a:defRPr lang="en-US" sz="1600" kern="120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a:t>
            </a:r>
            <a:br>
              <a:rPr lang="en-AU" noProof="0" dirty="0"/>
            </a:br>
            <a:r>
              <a:rPr lang="en-AU" noProof="0" dirty="0"/>
              <a:t>to edit</a:t>
            </a:r>
          </a:p>
        </p:txBody>
      </p:sp>
      <p:sp>
        <p:nvSpPr>
          <p:cNvPr id="49" name="Text Placeholder 2">
            <a:extLst>
              <a:ext uri="{FF2B5EF4-FFF2-40B4-BE49-F238E27FC236}">
                <a16:creationId xmlns:a16="http://schemas.microsoft.com/office/drawing/2014/main" id="{915ACDBE-5D10-42C9-A96C-EBA4440413F8}"/>
              </a:ext>
            </a:extLst>
          </p:cNvPr>
          <p:cNvSpPr>
            <a:spLocks noGrp="1"/>
          </p:cNvSpPr>
          <p:nvPr>
            <p:ph type="body" idx="33" hasCustomPrompt="1"/>
          </p:nvPr>
        </p:nvSpPr>
        <p:spPr>
          <a:xfrm>
            <a:off x="7998083" y="1711449"/>
            <a:ext cx="707472" cy="525600"/>
          </a:xfrm>
          <a:prstGeom prst="rect">
            <a:avLst/>
          </a:prstGeom>
        </p:spPr>
        <p:txBody>
          <a:bodyPr wrap="square" anchor="b">
            <a:noAutofit/>
          </a:bodyPr>
          <a:lstStyle>
            <a:lvl1pPr marL="0" indent="0" algn="r" defTabSz="914400" rtl="0" eaLnBrk="1" latinLnBrk="0" hangingPunct="1">
              <a:lnSpc>
                <a:spcPct val="100000"/>
              </a:lnSpc>
              <a:buNone/>
              <a:defRPr lang="en-US" sz="3200" kern="1200" dirty="0">
                <a:solidFill>
                  <a:schemeClr val="accent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03</a:t>
            </a:r>
          </a:p>
        </p:txBody>
      </p:sp>
      <p:sp>
        <p:nvSpPr>
          <p:cNvPr id="53" name="Text Placeholder 3">
            <a:extLst>
              <a:ext uri="{FF2B5EF4-FFF2-40B4-BE49-F238E27FC236}">
                <a16:creationId xmlns:a16="http://schemas.microsoft.com/office/drawing/2014/main" id="{13EE8571-9EE4-464C-963F-119A435D71FC}"/>
              </a:ext>
            </a:extLst>
          </p:cNvPr>
          <p:cNvSpPr>
            <a:spLocks noGrp="1"/>
          </p:cNvSpPr>
          <p:nvPr>
            <p:ph idx="34"/>
          </p:nvPr>
        </p:nvSpPr>
        <p:spPr>
          <a:xfrm>
            <a:off x="6313436" y="2417869"/>
            <a:ext cx="2295500" cy="3286740"/>
          </a:xfrm>
          <a:prstGeom prst="rect">
            <a:avLst/>
          </a:prstGeom>
        </p:spPr>
        <p:txBody>
          <a:bodyPr vert="horz" lIns="90000" tIns="46800" rIns="90000" bIns="46800" rtlCol="0">
            <a:noAutofit/>
          </a:bodyPr>
          <a:lstStyle/>
          <a:p>
            <a:pPr lvl="0"/>
            <a:r>
              <a:rPr lang="en-US" noProof="0"/>
              <a:t>Click to edit Master text styles</a:t>
            </a:r>
          </a:p>
          <a:p>
            <a:pPr lvl="1"/>
            <a:r>
              <a:rPr lang="en-US" noProof="0"/>
              <a:t>Second level</a:t>
            </a:r>
          </a:p>
          <a:p>
            <a:pPr lvl="2"/>
            <a:r>
              <a:rPr lang="en-US" noProof="0"/>
              <a:t>Third level</a:t>
            </a:r>
          </a:p>
        </p:txBody>
      </p:sp>
      <p:sp>
        <p:nvSpPr>
          <p:cNvPr id="54" name="Text Placeholder 2">
            <a:extLst>
              <a:ext uri="{FF2B5EF4-FFF2-40B4-BE49-F238E27FC236}">
                <a16:creationId xmlns:a16="http://schemas.microsoft.com/office/drawing/2014/main" id="{D6BEE042-F804-47D1-9AE2-60C088970B2D}"/>
              </a:ext>
            </a:extLst>
          </p:cNvPr>
          <p:cNvSpPr>
            <a:spLocks noGrp="1"/>
          </p:cNvSpPr>
          <p:nvPr>
            <p:ph type="body" idx="35" hasCustomPrompt="1"/>
          </p:nvPr>
        </p:nvSpPr>
        <p:spPr>
          <a:xfrm>
            <a:off x="3470957" y="1717791"/>
            <a:ext cx="1654838" cy="535531"/>
          </a:xfrm>
          <a:prstGeom prst="rect">
            <a:avLst/>
          </a:prstGeom>
        </p:spPr>
        <p:txBody>
          <a:bodyPr wrap="square" anchor="b">
            <a:spAutoFit/>
          </a:bodyPr>
          <a:lstStyle>
            <a:lvl1pPr marL="0" indent="0" algn="l" defTabSz="914400" rtl="0" eaLnBrk="1" latinLnBrk="0" hangingPunct="1">
              <a:lnSpc>
                <a:spcPct val="90000"/>
              </a:lnSpc>
              <a:spcBef>
                <a:spcPts val="0"/>
              </a:spcBef>
              <a:buNone/>
              <a:defRPr lang="en-US" sz="1600" kern="120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a:t>
            </a:r>
            <a:br>
              <a:rPr lang="en-AU" noProof="0" dirty="0"/>
            </a:br>
            <a:r>
              <a:rPr lang="en-AU" noProof="0" dirty="0"/>
              <a:t>to edit</a:t>
            </a:r>
          </a:p>
        </p:txBody>
      </p:sp>
      <p:sp>
        <p:nvSpPr>
          <p:cNvPr id="55" name="Text Placeholder 2">
            <a:extLst>
              <a:ext uri="{FF2B5EF4-FFF2-40B4-BE49-F238E27FC236}">
                <a16:creationId xmlns:a16="http://schemas.microsoft.com/office/drawing/2014/main" id="{98232B9D-9DDB-4F4A-847B-D22AF10F5D96}"/>
              </a:ext>
            </a:extLst>
          </p:cNvPr>
          <p:cNvSpPr>
            <a:spLocks noGrp="1"/>
          </p:cNvSpPr>
          <p:nvPr>
            <p:ph type="body" idx="36" hasCustomPrompt="1"/>
          </p:nvPr>
        </p:nvSpPr>
        <p:spPr>
          <a:xfrm>
            <a:off x="5267854" y="1711449"/>
            <a:ext cx="707472" cy="525600"/>
          </a:xfrm>
          <a:prstGeom prst="rect">
            <a:avLst/>
          </a:prstGeom>
        </p:spPr>
        <p:txBody>
          <a:bodyPr wrap="square" anchor="b">
            <a:noAutofit/>
          </a:bodyPr>
          <a:lstStyle>
            <a:lvl1pPr marL="0" indent="0" algn="r" defTabSz="914400" rtl="0" eaLnBrk="1" latinLnBrk="0" hangingPunct="1">
              <a:lnSpc>
                <a:spcPct val="100000"/>
              </a:lnSpc>
              <a:buNone/>
              <a:defRPr lang="en-US" sz="3200" kern="1200" dirty="0">
                <a:solidFill>
                  <a:schemeClr val="accent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02</a:t>
            </a:r>
          </a:p>
        </p:txBody>
      </p:sp>
      <p:sp>
        <p:nvSpPr>
          <p:cNvPr id="59" name="Text Placeholder 3">
            <a:extLst>
              <a:ext uri="{FF2B5EF4-FFF2-40B4-BE49-F238E27FC236}">
                <a16:creationId xmlns:a16="http://schemas.microsoft.com/office/drawing/2014/main" id="{C060F71F-2B24-48D9-A140-01B19C7676B5}"/>
              </a:ext>
            </a:extLst>
          </p:cNvPr>
          <p:cNvSpPr>
            <a:spLocks noGrp="1"/>
          </p:cNvSpPr>
          <p:nvPr>
            <p:ph idx="37"/>
          </p:nvPr>
        </p:nvSpPr>
        <p:spPr>
          <a:xfrm>
            <a:off x="3583207" y="2417869"/>
            <a:ext cx="2295500" cy="3286740"/>
          </a:xfrm>
          <a:prstGeom prst="rect">
            <a:avLst/>
          </a:prstGeom>
        </p:spPr>
        <p:txBody>
          <a:bodyPr vert="horz" lIns="90000" tIns="46800" rIns="90000" bIns="46800" rtlCol="0">
            <a:noAutofit/>
          </a:body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380395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ustom Layout 16">
    <p:spTree>
      <p:nvGrpSpPr>
        <p:cNvPr id="1" name=""/>
        <p:cNvGrpSpPr/>
        <p:nvPr/>
      </p:nvGrpSpPr>
      <p:grpSpPr>
        <a:xfrm>
          <a:off x="0" y="0"/>
          <a:ext cx="0" cy="0"/>
          <a:chOff x="0" y="0"/>
          <a:chExt cx="0" cy="0"/>
        </a:xfrm>
      </p:grpSpPr>
      <p:sp>
        <p:nvSpPr>
          <p:cNvPr id="4" name="Picture Placeholder 37">
            <a:extLst>
              <a:ext uri="{FF2B5EF4-FFF2-40B4-BE49-F238E27FC236}">
                <a16:creationId xmlns:a16="http://schemas.microsoft.com/office/drawing/2014/main" id="{516802C1-A6AC-4D07-9B04-4F9BCF6CDA89}"/>
              </a:ext>
            </a:extLst>
          </p:cNvPr>
          <p:cNvSpPr>
            <a:spLocks noGrp="1"/>
          </p:cNvSpPr>
          <p:nvPr>
            <p:ph type="pic" sz="quarter" idx="20"/>
          </p:nvPr>
        </p:nvSpPr>
        <p:spPr>
          <a:xfrm>
            <a:off x="740780" y="1250950"/>
            <a:ext cx="5545394" cy="2141739"/>
          </a:xfrm>
          <a:prstGeom prst="rect">
            <a:avLst/>
          </a:prstGeom>
          <a:solidFill>
            <a:schemeClr val="bg1">
              <a:lumMod val="85000"/>
            </a:schemeClr>
          </a:solidFill>
        </p:spPr>
        <p:txBody>
          <a:bodyPr/>
          <a:lstStyle>
            <a:lvl1pPr marL="0" indent="0">
              <a:buNone/>
              <a:defRPr/>
            </a:lvl1pPr>
          </a:lstStyle>
          <a:p>
            <a:r>
              <a:rPr lang="en-US"/>
              <a:t>Click icon to add picture</a:t>
            </a:r>
            <a:endParaRPr lang="en-AU" dirty="0"/>
          </a:p>
        </p:txBody>
      </p:sp>
      <p:sp>
        <p:nvSpPr>
          <p:cNvPr id="6" name="Content Placeholder 3">
            <a:extLst>
              <a:ext uri="{FF2B5EF4-FFF2-40B4-BE49-F238E27FC236}">
                <a16:creationId xmlns:a16="http://schemas.microsoft.com/office/drawing/2014/main" id="{F2E3CF47-4289-4296-BBED-5EAB90A14F0E}"/>
              </a:ext>
            </a:extLst>
          </p:cNvPr>
          <p:cNvSpPr>
            <a:spLocks noGrp="1"/>
          </p:cNvSpPr>
          <p:nvPr>
            <p:ph sz="half" idx="2"/>
          </p:nvPr>
        </p:nvSpPr>
        <p:spPr>
          <a:xfrm>
            <a:off x="6581940" y="1622462"/>
            <a:ext cx="4855997" cy="1770227"/>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p:txBody>
      </p:sp>
      <p:sp>
        <p:nvSpPr>
          <p:cNvPr id="10" name="Text Placeholder 2">
            <a:extLst>
              <a:ext uri="{FF2B5EF4-FFF2-40B4-BE49-F238E27FC236}">
                <a16:creationId xmlns:a16="http://schemas.microsoft.com/office/drawing/2014/main" id="{4BAB8AC4-6D3A-435F-84B1-8FB3CB3A66EE}"/>
              </a:ext>
            </a:extLst>
          </p:cNvPr>
          <p:cNvSpPr>
            <a:spLocks noGrp="1"/>
          </p:cNvSpPr>
          <p:nvPr>
            <p:ph type="body" idx="16"/>
          </p:nvPr>
        </p:nvSpPr>
        <p:spPr>
          <a:xfrm>
            <a:off x="6581941" y="1250950"/>
            <a:ext cx="4855997" cy="371513"/>
          </a:xfrm>
          <a:prstGeom prst="rect">
            <a:avLst/>
          </a:prstGeom>
        </p:spPr>
        <p:txBody>
          <a:bodyPr wrap="square" anchor="b">
            <a:spAutoFit/>
          </a:bodyPr>
          <a:lstStyle>
            <a:lvl1pPr marL="0" indent="0" algn="l" defTabSz="914400" rtl="0" eaLnBrk="1" latinLnBrk="0" hangingPunct="1">
              <a:lnSpc>
                <a:spcPct val="100000"/>
              </a:lnSpc>
              <a:buNone/>
              <a:defRPr lang="en-US" sz="1800" kern="1200" dirty="0">
                <a:solidFill>
                  <a:schemeClr val="accent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 name="Content Placeholder 3">
            <a:extLst>
              <a:ext uri="{FF2B5EF4-FFF2-40B4-BE49-F238E27FC236}">
                <a16:creationId xmlns:a16="http://schemas.microsoft.com/office/drawing/2014/main" id="{717653FC-369B-4794-8E6D-6F9907FA400C}"/>
              </a:ext>
            </a:extLst>
          </p:cNvPr>
          <p:cNvSpPr>
            <a:spLocks noGrp="1"/>
          </p:cNvSpPr>
          <p:nvPr>
            <p:ph sz="half" idx="22"/>
          </p:nvPr>
        </p:nvSpPr>
        <p:spPr>
          <a:xfrm>
            <a:off x="6595222" y="4065422"/>
            <a:ext cx="4855997" cy="1770227"/>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p:txBody>
      </p:sp>
      <p:sp>
        <p:nvSpPr>
          <p:cNvPr id="13" name="Text Placeholder 2">
            <a:extLst>
              <a:ext uri="{FF2B5EF4-FFF2-40B4-BE49-F238E27FC236}">
                <a16:creationId xmlns:a16="http://schemas.microsoft.com/office/drawing/2014/main" id="{54E06AF0-06E2-4855-92D1-0B0847AEA246}"/>
              </a:ext>
            </a:extLst>
          </p:cNvPr>
          <p:cNvSpPr>
            <a:spLocks noGrp="1"/>
          </p:cNvSpPr>
          <p:nvPr>
            <p:ph type="body" idx="23"/>
          </p:nvPr>
        </p:nvSpPr>
        <p:spPr>
          <a:xfrm>
            <a:off x="6595223" y="3693910"/>
            <a:ext cx="4855997" cy="371513"/>
          </a:xfrm>
          <a:prstGeom prst="rect">
            <a:avLst/>
          </a:prstGeom>
        </p:spPr>
        <p:txBody>
          <a:bodyPr wrap="square" anchor="b">
            <a:spAutoFit/>
          </a:bodyPr>
          <a:lstStyle>
            <a:lvl1pPr marL="0" indent="0" algn="l" defTabSz="914400" rtl="0" eaLnBrk="1" latinLnBrk="0" hangingPunct="1">
              <a:lnSpc>
                <a:spcPct val="100000"/>
              </a:lnSpc>
              <a:buNone/>
              <a:defRPr lang="en-US" sz="1800" kern="1200" dirty="0">
                <a:solidFill>
                  <a:schemeClr val="accent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4" name="Picture Placeholder 37">
            <a:extLst>
              <a:ext uri="{FF2B5EF4-FFF2-40B4-BE49-F238E27FC236}">
                <a16:creationId xmlns:a16="http://schemas.microsoft.com/office/drawing/2014/main" id="{8C466F94-8292-4524-B66C-A28EA6E3379C}"/>
              </a:ext>
            </a:extLst>
          </p:cNvPr>
          <p:cNvSpPr>
            <a:spLocks noGrp="1"/>
          </p:cNvSpPr>
          <p:nvPr>
            <p:ph type="pic" sz="quarter" idx="24"/>
          </p:nvPr>
        </p:nvSpPr>
        <p:spPr>
          <a:xfrm>
            <a:off x="740780" y="3693910"/>
            <a:ext cx="5545394" cy="2141739"/>
          </a:xfrm>
          <a:prstGeom prst="rect">
            <a:avLst/>
          </a:prstGeom>
          <a:solidFill>
            <a:schemeClr val="bg1">
              <a:lumMod val="85000"/>
            </a:schemeClr>
          </a:solidFill>
        </p:spPr>
        <p:txBody>
          <a:bodyPr/>
          <a:lstStyle>
            <a:lvl1pPr marL="0" indent="0">
              <a:buNone/>
              <a:defRPr/>
            </a:lvl1pPr>
          </a:lstStyle>
          <a:p>
            <a:r>
              <a:rPr lang="en-US"/>
              <a:t>Click icon to add picture</a:t>
            </a:r>
            <a:endParaRPr lang="en-AU" dirty="0"/>
          </a:p>
        </p:txBody>
      </p:sp>
      <p:sp>
        <p:nvSpPr>
          <p:cNvPr id="11" name="Rectangle 10">
            <a:extLst>
              <a:ext uri="{FF2B5EF4-FFF2-40B4-BE49-F238E27FC236}">
                <a16:creationId xmlns:a16="http://schemas.microsoft.com/office/drawing/2014/main" id="{97A786CC-50F5-4D3D-96A5-21E2358FCFA2}"/>
              </a:ext>
            </a:extLst>
          </p:cNvPr>
          <p:cNvSpPr/>
          <p:nvPr userDrawn="1"/>
        </p:nvSpPr>
        <p:spPr>
          <a:xfrm>
            <a:off x="-1582576" y="1072662"/>
            <a:ext cx="1440000" cy="1581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Instructions –  how to replace the image:</a:t>
            </a:r>
          </a:p>
          <a:p>
            <a:endParaRPr lang="en-AU" sz="1200" dirty="0">
              <a:solidFill>
                <a:schemeClr val="bg1"/>
              </a:solidFill>
            </a:endParaRPr>
          </a:p>
          <a:p>
            <a:r>
              <a:rPr lang="en-AU" sz="1200" dirty="0">
                <a:solidFill>
                  <a:schemeClr val="bg1"/>
                </a:solidFill>
              </a:rPr>
              <a:t>Refer back to slide #1 on this template.</a:t>
            </a:r>
          </a:p>
        </p:txBody>
      </p:sp>
      <p:sp>
        <p:nvSpPr>
          <p:cNvPr id="15" name="Title 1">
            <a:extLst>
              <a:ext uri="{FF2B5EF4-FFF2-40B4-BE49-F238E27FC236}">
                <a16:creationId xmlns:a16="http://schemas.microsoft.com/office/drawing/2014/main" id="{9536346D-771D-4E36-90A4-3D2BE9769C5F}"/>
              </a:ext>
            </a:extLst>
          </p:cNvPr>
          <p:cNvSpPr>
            <a:spLocks noGrp="1"/>
          </p:cNvSpPr>
          <p:nvPr>
            <p:ph type="title"/>
          </p:nvPr>
        </p:nvSpPr>
        <p:spPr>
          <a:xfrm>
            <a:off x="740780" y="540000"/>
            <a:ext cx="10710440" cy="480131"/>
          </a:xfrm>
        </p:spPr>
        <p:txBody>
          <a:bodyPr/>
          <a:lstStyle/>
          <a:p>
            <a:r>
              <a:rPr lang="en-US" noProof="0"/>
              <a:t>Click to edit Master title style</a:t>
            </a:r>
            <a:endParaRPr lang="en-AU" noProof="0"/>
          </a:p>
        </p:txBody>
      </p:sp>
      <p:sp>
        <p:nvSpPr>
          <p:cNvPr id="16" name="Footer Placeholder 4">
            <a:extLst>
              <a:ext uri="{FF2B5EF4-FFF2-40B4-BE49-F238E27FC236}">
                <a16:creationId xmlns:a16="http://schemas.microsoft.com/office/drawing/2014/main" id="{29451DFA-95A1-430C-9526-F1215D02DF18}"/>
              </a:ext>
            </a:extLst>
          </p:cNvPr>
          <p:cNvSpPr>
            <a:spLocks noGrp="1"/>
          </p:cNvSpPr>
          <p:nvPr>
            <p:ph type="ftr" sz="quarter" idx="3"/>
          </p:nvPr>
        </p:nvSpPr>
        <p:spPr>
          <a:xfrm>
            <a:off x="738193" y="6318221"/>
            <a:ext cx="1124064"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r>
              <a:rPr lang="en-AU" dirty="0"/>
              <a:t>©GenesisCare 2021</a:t>
            </a:r>
          </a:p>
        </p:txBody>
      </p:sp>
      <p:sp>
        <p:nvSpPr>
          <p:cNvPr id="17" name="Slide Number Placeholder 5">
            <a:extLst>
              <a:ext uri="{FF2B5EF4-FFF2-40B4-BE49-F238E27FC236}">
                <a16:creationId xmlns:a16="http://schemas.microsoft.com/office/drawing/2014/main" id="{2C306722-7D7E-485B-935E-05C59C9A8384}"/>
              </a:ext>
            </a:extLst>
          </p:cNvPr>
          <p:cNvSpPr>
            <a:spLocks noGrp="1"/>
          </p:cNvSpPr>
          <p:nvPr>
            <p:ph type="sldNum" sz="quarter" idx="4"/>
          </p:nvPr>
        </p:nvSpPr>
        <p:spPr>
          <a:xfrm>
            <a:off x="1939496" y="6318221"/>
            <a:ext cx="312830"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fld id="{FAB6D39D-1210-4F97-8D6B-D4136F467DEA}" type="slidenum">
              <a:rPr lang="en-AU" smtClean="0"/>
              <a:pPr/>
              <a:t>‹#›</a:t>
            </a:fld>
            <a:endParaRPr lang="en-AU" dirty="0"/>
          </a:p>
        </p:txBody>
      </p:sp>
    </p:spTree>
    <p:extLst>
      <p:ext uri="{BB962C8B-B14F-4D97-AF65-F5344CB8AC3E}">
        <p14:creationId xmlns:p14="http://schemas.microsoft.com/office/powerpoint/2010/main" val="345881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ustom Layout 17 Green Log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FCD3F6A-8AEE-4D18-8D99-6FCB97BC3C1C}"/>
              </a:ext>
            </a:extLst>
          </p:cNvPr>
          <p:cNvSpPr/>
          <p:nvPr userDrawn="1"/>
        </p:nvSpPr>
        <p:spPr>
          <a:xfrm>
            <a:off x="114299" y="126998"/>
            <a:ext cx="11963402" cy="6603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Picture Placeholder 26">
            <a:extLst>
              <a:ext uri="{FF2B5EF4-FFF2-40B4-BE49-F238E27FC236}">
                <a16:creationId xmlns:a16="http://schemas.microsoft.com/office/drawing/2014/main" id="{9CBA619E-8A0B-441D-BE73-E8872A0E8CD6}"/>
              </a:ext>
            </a:extLst>
          </p:cNvPr>
          <p:cNvSpPr>
            <a:spLocks noGrp="1"/>
          </p:cNvSpPr>
          <p:nvPr>
            <p:ph type="pic" sz="quarter" idx="13"/>
          </p:nvPr>
        </p:nvSpPr>
        <p:spPr>
          <a:xfrm>
            <a:off x="6644293" y="127003"/>
            <a:ext cx="5433408" cy="6603999"/>
          </a:xfrm>
          <a:custGeom>
            <a:avLst/>
            <a:gdLst>
              <a:gd name="connsiteX0" fmla="*/ 4911600 w 5433408"/>
              <a:gd name="connsiteY0" fmla="*/ 6270049 h 6603999"/>
              <a:gd name="connsiteX1" fmla="*/ 4935722 w 5433408"/>
              <a:gd name="connsiteY1" fmla="*/ 6296264 h 6603999"/>
              <a:gd name="connsiteX2" fmla="*/ 4911600 w 5433408"/>
              <a:gd name="connsiteY2" fmla="*/ 6322479 h 6603999"/>
              <a:gd name="connsiteX3" fmla="*/ 4887230 w 5433408"/>
              <a:gd name="connsiteY3" fmla="*/ 6296264 h 6603999"/>
              <a:gd name="connsiteX4" fmla="*/ 4911600 w 5433408"/>
              <a:gd name="connsiteY4" fmla="*/ 6270049 h 6603999"/>
              <a:gd name="connsiteX5" fmla="*/ 5068316 w 5433408"/>
              <a:gd name="connsiteY5" fmla="*/ 6268531 h 6603999"/>
              <a:gd name="connsiteX6" fmla="*/ 5088501 w 5433408"/>
              <a:gd name="connsiteY6" fmla="*/ 6287649 h 6603999"/>
              <a:gd name="connsiteX7" fmla="*/ 5045506 w 5433408"/>
              <a:gd name="connsiteY7" fmla="*/ 6287649 h 6603999"/>
              <a:gd name="connsiteX8" fmla="*/ 5068316 w 5433408"/>
              <a:gd name="connsiteY8" fmla="*/ 6268531 h 6603999"/>
              <a:gd name="connsiteX9" fmla="*/ 4516239 w 5433408"/>
              <a:gd name="connsiteY9" fmla="*/ 6268531 h 6603999"/>
              <a:gd name="connsiteX10" fmla="*/ 4536423 w 5433408"/>
              <a:gd name="connsiteY10" fmla="*/ 6287649 h 6603999"/>
              <a:gd name="connsiteX11" fmla="*/ 4493429 w 5433408"/>
              <a:gd name="connsiteY11" fmla="*/ 6287649 h 6603999"/>
              <a:gd name="connsiteX12" fmla="*/ 4516239 w 5433408"/>
              <a:gd name="connsiteY12" fmla="*/ 6268531 h 6603999"/>
              <a:gd name="connsiteX13" fmla="*/ 4332569 w 5433408"/>
              <a:gd name="connsiteY13" fmla="*/ 6268531 h 6603999"/>
              <a:gd name="connsiteX14" fmla="*/ 4352754 w 5433408"/>
              <a:gd name="connsiteY14" fmla="*/ 6287649 h 6603999"/>
              <a:gd name="connsiteX15" fmla="*/ 4309759 w 5433408"/>
              <a:gd name="connsiteY15" fmla="*/ 6287649 h 6603999"/>
              <a:gd name="connsiteX16" fmla="*/ 4332569 w 5433408"/>
              <a:gd name="connsiteY16" fmla="*/ 6268531 h 6603999"/>
              <a:gd name="connsiteX17" fmla="*/ 4640669 w 5433408"/>
              <a:gd name="connsiteY17" fmla="*/ 6253064 h 6603999"/>
              <a:gd name="connsiteX18" fmla="*/ 4640669 w 5433408"/>
              <a:gd name="connsiteY18" fmla="*/ 6339258 h 6603999"/>
              <a:gd name="connsiteX19" fmla="*/ 4661633 w 5433408"/>
              <a:gd name="connsiteY19" fmla="*/ 6339258 h 6603999"/>
              <a:gd name="connsiteX20" fmla="*/ 4661633 w 5433408"/>
              <a:gd name="connsiteY20" fmla="*/ 6253064 h 6603999"/>
              <a:gd name="connsiteX21" fmla="*/ 5015393 w 5433408"/>
              <a:gd name="connsiteY21" fmla="*/ 6251998 h 6603999"/>
              <a:gd name="connsiteX22" fmla="*/ 4991271 w 5433408"/>
              <a:gd name="connsiteY22" fmla="*/ 6264060 h 6603999"/>
              <a:gd name="connsiteX23" fmla="*/ 4991271 w 5433408"/>
              <a:gd name="connsiteY23" fmla="*/ 6253065 h 6603999"/>
              <a:gd name="connsiteX24" fmla="*/ 4971866 w 5433408"/>
              <a:gd name="connsiteY24" fmla="*/ 6253065 h 6603999"/>
              <a:gd name="connsiteX25" fmla="*/ 4971866 w 5433408"/>
              <a:gd name="connsiteY25" fmla="*/ 6339259 h 6603999"/>
              <a:gd name="connsiteX26" fmla="*/ 4992830 w 5433408"/>
              <a:gd name="connsiteY26" fmla="*/ 6339259 h 6603999"/>
              <a:gd name="connsiteX27" fmla="*/ 4992830 w 5433408"/>
              <a:gd name="connsiteY27" fmla="*/ 6296305 h 6603999"/>
              <a:gd name="connsiteX28" fmla="*/ 5022983 w 5433408"/>
              <a:gd name="connsiteY28" fmla="*/ 6272716 h 6603999"/>
              <a:gd name="connsiteX29" fmla="*/ 5022983 w 5433408"/>
              <a:gd name="connsiteY29" fmla="*/ 6253065 h 6603999"/>
              <a:gd name="connsiteX30" fmla="*/ 5015393 w 5433408"/>
              <a:gd name="connsiteY30" fmla="*/ 6251998 h 6603999"/>
              <a:gd name="connsiteX31" fmla="*/ 5068809 w 5433408"/>
              <a:gd name="connsiteY31" fmla="*/ 6251259 h 6603999"/>
              <a:gd name="connsiteX32" fmla="*/ 5024255 w 5433408"/>
              <a:gd name="connsiteY32" fmla="*/ 6296346 h 6603999"/>
              <a:gd name="connsiteX33" fmla="*/ 5070901 w 5433408"/>
              <a:gd name="connsiteY33" fmla="*/ 6341433 h 6603999"/>
              <a:gd name="connsiteX34" fmla="*/ 5105485 w 5433408"/>
              <a:gd name="connsiteY34" fmla="*/ 6328058 h 6603999"/>
              <a:gd name="connsiteX35" fmla="*/ 5095803 w 5433408"/>
              <a:gd name="connsiteY35" fmla="*/ 6313905 h 6603999"/>
              <a:gd name="connsiteX36" fmla="*/ 5071680 w 5433408"/>
              <a:gd name="connsiteY36" fmla="*/ 6323094 h 6603999"/>
              <a:gd name="connsiteX37" fmla="*/ 5044973 w 5433408"/>
              <a:gd name="connsiteY37" fmla="*/ 6303197 h 6603999"/>
              <a:gd name="connsiteX38" fmla="*/ 5107085 w 5433408"/>
              <a:gd name="connsiteY38" fmla="*/ 6303197 h 6603999"/>
              <a:gd name="connsiteX39" fmla="*/ 5108644 w 5433408"/>
              <a:gd name="connsiteY39" fmla="*/ 6290807 h 6603999"/>
              <a:gd name="connsiteX40" fmla="*/ 5068809 w 5433408"/>
              <a:gd name="connsiteY40" fmla="*/ 6251259 h 6603999"/>
              <a:gd name="connsiteX41" fmla="*/ 4907907 w 5433408"/>
              <a:gd name="connsiteY41" fmla="*/ 6251259 h 6603999"/>
              <a:gd name="connsiteX42" fmla="*/ 4865733 w 5433408"/>
              <a:gd name="connsiteY42" fmla="*/ 6296346 h 6603999"/>
              <a:gd name="connsiteX43" fmla="*/ 4907661 w 5433408"/>
              <a:gd name="connsiteY43" fmla="*/ 6341433 h 6603999"/>
              <a:gd name="connsiteX44" fmla="*/ 4936994 w 5433408"/>
              <a:gd name="connsiteY44" fmla="*/ 6327812 h 6603999"/>
              <a:gd name="connsiteX45" fmla="*/ 4936994 w 5433408"/>
              <a:gd name="connsiteY45" fmla="*/ 6339340 h 6603999"/>
              <a:gd name="connsiteX46" fmla="*/ 4956399 w 5433408"/>
              <a:gd name="connsiteY46" fmla="*/ 6339340 h 6603999"/>
              <a:gd name="connsiteX47" fmla="*/ 4956399 w 5433408"/>
              <a:gd name="connsiteY47" fmla="*/ 6253064 h 6603999"/>
              <a:gd name="connsiteX48" fmla="*/ 4934902 w 5433408"/>
              <a:gd name="connsiteY48" fmla="*/ 6253064 h 6603999"/>
              <a:gd name="connsiteX49" fmla="*/ 4934902 w 5433408"/>
              <a:gd name="connsiteY49" fmla="*/ 6261721 h 6603999"/>
              <a:gd name="connsiteX50" fmla="*/ 4907907 w 5433408"/>
              <a:gd name="connsiteY50" fmla="*/ 6251259 h 6603999"/>
              <a:gd name="connsiteX51" fmla="*/ 4709182 w 5433408"/>
              <a:gd name="connsiteY51" fmla="*/ 6251218 h 6603999"/>
              <a:gd name="connsiteX52" fmla="*/ 4678002 w 5433408"/>
              <a:gd name="connsiteY52" fmla="*/ 6276654 h 6603999"/>
              <a:gd name="connsiteX53" fmla="*/ 4696218 w 5433408"/>
              <a:gd name="connsiteY53" fmla="*/ 6300489 h 6603999"/>
              <a:gd name="connsiteX54" fmla="*/ 4710248 w 5433408"/>
              <a:gd name="connsiteY54" fmla="*/ 6306274 h 6603999"/>
              <a:gd name="connsiteX55" fmla="*/ 4720217 w 5433408"/>
              <a:gd name="connsiteY55" fmla="*/ 6315956 h 6603999"/>
              <a:gd name="connsiteX56" fmla="*/ 4708443 w 5433408"/>
              <a:gd name="connsiteY56" fmla="*/ 6323832 h 6603999"/>
              <a:gd name="connsiteX57" fmla="*/ 4683828 w 5433408"/>
              <a:gd name="connsiteY57" fmla="*/ 6311771 h 6603999"/>
              <a:gd name="connsiteX58" fmla="*/ 4672546 w 5433408"/>
              <a:gd name="connsiteY58" fmla="*/ 6324612 h 6603999"/>
              <a:gd name="connsiteX59" fmla="*/ 4707664 w 5433408"/>
              <a:gd name="connsiteY59" fmla="*/ 6341391 h 6603999"/>
              <a:gd name="connsiteX60" fmla="*/ 4740689 w 5433408"/>
              <a:gd name="connsiteY60" fmla="*/ 6314397 h 6603999"/>
              <a:gd name="connsiteX61" fmla="*/ 4720792 w 5433408"/>
              <a:gd name="connsiteY61" fmla="*/ 6290356 h 6603999"/>
              <a:gd name="connsiteX62" fmla="*/ 4708156 w 5433408"/>
              <a:gd name="connsiteY62" fmla="*/ 6285146 h 6603999"/>
              <a:gd name="connsiteX63" fmla="*/ 4697941 w 5433408"/>
              <a:gd name="connsiteY63" fmla="*/ 6276121 h 6603999"/>
              <a:gd name="connsiteX64" fmla="*/ 4708156 w 5433408"/>
              <a:gd name="connsiteY64" fmla="*/ 6268777 h 6603999"/>
              <a:gd name="connsiteX65" fmla="*/ 4728587 w 5433408"/>
              <a:gd name="connsiteY65" fmla="*/ 6277146 h 6603999"/>
              <a:gd name="connsiteX66" fmla="*/ 4739335 w 5433408"/>
              <a:gd name="connsiteY66" fmla="*/ 6264305 h 6603999"/>
              <a:gd name="connsiteX67" fmla="*/ 4709182 w 5433408"/>
              <a:gd name="connsiteY67" fmla="*/ 6251218 h 6603999"/>
              <a:gd name="connsiteX68" fmla="*/ 4598741 w 5433408"/>
              <a:gd name="connsiteY68" fmla="*/ 6251218 h 6603999"/>
              <a:gd name="connsiteX69" fmla="*/ 4567561 w 5433408"/>
              <a:gd name="connsiteY69" fmla="*/ 6276654 h 6603999"/>
              <a:gd name="connsiteX70" fmla="*/ 4585777 w 5433408"/>
              <a:gd name="connsiteY70" fmla="*/ 6300489 h 6603999"/>
              <a:gd name="connsiteX71" fmla="*/ 4599807 w 5433408"/>
              <a:gd name="connsiteY71" fmla="*/ 6306274 h 6603999"/>
              <a:gd name="connsiteX72" fmla="*/ 4609776 w 5433408"/>
              <a:gd name="connsiteY72" fmla="*/ 6315956 h 6603999"/>
              <a:gd name="connsiteX73" fmla="*/ 4598002 w 5433408"/>
              <a:gd name="connsiteY73" fmla="*/ 6323832 h 6603999"/>
              <a:gd name="connsiteX74" fmla="*/ 4573387 w 5433408"/>
              <a:gd name="connsiteY74" fmla="*/ 6311771 h 6603999"/>
              <a:gd name="connsiteX75" fmla="*/ 4562105 w 5433408"/>
              <a:gd name="connsiteY75" fmla="*/ 6324612 h 6603999"/>
              <a:gd name="connsiteX76" fmla="*/ 4597223 w 5433408"/>
              <a:gd name="connsiteY76" fmla="*/ 6341391 h 6603999"/>
              <a:gd name="connsiteX77" fmla="*/ 4630248 w 5433408"/>
              <a:gd name="connsiteY77" fmla="*/ 6314397 h 6603999"/>
              <a:gd name="connsiteX78" fmla="*/ 4610351 w 5433408"/>
              <a:gd name="connsiteY78" fmla="*/ 6290356 h 6603999"/>
              <a:gd name="connsiteX79" fmla="*/ 4597715 w 5433408"/>
              <a:gd name="connsiteY79" fmla="*/ 6285146 h 6603999"/>
              <a:gd name="connsiteX80" fmla="*/ 4587500 w 5433408"/>
              <a:gd name="connsiteY80" fmla="*/ 6276121 h 6603999"/>
              <a:gd name="connsiteX81" fmla="*/ 4597715 w 5433408"/>
              <a:gd name="connsiteY81" fmla="*/ 6268777 h 6603999"/>
              <a:gd name="connsiteX82" fmla="*/ 4618146 w 5433408"/>
              <a:gd name="connsiteY82" fmla="*/ 6277146 h 6603999"/>
              <a:gd name="connsiteX83" fmla="*/ 4628894 w 5433408"/>
              <a:gd name="connsiteY83" fmla="*/ 6264305 h 6603999"/>
              <a:gd name="connsiteX84" fmla="*/ 4598741 w 5433408"/>
              <a:gd name="connsiteY84" fmla="*/ 6251218 h 6603999"/>
              <a:gd name="connsiteX85" fmla="*/ 4516732 w 5433408"/>
              <a:gd name="connsiteY85" fmla="*/ 6251218 h 6603999"/>
              <a:gd name="connsiteX86" fmla="*/ 4472178 w 5433408"/>
              <a:gd name="connsiteY86" fmla="*/ 6296305 h 6603999"/>
              <a:gd name="connsiteX87" fmla="*/ 4518824 w 5433408"/>
              <a:gd name="connsiteY87" fmla="*/ 6341391 h 6603999"/>
              <a:gd name="connsiteX88" fmla="*/ 4553408 w 5433408"/>
              <a:gd name="connsiteY88" fmla="*/ 6328017 h 6603999"/>
              <a:gd name="connsiteX89" fmla="*/ 4543726 w 5433408"/>
              <a:gd name="connsiteY89" fmla="*/ 6313864 h 6603999"/>
              <a:gd name="connsiteX90" fmla="*/ 4519603 w 5433408"/>
              <a:gd name="connsiteY90" fmla="*/ 6323053 h 6603999"/>
              <a:gd name="connsiteX91" fmla="*/ 4492896 w 5433408"/>
              <a:gd name="connsiteY91" fmla="*/ 6303156 h 6603999"/>
              <a:gd name="connsiteX92" fmla="*/ 4555008 w 5433408"/>
              <a:gd name="connsiteY92" fmla="*/ 6303156 h 6603999"/>
              <a:gd name="connsiteX93" fmla="*/ 4556567 w 5433408"/>
              <a:gd name="connsiteY93" fmla="*/ 6290848 h 6603999"/>
              <a:gd name="connsiteX94" fmla="*/ 4516732 w 5433408"/>
              <a:gd name="connsiteY94" fmla="*/ 6251218 h 6603999"/>
              <a:gd name="connsiteX95" fmla="*/ 4429225 w 5433408"/>
              <a:gd name="connsiteY95" fmla="*/ 6251218 h 6603999"/>
              <a:gd name="connsiteX96" fmla="*/ 4403789 w 5433408"/>
              <a:gd name="connsiteY96" fmla="*/ 6261433 h 6603999"/>
              <a:gd name="connsiteX97" fmla="*/ 4403789 w 5433408"/>
              <a:gd name="connsiteY97" fmla="*/ 6253064 h 6603999"/>
              <a:gd name="connsiteX98" fmla="*/ 4384384 w 5433408"/>
              <a:gd name="connsiteY98" fmla="*/ 6253064 h 6603999"/>
              <a:gd name="connsiteX99" fmla="*/ 4384384 w 5433408"/>
              <a:gd name="connsiteY99" fmla="*/ 6339258 h 6603999"/>
              <a:gd name="connsiteX100" fmla="*/ 4405348 w 5433408"/>
              <a:gd name="connsiteY100" fmla="*/ 6339258 h 6603999"/>
              <a:gd name="connsiteX101" fmla="*/ 4405348 w 5433408"/>
              <a:gd name="connsiteY101" fmla="*/ 6287895 h 6603999"/>
              <a:gd name="connsiteX102" fmla="*/ 4423440 w 5433408"/>
              <a:gd name="connsiteY102" fmla="*/ 6270090 h 6603999"/>
              <a:gd name="connsiteX103" fmla="*/ 4440753 w 5433408"/>
              <a:gd name="connsiteY103" fmla="*/ 6287895 h 6603999"/>
              <a:gd name="connsiteX104" fmla="*/ 4440753 w 5433408"/>
              <a:gd name="connsiteY104" fmla="*/ 6339258 h 6603999"/>
              <a:gd name="connsiteX105" fmla="*/ 4461717 w 5433408"/>
              <a:gd name="connsiteY105" fmla="*/ 6339258 h 6603999"/>
              <a:gd name="connsiteX106" fmla="*/ 4461717 w 5433408"/>
              <a:gd name="connsiteY106" fmla="*/ 6285803 h 6603999"/>
              <a:gd name="connsiteX107" fmla="*/ 4429225 w 5433408"/>
              <a:gd name="connsiteY107" fmla="*/ 6251218 h 6603999"/>
              <a:gd name="connsiteX108" fmla="*/ 4333062 w 5433408"/>
              <a:gd name="connsiteY108" fmla="*/ 6251218 h 6603999"/>
              <a:gd name="connsiteX109" fmla="*/ 4288508 w 5433408"/>
              <a:gd name="connsiteY109" fmla="*/ 6296305 h 6603999"/>
              <a:gd name="connsiteX110" fmla="*/ 4335154 w 5433408"/>
              <a:gd name="connsiteY110" fmla="*/ 6341391 h 6603999"/>
              <a:gd name="connsiteX111" fmla="*/ 4369738 w 5433408"/>
              <a:gd name="connsiteY111" fmla="*/ 6328017 h 6603999"/>
              <a:gd name="connsiteX112" fmla="*/ 4360056 w 5433408"/>
              <a:gd name="connsiteY112" fmla="*/ 6313864 h 6603999"/>
              <a:gd name="connsiteX113" fmla="*/ 4335933 w 5433408"/>
              <a:gd name="connsiteY113" fmla="*/ 6323053 h 6603999"/>
              <a:gd name="connsiteX114" fmla="*/ 4309226 w 5433408"/>
              <a:gd name="connsiteY114" fmla="*/ 6303156 h 6603999"/>
              <a:gd name="connsiteX115" fmla="*/ 4371338 w 5433408"/>
              <a:gd name="connsiteY115" fmla="*/ 6303156 h 6603999"/>
              <a:gd name="connsiteX116" fmla="*/ 4372897 w 5433408"/>
              <a:gd name="connsiteY116" fmla="*/ 6290848 h 6603999"/>
              <a:gd name="connsiteX117" fmla="*/ 4333062 w 5433408"/>
              <a:gd name="connsiteY117" fmla="*/ 6251218 h 6603999"/>
              <a:gd name="connsiteX118" fmla="*/ 4810185 w 5433408"/>
              <a:gd name="connsiteY118" fmla="*/ 6221352 h 6603999"/>
              <a:gd name="connsiteX119" fmla="*/ 4748606 w 5433408"/>
              <a:gd name="connsiteY119" fmla="*/ 6281372 h 6603999"/>
              <a:gd name="connsiteX120" fmla="*/ 4810185 w 5433408"/>
              <a:gd name="connsiteY120" fmla="*/ 6341392 h 6603999"/>
              <a:gd name="connsiteX121" fmla="*/ 4860482 w 5433408"/>
              <a:gd name="connsiteY121" fmla="*/ 6313865 h 6603999"/>
              <a:gd name="connsiteX122" fmla="*/ 4844236 w 5433408"/>
              <a:gd name="connsiteY122" fmla="*/ 6302090 h 6603999"/>
              <a:gd name="connsiteX123" fmla="*/ 4810185 w 5433408"/>
              <a:gd name="connsiteY123" fmla="*/ 6321741 h 6603999"/>
              <a:gd name="connsiteX124" fmla="*/ 4770637 w 5433408"/>
              <a:gd name="connsiteY124" fmla="*/ 6281372 h 6603999"/>
              <a:gd name="connsiteX125" fmla="*/ 4810185 w 5433408"/>
              <a:gd name="connsiteY125" fmla="*/ 6241004 h 6603999"/>
              <a:gd name="connsiteX126" fmla="*/ 4844236 w 5433408"/>
              <a:gd name="connsiteY126" fmla="*/ 6260654 h 6603999"/>
              <a:gd name="connsiteX127" fmla="*/ 4860482 w 5433408"/>
              <a:gd name="connsiteY127" fmla="*/ 6249126 h 6603999"/>
              <a:gd name="connsiteX128" fmla="*/ 4810185 w 5433408"/>
              <a:gd name="connsiteY128" fmla="*/ 6221352 h 6603999"/>
              <a:gd name="connsiteX129" fmla="*/ 4224057 w 5433408"/>
              <a:gd name="connsiteY129" fmla="*/ 6221352 h 6603999"/>
              <a:gd name="connsiteX130" fmla="*/ 4162232 w 5433408"/>
              <a:gd name="connsiteY130" fmla="*/ 6281372 h 6603999"/>
              <a:gd name="connsiteX131" fmla="*/ 4224057 w 5433408"/>
              <a:gd name="connsiteY131" fmla="*/ 6341392 h 6603999"/>
              <a:gd name="connsiteX132" fmla="*/ 4278580 w 5433408"/>
              <a:gd name="connsiteY132" fmla="*/ 6310706 h 6603999"/>
              <a:gd name="connsiteX133" fmla="*/ 4278580 w 5433408"/>
              <a:gd name="connsiteY133" fmla="*/ 6276942 h 6603999"/>
              <a:gd name="connsiteX134" fmla="*/ 4223524 w 5433408"/>
              <a:gd name="connsiteY134" fmla="*/ 6276942 h 6603999"/>
              <a:gd name="connsiteX135" fmla="*/ 4223524 w 5433408"/>
              <a:gd name="connsiteY135" fmla="*/ 6295526 h 6603999"/>
              <a:gd name="connsiteX136" fmla="*/ 4257288 w 5433408"/>
              <a:gd name="connsiteY136" fmla="*/ 6295526 h 6603999"/>
              <a:gd name="connsiteX137" fmla="*/ 4257288 w 5433408"/>
              <a:gd name="connsiteY137" fmla="*/ 6307793 h 6603999"/>
              <a:gd name="connsiteX138" fmla="*/ 4224837 w 5433408"/>
              <a:gd name="connsiteY138" fmla="*/ 6321987 h 6603999"/>
              <a:gd name="connsiteX139" fmla="*/ 4184017 w 5433408"/>
              <a:gd name="connsiteY139" fmla="*/ 6281372 h 6603999"/>
              <a:gd name="connsiteX140" fmla="*/ 4223524 w 5433408"/>
              <a:gd name="connsiteY140" fmla="*/ 6241004 h 6603999"/>
              <a:gd name="connsiteX141" fmla="*/ 4256221 w 5433408"/>
              <a:gd name="connsiteY141" fmla="*/ 6258357 h 6603999"/>
              <a:gd name="connsiteX142" fmla="*/ 4272549 w 5433408"/>
              <a:gd name="connsiteY142" fmla="*/ 6246788 h 6603999"/>
              <a:gd name="connsiteX143" fmla="*/ 4224057 w 5433408"/>
              <a:gd name="connsiteY143" fmla="*/ 6221352 h 6603999"/>
              <a:gd name="connsiteX144" fmla="*/ 4651172 w 5433408"/>
              <a:gd name="connsiteY144" fmla="*/ 6211916 h 6603999"/>
              <a:gd name="connsiteX145" fmla="*/ 4637551 w 5433408"/>
              <a:gd name="connsiteY145" fmla="*/ 6225537 h 6603999"/>
              <a:gd name="connsiteX146" fmla="*/ 4651172 w 5433408"/>
              <a:gd name="connsiteY146" fmla="*/ 6238624 h 6603999"/>
              <a:gd name="connsiteX147" fmla="*/ 4665079 w 5433408"/>
              <a:gd name="connsiteY147" fmla="*/ 6225537 h 6603999"/>
              <a:gd name="connsiteX148" fmla="*/ 4651172 w 5433408"/>
              <a:gd name="connsiteY148" fmla="*/ 6211916 h 6603999"/>
              <a:gd name="connsiteX149" fmla="*/ 4020203 w 5433408"/>
              <a:gd name="connsiteY149" fmla="*/ 5976431 h 6603999"/>
              <a:gd name="connsiteX150" fmla="*/ 3920306 w 5433408"/>
              <a:gd name="connsiteY150" fmla="*/ 6076287 h 6603999"/>
              <a:gd name="connsiteX151" fmla="*/ 4000305 w 5433408"/>
              <a:gd name="connsiteY151" fmla="*/ 6174132 h 6603999"/>
              <a:gd name="connsiteX152" fmla="*/ 4000305 w 5433408"/>
              <a:gd name="connsiteY152" fmla="*/ 6176142 h 6603999"/>
              <a:gd name="connsiteX153" fmla="*/ 3943977 w 5433408"/>
              <a:gd name="connsiteY153" fmla="*/ 6176142 h 6603999"/>
              <a:gd name="connsiteX154" fmla="*/ 3920306 w 5433408"/>
              <a:gd name="connsiteY154" fmla="*/ 6240675 h 6603999"/>
              <a:gd name="connsiteX155" fmla="*/ 4020203 w 5433408"/>
              <a:gd name="connsiteY155" fmla="*/ 6340531 h 6603999"/>
              <a:gd name="connsiteX156" fmla="*/ 4120099 w 5433408"/>
              <a:gd name="connsiteY156" fmla="*/ 6240675 h 6603999"/>
              <a:gd name="connsiteX157" fmla="*/ 4076899 w 5433408"/>
              <a:gd name="connsiteY157" fmla="*/ 6158460 h 6603999"/>
              <a:gd name="connsiteX158" fmla="*/ 4112386 w 5433408"/>
              <a:gd name="connsiteY158" fmla="*/ 6114728 h 6603999"/>
              <a:gd name="connsiteX159" fmla="*/ 4204611 w 5433408"/>
              <a:gd name="connsiteY159" fmla="*/ 6176101 h 6603999"/>
              <a:gd name="connsiteX160" fmla="*/ 4247482 w 5433408"/>
              <a:gd name="connsiteY160" fmla="*/ 6166460 h 6603999"/>
              <a:gd name="connsiteX161" fmla="*/ 4247482 w 5433408"/>
              <a:gd name="connsiteY161" fmla="*/ 5986072 h 6603999"/>
              <a:gd name="connsiteX162" fmla="*/ 4204652 w 5433408"/>
              <a:gd name="connsiteY162" fmla="*/ 5976431 h 6603999"/>
              <a:gd name="connsiteX163" fmla="*/ 4112427 w 5433408"/>
              <a:gd name="connsiteY163" fmla="*/ 6037805 h 6603999"/>
              <a:gd name="connsiteX164" fmla="*/ 4020203 w 5433408"/>
              <a:gd name="connsiteY164" fmla="*/ 5976431 h 6603999"/>
              <a:gd name="connsiteX165" fmla="*/ 0 w 5433408"/>
              <a:gd name="connsiteY165" fmla="*/ 0 h 6603999"/>
              <a:gd name="connsiteX166" fmla="*/ 5433408 w 5433408"/>
              <a:gd name="connsiteY166" fmla="*/ 0 h 6603999"/>
              <a:gd name="connsiteX167" fmla="*/ 5433408 w 5433408"/>
              <a:gd name="connsiteY167" fmla="*/ 6603999 h 6603999"/>
              <a:gd name="connsiteX168" fmla="*/ 0 w 5433408"/>
              <a:gd name="connsiteY168" fmla="*/ 6603999 h 660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5433408" h="6603999">
                <a:moveTo>
                  <a:pt x="4911600" y="6270049"/>
                </a:moveTo>
                <a:cubicBezTo>
                  <a:pt x="4926082" y="6270049"/>
                  <a:pt x="4935722" y="6281495"/>
                  <a:pt x="4935722" y="6296264"/>
                </a:cubicBezTo>
                <a:cubicBezTo>
                  <a:pt x="4935681" y="6311279"/>
                  <a:pt x="4926327" y="6322479"/>
                  <a:pt x="4911600" y="6322479"/>
                </a:cubicBezTo>
                <a:cubicBezTo>
                  <a:pt x="4897979" y="6322479"/>
                  <a:pt x="4887230" y="6312017"/>
                  <a:pt x="4887230" y="6296264"/>
                </a:cubicBezTo>
                <a:cubicBezTo>
                  <a:pt x="4887230" y="6280797"/>
                  <a:pt x="4897446" y="6270049"/>
                  <a:pt x="4911600" y="6270049"/>
                </a:cubicBezTo>
                <a:close/>
                <a:moveTo>
                  <a:pt x="5068316" y="6268531"/>
                </a:moveTo>
                <a:cubicBezTo>
                  <a:pt x="5079065" y="6268531"/>
                  <a:pt x="5087967" y="6275341"/>
                  <a:pt x="5088501" y="6287649"/>
                </a:cubicBezTo>
                <a:lnTo>
                  <a:pt x="5045506" y="6287649"/>
                </a:lnTo>
                <a:cubicBezTo>
                  <a:pt x="5048132" y="6276121"/>
                  <a:pt x="5056788" y="6268531"/>
                  <a:pt x="5068316" y="6268531"/>
                </a:cubicBezTo>
                <a:close/>
                <a:moveTo>
                  <a:pt x="4516239" y="6268531"/>
                </a:moveTo>
                <a:cubicBezTo>
                  <a:pt x="4526988" y="6268531"/>
                  <a:pt x="4535890" y="6275341"/>
                  <a:pt x="4536423" y="6287649"/>
                </a:cubicBezTo>
                <a:lnTo>
                  <a:pt x="4493429" y="6287649"/>
                </a:lnTo>
                <a:cubicBezTo>
                  <a:pt x="4496055" y="6276121"/>
                  <a:pt x="4504711" y="6268531"/>
                  <a:pt x="4516239" y="6268531"/>
                </a:cubicBezTo>
                <a:close/>
                <a:moveTo>
                  <a:pt x="4332569" y="6268531"/>
                </a:moveTo>
                <a:cubicBezTo>
                  <a:pt x="4343318" y="6268531"/>
                  <a:pt x="4352220" y="6275341"/>
                  <a:pt x="4352754" y="6287649"/>
                </a:cubicBezTo>
                <a:lnTo>
                  <a:pt x="4309759" y="6287649"/>
                </a:lnTo>
                <a:cubicBezTo>
                  <a:pt x="4312385" y="6276121"/>
                  <a:pt x="4321041" y="6268531"/>
                  <a:pt x="4332569" y="6268531"/>
                </a:cubicBezTo>
                <a:close/>
                <a:moveTo>
                  <a:pt x="4640669" y="6253064"/>
                </a:moveTo>
                <a:lnTo>
                  <a:pt x="4640669" y="6339258"/>
                </a:lnTo>
                <a:lnTo>
                  <a:pt x="4661633" y="6339258"/>
                </a:lnTo>
                <a:lnTo>
                  <a:pt x="4661633" y="6253064"/>
                </a:lnTo>
                <a:close/>
                <a:moveTo>
                  <a:pt x="5015393" y="6251998"/>
                </a:moveTo>
                <a:cubicBezTo>
                  <a:pt x="5005671" y="6251998"/>
                  <a:pt x="4997014" y="6256224"/>
                  <a:pt x="4991271" y="6264060"/>
                </a:cubicBezTo>
                <a:lnTo>
                  <a:pt x="4991271" y="6253065"/>
                </a:lnTo>
                <a:lnTo>
                  <a:pt x="4971866" y="6253065"/>
                </a:lnTo>
                <a:lnTo>
                  <a:pt x="4971866" y="6339259"/>
                </a:lnTo>
                <a:lnTo>
                  <a:pt x="4992830" y="6339259"/>
                </a:lnTo>
                <a:lnTo>
                  <a:pt x="4992830" y="6296305"/>
                </a:lnTo>
                <a:cubicBezTo>
                  <a:pt x="4992830" y="6278336"/>
                  <a:pt x="5005424" y="6269844"/>
                  <a:pt x="5022983" y="6272716"/>
                </a:cubicBezTo>
                <a:lnTo>
                  <a:pt x="5022983" y="6253065"/>
                </a:lnTo>
                <a:cubicBezTo>
                  <a:pt x="5020891" y="6252531"/>
                  <a:pt x="5018265" y="6251998"/>
                  <a:pt x="5015393" y="6251998"/>
                </a:cubicBezTo>
                <a:close/>
                <a:moveTo>
                  <a:pt x="5068809" y="6251259"/>
                </a:moveTo>
                <a:cubicBezTo>
                  <a:pt x="5044686" y="6251259"/>
                  <a:pt x="5024255" y="6270131"/>
                  <a:pt x="5024255" y="6296346"/>
                </a:cubicBezTo>
                <a:cubicBezTo>
                  <a:pt x="5024255" y="6322807"/>
                  <a:pt x="5044439" y="6341433"/>
                  <a:pt x="5070901" y="6341433"/>
                </a:cubicBezTo>
                <a:cubicBezTo>
                  <a:pt x="5079270" y="6341433"/>
                  <a:pt x="5093424" y="6338807"/>
                  <a:pt x="5105485" y="6328058"/>
                </a:cubicBezTo>
                <a:lnTo>
                  <a:pt x="5095803" y="6313905"/>
                </a:lnTo>
                <a:cubicBezTo>
                  <a:pt x="5089239" y="6319402"/>
                  <a:pt x="5080090" y="6323094"/>
                  <a:pt x="5071680" y="6323094"/>
                </a:cubicBezTo>
                <a:cubicBezTo>
                  <a:pt x="5058060" y="6323094"/>
                  <a:pt x="5048378" y="6316038"/>
                  <a:pt x="5044973" y="6303197"/>
                </a:cubicBezTo>
                <a:lnTo>
                  <a:pt x="5107085" y="6303197"/>
                </a:lnTo>
                <a:cubicBezTo>
                  <a:pt x="5108111" y="6300243"/>
                  <a:pt x="5108644" y="6296018"/>
                  <a:pt x="5108644" y="6290807"/>
                </a:cubicBezTo>
                <a:cubicBezTo>
                  <a:pt x="5108644" y="6268531"/>
                  <a:pt x="5092644" y="6251259"/>
                  <a:pt x="5068809" y="6251259"/>
                </a:cubicBezTo>
                <a:close/>
                <a:moveTo>
                  <a:pt x="4907907" y="6251259"/>
                </a:moveTo>
                <a:cubicBezTo>
                  <a:pt x="4883005" y="6251259"/>
                  <a:pt x="4865733" y="6271444"/>
                  <a:pt x="4865733" y="6296346"/>
                </a:cubicBezTo>
                <a:cubicBezTo>
                  <a:pt x="4865733" y="6320961"/>
                  <a:pt x="4881979" y="6341433"/>
                  <a:pt x="4907661" y="6341433"/>
                </a:cubicBezTo>
                <a:cubicBezTo>
                  <a:pt x="4920502" y="6341433"/>
                  <a:pt x="4929692" y="6337781"/>
                  <a:pt x="4936994" y="6327812"/>
                </a:cubicBezTo>
                <a:lnTo>
                  <a:pt x="4936994" y="6339340"/>
                </a:lnTo>
                <a:lnTo>
                  <a:pt x="4956399" y="6339340"/>
                </a:lnTo>
                <a:lnTo>
                  <a:pt x="4956399" y="6253064"/>
                </a:lnTo>
                <a:lnTo>
                  <a:pt x="4934902" y="6253064"/>
                </a:lnTo>
                <a:lnTo>
                  <a:pt x="4934902" y="6261721"/>
                </a:lnTo>
                <a:cubicBezTo>
                  <a:pt x="4927558" y="6254377"/>
                  <a:pt x="4918656" y="6251259"/>
                  <a:pt x="4907907" y="6251259"/>
                </a:cubicBezTo>
                <a:close/>
                <a:moveTo>
                  <a:pt x="4709182" y="6251218"/>
                </a:moveTo>
                <a:cubicBezTo>
                  <a:pt x="4691869" y="6251218"/>
                  <a:pt x="4678002" y="6260121"/>
                  <a:pt x="4678002" y="6276654"/>
                </a:cubicBezTo>
                <a:cubicBezTo>
                  <a:pt x="4678002" y="6290807"/>
                  <a:pt x="4687684" y="6297002"/>
                  <a:pt x="4696218" y="6300489"/>
                </a:cubicBezTo>
                <a:lnTo>
                  <a:pt x="4710248" y="6306274"/>
                </a:lnTo>
                <a:cubicBezTo>
                  <a:pt x="4717551" y="6309269"/>
                  <a:pt x="4720217" y="6311320"/>
                  <a:pt x="4720217" y="6315956"/>
                </a:cubicBezTo>
                <a:cubicBezTo>
                  <a:pt x="4720217" y="6319935"/>
                  <a:pt x="4716771" y="6323832"/>
                  <a:pt x="4708443" y="6323832"/>
                </a:cubicBezTo>
                <a:cubicBezTo>
                  <a:pt x="4699007" y="6323832"/>
                  <a:pt x="4689530" y="6318581"/>
                  <a:pt x="4683828" y="6311771"/>
                </a:cubicBezTo>
                <a:lnTo>
                  <a:pt x="4672546" y="6324612"/>
                </a:lnTo>
                <a:cubicBezTo>
                  <a:pt x="4680423" y="6335894"/>
                  <a:pt x="4693264" y="6341391"/>
                  <a:pt x="4707664" y="6341391"/>
                </a:cubicBezTo>
                <a:cubicBezTo>
                  <a:pt x="4726248" y="6341391"/>
                  <a:pt x="4740689" y="6332489"/>
                  <a:pt x="4740689" y="6314397"/>
                </a:cubicBezTo>
                <a:cubicBezTo>
                  <a:pt x="4740648" y="6301802"/>
                  <a:pt x="4732197" y="6295033"/>
                  <a:pt x="4720792" y="6290356"/>
                </a:cubicBezTo>
                <a:lnTo>
                  <a:pt x="4708156" y="6285146"/>
                </a:lnTo>
                <a:cubicBezTo>
                  <a:pt x="4700812" y="6282110"/>
                  <a:pt x="4697941" y="6279525"/>
                  <a:pt x="4697941" y="6276121"/>
                </a:cubicBezTo>
                <a:cubicBezTo>
                  <a:pt x="4697941" y="6272182"/>
                  <a:pt x="4701592" y="6268777"/>
                  <a:pt x="4708156" y="6268777"/>
                </a:cubicBezTo>
                <a:cubicBezTo>
                  <a:pt x="4715746" y="6268777"/>
                  <a:pt x="4722310" y="6271936"/>
                  <a:pt x="4728587" y="6277146"/>
                </a:cubicBezTo>
                <a:lnTo>
                  <a:pt x="4739335" y="6264305"/>
                </a:lnTo>
                <a:cubicBezTo>
                  <a:pt x="4731458" y="6255649"/>
                  <a:pt x="4721776" y="6251218"/>
                  <a:pt x="4709182" y="6251218"/>
                </a:cubicBezTo>
                <a:close/>
                <a:moveTo>
                  <a:pt x="4598741" y="6251218"/>
                </a:moveTo>
                <a:cubicBezTo>
                  <a:pt x="4581428" y="6251218"/>
                  <a:pt x="4567561" y="6260121"/>
                  <a:pt x="4567561" y="6276654"/>
                </a:cubicBezTo>
                <a:cubicBezTo>
                  <a:pt x="4567561" y="6290807"/>
                  <a:pt x="4577243" y="6297002"/>
                  <a:pt x="4585777" y="6300489"/>
                </a:cubicBezTo>
                <a:lnTo>
                  <a:pt x="4599807" y="6306274"/>
                </a:lnTo>
                <a:cubicBezTo>
                  <a:pt x="4607110" y="6309269"/>
                  <a:pt x="4609776" y="6311320"/>
                  <a:pt x="4609776" y="6315956"/>
                </a:cubicBezTo>
                <a:cubicBezTo>
                  <a:pt x="4609776" y="6319935"/>
                  <a:pt x="4606330" y="6323832"/>
                  <a:pt x="4598002" y="6323832"/>
                </a:cubicBezTo>
                <a:cubicBezTo>
                  <a:pt x="4588566" y="6323832"/>
                  <a:pt x="4579089" y="6318581"/>
                  <a:pt x="4573387" y="6311771"/>
                </a:cubicBezTo>
                <a:lnTo>
                  <a:pt x="4562105" y="6324612"/>
                </a:lnTo>
                <a:cubicBezTo>
                  <a:pt x="4569982" y="6335894"/>
                  <a:pt x="4582823" y="6341391"/>
                  <a:pt x="4597223" y="6341391"/>
                </a:cubicBezTo>
                <a:cubicBezTo>
                  <a:pt x="4615807" y="6341391"/>
                  <a:pt x="4630248" y="6332489"/>
                  <a:pt x="4630248" y="6314397"/>
                </a:cubicBezTo>
                <a:cubicBezTo>
                  <a:pt x="4630207" y="6301802"/>
                  <a:pt x="4621797" y="6295033"/>
                  <a:pt x="4610351" y="6290356"/>
                </a:cubicBezTo>
                <a:lnTo>
                  <a:pt x="4597715" y="6285146"/>
                </a:lnTo>
                <a:cubicBezTo>
                  <a:pt x="4590371" y="6282110"/>
                  <a:pt x="4587500" y="6279525"/>
                  <a:pt x="4587500" y="6276121"/>
                </a:cubicBezTo>
                <a:cubicBezTo>
                  <a:pt x="4587500" y="6272182"/>
                  <a:pt x="4591151" y="6268777"/>
                  <a:pt x="4597715" y="6268777"/>
                </a:cubicBezTo>
                <a:cubicBezTo>
                  <a:pt x="4605305" y="6268777"/>
                  <a:pt x="4611869" y="6271936"/>
                  <a:pt x="4618146" y="6277146"/>
                </a:cubicBezTo>
                <a:lnTo>
                  <a:pt x="4628894" y="6264305"/>
                </a:lnTo>
                <a:cubicBezTo>
                  <a:pt x="4621017" y="6255649"/>
                  <a:pt x="4611335" y="6251218"/>
                  <a:pt x="4598741" y="6251218"/>
                </a:cubicBezTo>
                <a:close/>
                <a:moveTo>
                  <a:pt x="4516732" y="6251218"/>
                </a:moveTo>
                <a:cubicBezTo>
                  <a:pt x="4492608" y="6251218"/>
                  <a:pt x="4472178" y="6270090"/>
                  <a:pt x="4472178" y="6296305"/>
                </a:cubicBezTo>
                <a:cubicBezTo>
                  <a:pt x="4472178" y="6322766"/>
                  <a:pt x="4492362" y="6341391"/>
                  <a:pt x="4518824" y="6341391"/>
                </a:cubicBezTo>
                <a:cubicBezTo>
                  <a:pt x="4527193" y="6341391"/>
                  <a:pt x="4541347" y="6338766"/>
                  <a:pt x="4553408" y="6328017"/>
                </a:cubicBezTo>
                <a:lnTo>
                  <a:pt x="4543726" y="6313864"/>
                </a:lnTo>
                <a:cubicBezTo>
                  <a:pt x="4537162" y="6319361"/>
                  <a:pt x="4528013" y="6323053"/>
                  <a:pt x="4519603" y="6323053"/>
                </a:cubicBezTo>
                <a:cubicBezTo>
                  <a:pt x="4505983" y="6323053"/>
                  <a:pt x="4496301" y="6315997"/>
                  <a:pt x="4492896" y="6303156"/>
                </a:cubicBezTo>
                <a:lnTo>
                  <a:pt x="4555008" y="6303156"/>
                </a:lnTo>
                <a:cubicBezTo>
                  <a:pt x="4556075" y="6300284"/>
                  <a:pt x="4556567" y="6296100"/>
                  <a:pt x="4556567" y="6290848"/>
                </a:cubicBezTo>
                <a:cubicBezTo>
                  <a:pt x="4556567" y="6268531"/>
                  <a:pt x="4540608" y="6251218"/>
                  <a:pt x="4516732" y="6251218"/>
                </a:cubicBezTo>
                <a:close/>
                <a:moveTo>
                  <a:pt x="4429225" y="6251218"/>
                </a:moveTo>
                <a:cubicBezTo>
                  <a:pt x="4419010" y="6251218"/>
                  <a:pt x="4410886" y="6254377"/>
                  <a:pt x="4403789" y="6261433"/>
                </a:cubicBezTo>
                <a:lnTo>
                  <a:pt x="4403789" y="6253064"/>
                </a:lnTo>
                <a:lnTo>
                  <a:pt x="4384384" y="6253064"/>
                </a:lnTo>
                <a:lnTo>
                  <a:pt x="4384384" y="6339258"/>
                </a:lnTo>
                <a:lnTo>
                  <a:pt x="4405348" y="6339258"/>
                </a:lnTo>
                <a:lnTo>
                  <a:pt x="4405348" y="6287895"/>
                </a:lnTo>
                <a:cubicBezTo>
                  <a:pt x="4405348" y="6277146"/>
                  <a:pt x="4412691" y="6270090"/>
                  <a:pt x="4423440" y="6270090"/>
                </a:cubicBezTo>
                <a:cubicBezTo>
                  <a:pt x="4434189" y="6270090"/>
                  <a:pt x="4440753" y="6277967"/>
                  <a:pt x="4440753" y="6287895"/>
                </a:cubicBezTo>
                <a:lnTo>
                  <a:pt x="4440753" y="6339258"/>
                </a:lnTo>
                <a:lnTo>
                  <a:pt x="4461717" y="6339258"/>
                </a:lnTo>
                <a:lnTo>
                  <a:pt x="4461717" y="6285803"/>
                </a:lnTo>
                <a:cubicBezTo>
                  <a:pt x="4461717" y="6266151"/>
                  <a:pt x="4450435" y="6251218"/>
                  <a:pt x="4429225" y="6251218"/>
                </a:cubicBezTo>
                <a:close/>
                <a:moveTo>
                  <a:pt x="4333062" y="6251218"/>
                </a:moveTo>
                <a:cubicBezTo>
                  <a:pt x="4308939" y="6251218"/>
                  <a:pt x="4288508" y="6270090"/>
                  <a:pt x="4288508" y="6296305"/>
                </a:cubicBezTo>
                <a:cubicBezTo>
                  <a:pt x="4288508" y="6322766"/>
                  <a:pt x="4308692" y="6341391"/>
                  <a:pt x="4335154" y="6341391"/>
                </a:cubicBezTo>
                <a:cubicBezTo>
                  <a:pt x="4343523" y="6341391"/>
                  <a:pt x="4357677" y="6338766"/>
                  <a:pt x="4369738" y="6328017"/>
                </a:cubicBezTo>
                <a:lnTo>
                  <a:pt x="4360056" y="6313864"/>
                </a:lnTo>
                <a:cubicBezTo>
                  <a:pt x="4353492" y="6319361"/>
                  <a:pt x="4344343" y="6323053"/>
                  <a:pt x="4335933" y="6323053"/>
                </a:cubicBezTo>
                <a:cubicBezTo>
                  <a:pt x="4322313" y="6323053"/>
                  <a:pt x="4312631" y="6315997"/>
                  <a:pt x="4309226" y="6303156"/>
                </a:cubicBezTo>
                <a:lnTo>
                  <a:pt x="4371338" y="6303156"/>
                </a:lnTo>
                <a:cubicBezTo>
                  <a:pt x="4372405" y="6300284"/>
                  <a:pt x="4372897" y="6296100"/>
                  <a:pt x="4372897" y="6290848"/>
                </a:cubicBezTo>
                <a:cubicBezTo>
                  <a:pt x="4372897" y="6268531"/>
                  <a:pt x="4356897" y="6251218"/>
                  <a:pt x="4333062" y="6251218"/>
                </a:cubicBezTo>
                <a:close/>
                <a:moveTo>
                  <a:pt x="4810185" y="6221352"/>
                </a:moveTo>
                <a:cubicBezTo>
                  <a:pt x="4775355" y="6221352"/>
                  <a:pt x="4748606" y="6247568"/>
                  <a:pt x="4748606" y="6281372"/>
                </a:cubicBezTo>
                <a:cubicBezTo>
                  <a:pt x="4748606" y="6314644"/>
                  <a:pt x="4774534" y="6341392"/>
                  <a:pt x="4810185" y="6341392"/>
                </a:cubicBezTo>
                <a:cubicBezTo>
                  <a:pt x="4831396" y="6341392"/>
                  <a:pt x="4849488" y="6331710"/>
                  <a:pt x="4860482" y="6313865"/>
                </a:cubicBezTo>
                <a:lnTo>
                  <a:pt x="4844236" y="6302090"/>
                </a:lnTo>
                <a:cubicBezTo>
                  <a:pt x="4835867" y="6314685"/>
                  <a:pt x="4825365" y="6321741"/>
                  <a:pt x="4810185" y="6321741"/>
                </a:cubicBezTo>
                <a:cubicBezTo>
                  <a:pt x="4787129" y="6321741"/>
                  <a:pt x="4770637" y="6303936"/>
                  <a:pt x="4770637" y="6281372"/>
                </a:cubicBezTo>
                <a:cubicBezTo>
                  <a:pt x="4770637" y="6259629"/>
                  <a:pt x="4786349" y="6241004"/>
                  <a:pt x="4810185" y="6241004"/>
                </a:cubicBezTo>
                <a:cubicBezTo>
                  <a:pt x="4824585" y="6241004"/>
                  <a:pt x="4834554" y="6247198"/>
                  <a:pt x="4844236" y="6260654"/>
                </a:cubicBezTo>
                <a:lnTo>
                  <a:pt x="4860482" y="6249126"/>
                </a:lnTo>
                <a:cubicBezTo>
                  <a:pt x="4849734" y="6231814"/>
                  <a:pt x="4832175" y="6221352"/>
                  <a:pt x="4810185" y="6221352"/>
                </a:cubicBezTo>
                <a:close/>
                <a:moveTo>
                  <a:pt x="4224057" y="6221352"/>
                </a:moveTo>
                <a:cubicBezTo>
                  <a:pt x="4190252" y="6221352"/>
                  <a:pt x="4162232" y="6246255"/>
                  <a:pt x="4162232" y="6281372"/>
                </a:cubicBezTo>
                <a:cubicBezTo>
                  <a:pt x="4162232" y="6315957"/>
                  <a:pt x="4189760" y="6341392"/>
                  <a:pt x="4224057" y="6341392"/>
                </a:cubicBezTo>
                <a:cubicBezTo>
                  <a:pt x="4245801" y="6341392"/>
                  <a:pt x="4266765" y="6330603"/>
                  <a:pt x="4278580" y="6310706"/>
                </a:cubicBezTo>
                <a:lnTo>
                  <a:pt x="4278580" y="6276942"/>
                </a:lnTo>
                <a:lnTo>
                  <a:pt x="4223524" y="6276942"/>
                </a:lnTo>
                <a:lnTo>
                  <a:pt x="4223524" y="6295526"/>
                </a:lnTo>
                <a:lnTo>
                  <a:pt x="4257288" y="6295526"/>
                </a:lnTo>
                <a:lnTo>
                  <a:pt x="4257288" y="6307793"/>
                </a:lnTo>
                <a:cubicBezTo>
                  <a:pt x="4249985" y="6316942"/>
                  <a:pt x="4236898" y="6321987"/>
                  <a:pt x="4224837" y="6321987"/>
                </a:cubicBezTo>
                <a:cubicBezTo>
                  <a:pt x="4200714" y="6321987"/>
                  <a:pt x="4184017" y="6305495"/>
                  <a:pt x="4184017" y="6281372"/>
                </a:cubicBezTo>
                <a:cubicBezTo>
                  <a:pt x="4184017" y="6258562"/>
                  <a:pt x="4198868" y="6241004"/>
                  <a:pt x="4223524" y="6241004"/>
                </a:cubicBezTo>
                <a:cubicBezTo>
                  <a:pt x="4237678" y="6241004"/>
                  <a:pt x="4247032" y="6246829"/>
                  <a:pt x="4256221" y="6258357"/>
                </a:cubicBezTo>
                <a:lnTo>
                  <a:pt x="4272549" y="6246788"/>
                </a:lnTo>
                <a:cubicBezTo>
                  <a:pt x="4260611" y="6229845"/>
                  <a:pt x="4243585" y="6221352"/>
                  <a:pt x="4224057" y="6221352"/>
                </a:cubicBezTo>
                <a:close/>
                <a:moveTo>
                  <a:pt x="4651172" y="6211916"/>
                </a:moveTo>
                <a:cubicBezTo>
                  <a:pt x="4643295" y="6211916"/>
                  <a:pt x="4637551" y="6217947"/>
                  <a:pt x="4637551" y="6225537"/>
                </a:cubicBezTo>
                <a:cubicBezTo>
                  <a:pt x="4637551" y="6233126"/>
                  <a:pt x="4643582" y="6238624"/>
                  <a:pt x="4651172" y="6238624"/>
                </a:cubicBezTo>
                <a:cubicBezTo>
                  <a:pt x="4659049" y="6238624"/>
                  <a:pt x="4665079" y="6233372"/>
                  <a:pt x="4665079" y="6225537"/>
                </a:cubicBezTo>
                <a:cubicBezTo>
                  <a:pt x="4665079" y="6217701"/>
                  <a:pt x="4659008" y="6211916"/>
                  <a:pt x="4651172" y="6211916"/>
                </a:cubicBezTo>
                <a:close/>
                <a:moveTo>
                  <a:pt x="4020203" y="5976431"/>
                </a:moveTo>
                <a:cubicBezTo>
                  <a:pt x="3965024" y="5976431"/>
                  <a:pt x="3920306" y="6021149"/>
                  <a:pt x="3920306" y="6076287"/>
                </a:cubicBezTo>
                <a:cubicBezTo>
                  <a:pt x="3920306" y="6124615"/>
                  <a:pt x="3954644" y="6164902"/>
                  <a:pt x="4000305" y="6174132"/>
                </a:cubicBezTo>
                <a:lnTo>
                  <a:pt x="4000305" y="6176142"/>
                </a:lnTo>
                <a:lnTo>
                  <a:pt x="3943977" y="6176142"/>
                </a:lnTo>
                <a:cubicBezTo>
                  <a:pt x="3929208" y="6193537"/>
                  <a:pt x="3920306" y="6216060"/>
                  <a:pt x="3920306" y="6240675"/>
                </a:cubicBezTo>
                <a:cubicBezTo>
                  <a:pt x="3920306" y="6295813"/>
                  <a:pt x="3965024" y="6340531"/>
                  <a:pt x="4020203" y="6340531"/>
                </a:cubicBezTo>
                <a:cubicBezTo>
                  <a:pt x="4075381" y="6340531"/>
                  <a:pt x="4120099" y="6295813"/>
                  <a:pt x="4120099" y="6240675"/>
                </a:cubicBezTo>
                <a:cubicBezTo>
                  <a:pt x="4120099" y="6206583"/>
                  <a:pt x="4102991" y="6176470"/>
                  <a:pt x="4076899" y="6158460"/>
                </a:cubicBezTo>
                <a:cubicBezTo>
                  <a:pt x="4092530" y="6147671"/>
                  <a:pt x="4104961" y="6132491"/>
                  <a:pt x="4112386" y="6114728"/>
                </a:cubicBezTo>
                <a:cubicBezTo>
                  <a:pt x="4127484" y="6150748"/>
                  <a:pt x="4163094" y="6176101"/>
                  <a:pt x="4204611" y="6176101"/>
                </a:cubicBezTo>
                <a:cubicBezTo>
                  <a:pt x="4219954" y="6176101"/>
                  <a:pt x="4234478" y="6172655"/>
                  <a:pt x="4247482" y="6166460"/>
                </a:cubicBezTo>
                <a:lnTo>
                  <a:pt x="4247482" y="5986072"/>
                </a:lnTo>
                <a:cubicBezTo>
                  <a:pt x="4234518" y="5979877"/>
                  <a:pt x="4219995" y="5976431"/>
                  <a:pt x="4204652" y="5976431"/>
                </a:cubicBezTo>
                <a:cubicBezTo>
                  <a:pt x="4163135" y="5976431"/>
                  <a:pt x="4127525" y="6001744"/>
                  <a:pt x="4112427" y="6037805"/>
                </a:cubicBezTo>
                <a:cubicBezTo>
                  <a:pt x="4097371" y="6001744"/>
                  <a:pt x="4061761" y="5976431"/>
                  <a:pt x="4020203" y="5976431"/>
                </a:cubicBezTo>
                <a:close/>
                <a:moveTo>
                  <a:pt x="0" y="0"/>
                </a:moveTo>
                <a:lnTo>
                  <a:pt x="5433408" y="0"/>
                </a:lnTo>
                <a:lnTo>
                  <a:pt x="5433408" y="6603999"/>
                </a:lnTo>
                <a:lnTo>
                  <a:pt x="0" y="6603999"/>
                </a:lnTo>
                <a:close/>
              </a:path>
            </a:pathLst>
          </a:custGeom>
          <a:solidFill>
            <a:schemeClr val="bg1">
              <a:lumMod val="85000"/>
            </a:schemeClr>
          </a:solidFill>
        </p:spPr>
        <p:txBody>
          <a:bodyPr wrap="square">
            <a:noAutofit/>
          </a:bodyPr>
          <a:lstStyle>
            <a:lvl1pPr marL="0" indent="0">
              <a:buNone/>
              <a:defRPr/>
            </a:lvl1pPr>
          </a:lstStyle>
          <a:p>
            <a:r>
              <a:rPr lang="en-US"/>
              <a:t>Click icon to add picture</a:t>
            </a:r>
            <a:endParaRPr lang="en-AU" dirty="0"/>
          </a:p>
        </p:txBody>
      </p:sp>
      <p:sp>
        <p:nvSpPr>
          <p:cNvPr id="5" name="Content Placeholder 3">
            <a:extLst>
              <a:ext uri="{FF2B5EF4-FFF2-40B4-BE49-F238E27FC236}">
                <a16:creationId xmlns:a16="http://schemas.microsoft.com/office/drawing/2014/main" id="{5FE9996C-7DF1-4AD9-8C0B-785A943CAF2B}"/>
              </a:ext>
            </a:extLst>
          </p:cNvPr>
          <p:cNvSpPr>
            <a:spLocks noGrp="1"/>
          </p:cNvSpPr>
          <p:nvPr>
            <p:ph sz="half" idx="2"/>
          </p:nvPr>
        </p:nvSpPr>
        <p:spPr>
          <a:xfrm>
            <a:off x="998440" y="3608439"/>
            <a:ext cx="4647413" cy="1978342"/>
          </a:xfrm>
          <a:prstGeom prst="rect">
            <a:avLst/>
          </a:prstGeom>
        </p:spPr>
        <p:txBody>
          <a:bodyPr vert="horz" lIns="91440" tIns="45720" rIns="91440" bIns="45720" rtlCol="0">
            <a:noAutofit/>
          </a:bodyPr>
          <a:lstStyle>
            <a:lvl1pPr>
              <a:defRPr lang="en-US" noProof="0" dirty="0">
                <a:solidFill>
                  <a:schemeClr val="bg1"/>
                </a:solidFill>
              </a:defRPr>
            </a:lvl1pPr>
            <a:lvl2pPr>
              <a:defRPr lang="en-US" noProof="0" dirty="0">
                <a:solidFill>
                  <a:schemeClr val="bg1"/>
                </a:solidFill>
              </a:defRPr>
            </a:lvl2pPr>
            <a:lvl3pPr>
              <a:defRPr lang="en-US" noProof="0" dirty="0">
                <a:solidFill>
                  <a:schemeClr val="bg1"/>
                </a:solidFill>
              </a:defRPr>
            </a:lvl3pPr>
          </a:lstStyle>
          <a:p>
            <a:pPr lvl="0">
              <a:buBlip>
                <a:blip r:embed="rId2"/>
              </a:buBlip>
            </a:pPr>
            <a:r>
              <a:rPr lang="en-US" noProof="0"/>
              <a:t>Click to edit Master text styles</a:t>
            </a:r>
          </a:p>
          <a:p>
            <a:pPr lvl="1">
              <a:buBlip>
                <a:blip r:embed="rId2"/>
              </a:buBlip>
            </a:pPr>
            <a:r>
              <a:rPr lang="en-US" noProof="0"/>
              <a:t>Second level</a:t>
            </a:r>
          </a:p>
          <a:p>
            <a:pPr lvl="2">
              <a:buBlip>
                <a:blip r:embed="rId2"/>
              </a:buBlip>
            </a:pPr>
            <a:r>
              <a:rPr lang="en-US" noProof="0"/>
              <a:t>Third level</a:t>
            </a:r>
          </a:p>
        </p:txBody>
      </p:sp>
      <p:sp>
        <p:nvSpPr>
          <p:cNvPr id="6" name="Text Placeholder 2">
            <a:extLst>
              <a:ext uri="{FF2B5EF4-FFF2-40B4-BE49-F238E27FC236}">
                <a16:creationId xmlns:a16="http://schemas.microsoft.com/office/drawing/2014/main" id="{C494FD3D-74AE-46ED-96B7-05C1AB5BE1FD}"/>
              </a:ext>
            </a:extLst>
          </p:cNvPr>
          <p:cNvSpPr>
            <a:spLocks noGrp="1"/>
          </p:cNvSpPr>
          <p:nvPr>
            <p:ph type="body" idx="14"/>
          </p:nvPr>
        </p:nvSpPr>
        <p:spPr>
          <a:xfrm>
            <a:off x="998440" y="1557338"/>
            <a:ext cx="4647413" cy="1978342"/>
          </a:xfrm>
          <a:prstGeom prst="rect">
            <a:avLst/>
          </a:prstGeom>
        </p:spPr>
        <p:txBody>
          <a:bodyPr anchor="b">
            <a:noAutofit/>
          </a:bodyPr>
          <a:lstStyle>
            <a:lvl1pPr marL="0" indent="0" algn="l" defTabSz="914400" rtl="0" eaLnBrk="1" latinLnBrk="0" hangingPunct="1">
              <a:lnSpc>
                <a:spcPct val="90000"/>
              </a:lnSpc>
              <a:buNone/>
              <a:defRPr lang="en-US" sz="2400" kern="1200" dirty="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7" name="Quadro 17">
            <a:extLst>
              <a:ext uri="{FF2B5EF4-FFF2-40B4-BE49-F238E27FC236}">
                <a16:creationId xmlns:a16="http://schemas.microsoft.com/office/drawing/2014/main" id="{1024D288-2C95-42CB-A0E8-AF554F38A963}"/>
              </a:ext>
            </a:extLst>
          </p:cNvPr>
          <p:cNvSpPr/>
          <p:nvPr userDrawn="1"/>
        </p:nvSpPr>
        <p:spPr>
          <a:xfrm>
            <a:off x="0" y="0"/>
            <a:ext cx="12192000" cy="6858000"/>
          </a:xfrm>
          <a:prstGeom prst="frame">
            <a:avLst>
              <a:gd name="adj1" fmla="val 1816"/>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11" name="Rectangle 10">
            <a:extLst>
              <a:ext uri="{FF2B5EF4-FFF2-40B4-BE49-F238E27FC236}">
                <a16:creationId xmlns:a16="http://schemas.microsoft.com/office/drawing/2014/main" id="{8C39F0BF-B06A-45FC-9A83-984F7D0A0999}"/>
              </a:ext>
            </a:extLst>
          </p:cNvPr>
          <p:cNvSpPr/>
          <p:nvPr userDrawn="1"/>
        </p:nvSpPr>
        <p:spPr>
          <a:xfrm>
            <a:off x="-1582576" y="0"/>
            <a:ext cx="1440000" cy="9023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Content Slide with Image Option #1</a:t>
            </a:r>
            <a:br>
              <a:rPr lang="en-AU" sz="1200" b="1" dirty="0">
                <a:solidFill>
                  <a:schemeClr val="bg1"/>
                </a:solidFill>
              </a:rPr>
            </a:br>
            <a:r>
              <a:rPr lang="en-AU" sz="1200" b="1" dirty="0">
                <a:solidFill>
                  <a:schemeClr val="bg1"/>
                </a:solidFill>
              </a:rPr>
              <a:t>Green logo</a:t>
            </a:r>
            <a:endParaRPr lang="en-AU" sz="1200" dirty="0">
              <a:solidFill>
                <a:schemeClr val="bg1"/>
              </a:solidFill>
            </a:endParaRPr>
          </a:p>
        </p:txBody>
      </p:sp>
      <p:sp>
        <p:nvSpPr>
          <p:cNvPr id="12" name="Rectangle 11">
            <a:extLst>
              <a:ext uri="{FF2B5EF4-FFF2-40B4-BE49-F238E27FC236}">
                <a16:creationId xmlns:a16="http://schemas.microsoft.com/office/drawing/2014/main" id="{B3FF5A7E-73BE-460D-A712-E00E4EB8A881}"/>
              </a:ext>
            </a:extLst>
          </p:cNvPr>
          <p:cNvSpPr/>
          <p:nvPr userDrawn="1"/>
        </p:nvSpPr>
        <p:spPr>
          <a:xfrm>
            <a:off x="-1582576" y="1072662"/>
            <a:ext cx="1440000" cy="1581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Instructions –  how to replace the image:</a:t>
            </a:r>
          </a:p>
          <a:p>
            <a:endParaRPr lang="en-AU" sz="1200" dirty="0">
              <a:solidFill>
                <a:schemeClr val="bg1"/>
              </a:solidFill>
            </a:endParaRPr>
          </a:p>
          <a:p>
            <a:r>
              <a:rPr lang="en-AU" sz="1200" dirty="0">
                <a:solidFill>
                  <a:schemeClr val="bg1"/>
                </a:solidFill>
              </a:rPr>
              <a:t>Refer back to slide #1 on this template.</a:t>
            </a:r>
          </a:p>
        </p:txBody>
      </p:sp>
      <p:sp>
        <p:nvSpPr>
          <p:cNvPr id="13" name="Title 1">
            <a:extLst>
              <a:ext uri="{FF2B5EF4-FFF2-40B4-BE49-F238E27FC236}">
                <a16:creationId xmlns:a16="http://schemas.microsoft.com/office/drawing/2014/main" id="{76338F5F-EF8E-431D-BD4E-2CD155172EB8}"/>
              </a:ext>
            </a:extLst>
          </p:cNvPr>
          <p:cNvSpPr>
            <a:spLocks noGrp="1"/>
          </p:cNvSpPr>
          <p:nvPr>
            <p:ph type="title"/>
          </p:nvPr>
        </p:nvSpPr>
        <p:spPr>
          <a:xfrm>
            <a:off x="998440" y="540000"/>
            <a:ext cx="4647413" cy="867930"/>
          </a:xfrm>
        </p:spPr>
        <p:txBody>
          <a:bodyPr/>
          <a:lstStyle>
            <a:lvl1pPr>
              <a:defRPr>
                <a:solidFill>
                  <a:schemeClr val="bg1"/>
                </a:solidFill>
              </a:defRPr>
            </a:lvl1pPr>
          </a:lstStyle>
          <a:p>
            <a:r>
              <a:rPr lang="en-US" noProof="0"/>
              <a:t>Click to edit Master title style</a:t>
            </a:r>
            <a:endParaRPr lang="en-AU" noProof="0" dirty="0"/>
          </a:p>
        </p:txBody>
      </p:sp>
      <p:sp>
        <p:nvSpPr>
          <p:cNvPr id="14" name="Footer Placeholder 4">
            <a:extLst>
              <a:ext uri="{FF2B5EF4-FFF2-40B4-BE49-F238E27FC236}">
                <a16:creationId xmlns:a16="http://schemas.microsoft.com/office/drawing/2014/main" id="{826220F2-215D-46D0-9236-DE9A3274A4A0}"/>
              </a:ext>
            </a:extLst>
          </p:cNvPr>
          <p:cNvSpPr>
            <a:spLocks noGrp="1"/>
          </p:cNvSpPr>
          <p:nvPr>
            <p:ph type="ftr" sz="quarter" idx="3"/>
          </p:nvPr>
        </p:nvSpPr>
        <p:spPr>
          <a:xfrm>
            <a:off x="738193" y="6318221"/>
            <a:ext cx="1124064" cy="215444"/>
          </a:xfrm>
          <a:prstGeom prst="rect">
            <a:avLst/>
          </a:prstGeom>
        </p:spPr>
        <p:txBody>
          <a:bodyPr vert="horz" wrap="square" lIns="91440" tIns="45720" rIns="91440" bIns="45720" rtlCol="0" anchor="ctr">
            <a:spAutoFit/>
          </a:bodyPr>
          <a:lstStyle>
            <a:lvl1pPr algn="l">
              <a:defRPr sz="800">
                <a:solidFill>
                  <a:schemeClr val="bg1"/>
                </a:solidFill>
              </a:defRPr>
            </a:lvl1pPr>
          </a:lstStyle>
          <a:p>
            <a:r>
              <a:rPr lang="en-AU" dirty="0"/>
              <a:t>©GenesisCare 2021</a:t>
            </a:r>
          </a:p>
        </p:txBody>
      </p:sp>
      <p:sp>
        <p:nvSpPr>
          <p:cNvPr id="15" name="Slide Number Placeholder 5">
            <a:extLst>
              <a:ext uri="{FF2B5EF4-FFF2-40B4-BE49-F238E27FC236}">
                <a16:creationId xmlns:a16="http://schemas.microsoft.com/office/drawing/2014/main" id="{BC98EA4D-7D6D-424F-816E-581481A3F38E}"/>
              </a:ext>
            </a:extLst>
          </p:cNvPr>
          <p:cNvSpPr>
            <a:spLocks noGrp="1"/>
          </p:cNvSpPr>
          <p:nvPr>
            <p:ph type="sldNum" sz="quarter" idx="4"/>
          </p:nvPr>
        </p:nvSpPr>
        <p:spPr>
          <a:xfrm>
            <a:off x="1939496" y="6318221"/>
            <a:ext cx="312830" cy="215444"/>
          </a:xfrm>
          <a:prstGeom prst="rect">
            <a:avLst/>
          </a:prstGeom>
        </p:spPr>
        <p:txBody>
          <a:bodyPr vert="horz" wrap="square" lIns="91440" tIns="45720" rIns="91440" bIns="45720" rtlCol="0" anchor="ctr">
            <a:spAutoFit/>
          </a:bodyPr>
          <a:lstStyle>
            <a:lvl1pPr algn="l">
              <a:defRPr sz="800">
                <a:solidFill>
                  <a:schemeClr val="bg1"/>
                </a:solidFill>
              </a:defRPr>
            </a:lvl1pPr>
          </a:lstStyle>
          <a:p>
            <a:fld id="{FAB6D39D-1210-4F97-8D6B-D4136F467DEA}" type="slidenum">
              <a:rPr lang="en-AU" smtClean="0"/>
              <a:pPr/>
              <a:t>‹#›</a:t>
            </a:fld>
            <a:endParaRPr lang="en-AU" dirty="0"/>
          </a:p>
        </p:txBody>
      </p:sp>
    </p:spTree>
    <p:extLst>
      <p:ext uri="{BB962C8B-B14F-4D97-AF65-F5344CB8AC3E}">
        <p14:creationId xmlns:p14="http://schemas.microsoft.com/office/powerpoint/2010/main" val="288024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17 White Log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FCD3F6A-8AEE-4D18-8D99-6FCB97BC3C1C}"/>
              </a:ext>
            </a:extLst>
          </p:cNvPr>
          <p:cNvSpPr/>
          <p:nvPr userDrawn="1"/>
        </p:nvSpPr>
        <p:spPr>
          <a:xfrm>
            <a:off x="114299" y="126998"/>
            <a:ext cx="11963402" cy="65873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Rectangle 2">
            <a:extLst>
              <a:ext uri="{FF2B5EF4-FFF2-40B4-BE49-F238E27FC236}">
                <a16:creationId xmlns:a16="http://schemas.microsoft.com/office/drawing/2014/main" id="{77C6957B-2658-4F0B-9D6D-1138262B6B24}"/>
              </a:ext>
            </a:extLst>
          </p:cNvPr>
          <p:cNvSpPr/>
          <p:nvPr userDrawn="1"/>
        </p:nvSpPr>
        <p:spPr>
          <a:xfrm>
            <a:off x="6644293" y="143691"/>
            <a:ext cx="5433408" cy="6587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Picture Placeholder 26">
            <a:extLst>
              <a:ext uri="{FF2B5EF4-FFF2-40B4-BE49-F238E27FC236}">
                <a16:creationId xmlns:a16="http://schemas.microsoft.com/office/drawing/2014/main" id="{9CBA619E-8A0B-441D-BE73-E8872A0E8CD6}"/>
              </a:ext>
            </a:extLst>
          </p:cNvPr>
          <p:cNvSpPr>
            <a:spLocks noGrp="1"/>
          </p:cNvSpPr>
          <p:nvPr>
            <p:ph type="pic" sz="quarter" idx="13"/>
          </p:nvPr>
        </p:nvSpPr>
        <p:spPr>
          <a:xfrm>
            <a:off x="6644293" y="127003"/>
            <a:ext cx="5433408" cy="6603999"/>
          </a:xfrm>
          <a:custGeom>
            <a:avLst/>
            <a:gdLst>
              <a:gd name="connsiteX0" fmla="*/ 4911600 w 5433408"/>
              <a:gd name="connsiteY0" fmla="*/ 6270049 h 6603999"/>
              <a:gd name="connsiteX1" fmla="*/ 4935722 w 5433408"/>
              <a:gd name="connsiteY1" fmla="*/ 6296264 h 6603999"/>
              <a:gd name="connsiteX2" fmla="*/ 4911600 w 5433408"/>
              <a:gd name="connsiteY2" fmla="*/ 6322479 h 6603999"/>
              <a:gd name="connsiteX3" fmla="*/ 4887230 w 5433408"/>
              <a:gd name="connsiteY3" fmla="*/ 6296264 h 6603999"/>
              <a:gd name="connsiteX4" fmla="*/ 4911600 w 5433408"/>
              <a:gd name="connsiteY4" fmla="*/ 6270049 h 6603999"/>
              <a:gd name="connsiteX5" fmla="*/ 5068316 w 5433408"/>
              <a:gd name="connsiteY5" fmla="*/ 6268531 h 6603999"/>
              <a:gd name="connsiteX6" fmla="*/ 5088501 w 5433408"/>
              <a:gd name="connsiteY6" fmla="*/ 6287649 h 6603999"/>
              <a:gd name="connsiteX7" fmla="*/ 5045506 w 5433408"/>
              <a:gd name="connsiteY7" fmla="*/ 6287649 h 6603999"/>
              <a:gd name="connsiteX8" fmla="*/ 5068316 w 5433408"/>
              <a:gd name="connsiteY8" fmla="*/ 6268531 h 6603999"/>
              <a:gd name="connsiteX9" fmla="*/ 4516239 w 5433408"/>
              <a:gd name="connsiteY9" fmla="*/ 6268531 h 6603999"/>
              <a:gd name="connsiteX10" fmla="*/ 4536423 w 5433408"/>
              <a:gd name="connsiteY10" fmla="*/ 6287649 h 6603999"/>
              <a:gd name="connsiteX11" fmla="*/ 4493429 w 5433408"/>
              <a:gd name="connsiteY11" fmla="*/ 6287649 h 6603999"/>
              <a:gd name="connsiteX12" fmla="*/ 4516239 w 5433408"/>
              <a:gd name="connsiteY12" fmla="*/ 6268531 h 6603999"/>
              <a:gd name="connsiteX13" fmla="*/ 4332569 w 5433408"/>
              <a:gd name="connsiteY13" fmla="*/ 6268531 h 6603999"/>
              <a:gd name="connsiteX14" fmla="*/ 4352754 w 5433408"/>
              <a:gd name="connsiteY14" fmla="*/ 6287649 h 6603999"/>
              <a:gd name="connsiteX15" fmla="*/ 4309759 w 5433408"/>
              <a:gd name="connsiteY15" fmla="*/ 6287649 h 6603999"/>
              <a:gd name="connsiteX16" fmla="*/ 4332569 w 5433408"/>
              <a:gd name="connsiteY16" fmla="*/ 6268531 h 6603999"/>
              <a:gd name="connsiteX17" fmla="*/ 4640669 w 5433408"/>
              <a:gd name="connsiteY17" fmla="*/ 6253064 h 6603999"/>
              <a:gd name="connsiteX18" fmla="*/ 4640669 w 5433408"/>
              <a:gd name="connsiteY18" fmla="*/ 6339258 h 6603999"/>
              <a:gd name="connsiteX19" fmla="*/ 4661633 w 5433408"/>
              <a:gd name="connsiteY19" fmla="*/ 6339258 h 6603999"/>
              <a:gd name="connsiteX20" fmla="*/ 4661633 w 5433408"/>
              <a:gd name="connsiteY20" fmla="*/ 6253064 h 6603999"/>
              <a:gd name="connsiteX21" fmla="*/ 5015393 w 5433408"/>
              <a:gd name="connsiteY21" fmla="*/ 6251998 h 6603999"/>
              <a:gd name="connsiteX22" fmla="*/ 4991271 w 5433408"/>
              <a:gd name="connsiteY22" fmla="*/ 6264060 h 6603999"/>
              <a:gd name="connsiteX23" fmla="*/ 4991271 w 5433408"/>
              <a:gd name="connsiteY23" fmla="*/ 6253065 h 6603999"/>
              <a:gd name="connsiteX24" fmla="*/ 4971866 w 5433408"/>
              <a:gd name="connsiteY24" fmla="*/ 6253065 h 6603999"/>
              <a:gd name="connsiteX25" fmla="*/ 4971866 w 5433408"/>
              <a:gd name="connsiteY25" fmla="*/ 6339259 h 6603999"/>
              <a:gd name="connsiteX26" fmla="*/ 4992830 w 5433408"/>
              <a:gd name="connsiteY26" fmla="*/ 6339259 h 6603999"/>
              <a:gd name="connsiteX27" fmla="*/ 4992830 w 5433408"/>
              <a:gd name="connsiteY27" fmla="*/ 6296305 h 6603999"/>
              <a:gd name="connsiteX28" fmla="*/ 5022983 w 5433408"/>
              <a:gd name="connsiteY28" fmla="*/ 6272716 h 6603999"/>
              <a:gd name="connsiteX29" fmla="*/ 5022983 w 5433408"/>
              <a:gd name="connsiteY29" fmla="*/ 6253065 h 6603999"/>
              <a:gd name="connsiteX30" fmla="*/ 5015393 w 5433408"/>
              <a:gd name="connsiteY30" fmla="*/ 6251998 h 6603999"/>
              <a:gd name="connsiteX31" fmla="*/ 5068809 w 5433408"/>
              <a:gd name="connsiteY31" fmla="*/ 6251259 h 6603999"/>
              <a:gd name="connsiteX32" fmla="*/ 5024255 w 5433408"/>
              <a:gd name="connsiteY32" fmla="*/ 6296346 h 6603999"/>
              <a:gd name="connsiteX33" fmla="*/ 5070901 w 5433408"/>
              <a:gd name="connsiteY33" fmla="*/ 6341433 h 6603999"/>
              <a:gd name="connsiteX34" fmla="*/ 5105485 w 5433408"/>
              <a:gd name="connsiteY34" fmla="*/ 6328058 h 6603999"/>
              <a:gd name="connsiteX35" fmla="*/ 5095803 w 5433408"/>
              <a:gd name="connsiteY35" fmla="*/ 6313905 h 6603999"/>
              <a:gd name="connsiteX36" fmla="*/ 5071680 w 5433408"/>
              <a:gd name="connsiteY36" fmla="*/ 6323094 h 6603999"/>
              <a:gd name="connsiteX37" fmla="*/ 5044973 w 5433408"/>
              <a:gd name="connsiteY37" fmla="*/ 6303197 h 6603999"/>
              <a:gd name="connsiteX38" fmla="*/ 5107085 w 5433408"/>
              <a:gd name="connsiteY38" fmla="*/ 6303197 h 6603999"/>
              <a:gd name="connsiteX39" fmla="*/ 5108644 w 5433408"/>
              <a:gd name="connsiteY39" fmla="*/ 6290807 h 6603999"/>
              <a:gd name="connsiteX40" fmla="*/ 5068809 w 5433408"/>
              <a:gd name="connsiteY40" fmla="*/ 6251259 h 6603999"/>
              <a:gd name="connsiteX41" fmla="*/ 4907907 w 5433408"/>
              <a:gd name="connsiteY41" fmla="*/ 6251259 h 6603999"/>
              <a:gd name="connsiteX42" fmla="*/ 4865733 w 5433408"/>
              <a:gd name="connsiteY42" fmla="*/ 6296346 h 6603999"/>
              <a:gd name="connsiteX43" fmla="*/ 4907661 w 5433408"/>
              <a:gd name="connsiteY43" fmla="*/ 6341433 h 6603999"/>
              <a:gd name="connsiteX44" fmla="*/ 4936994 w 5433408"/>
              <a:gd name="connsiteY44" fmla="*/ 6327812 h 6603999"/>
              <a:gd name="connsiteX45" fmla="*/ 4936994 w 5433408"/>
              <a:gd name="connsiteY45" fmla="*/ 6339340 h 6603999"/>
              <a:gd name="connsiteX46" fmla="*/ 4956399 w 5433408"/>
              <a:gd name="connsiteY46" fmla="*/ 6339340 h 6603999"/>
              <a:gd name="connsiteX47" fmla="*/ 4956399 w 5433408"/>
              <a:gd name="connsiteY47" fmla="*/ 6253064 h 6603999"/>
              <a:gd name="connsiteX48" fmla="*/ 4934902 w 5433408"/>
              <a:gd name="connsiteY48" fmla="*/ 6253064 h 6603999"/>
              <a:gd name="connsiteX49" fmla="*/ 4934902 w 5433408"/>
              <a:gd name="connsiteY49" fmla="*/ 6261721 h 6603999"/>
              <a:gd name="connsiteX50" fmla="*/ 4907907 w 5433408"/>
              <a:gd name="connsiteY50" fmla="*/ 6251259 h 6603999"/>
              <a:gd name="connsiteX51" fmla="*/ 4709182 w 5433408"/>
              <a:gd name="connsiteY51" fmla="*/ 6251218 h 6603999"/>
              <a:gd name="connsiteX52" fmla="*/ 4678002 w 5433408"/>
              <a:gd name="connsiteY52" fmla="*/ 6276654 h 6603999"/>
              <a:gd name="connsiteX53" fmla="*/ 4696218 w 5433408"/>
              <a:gd name="connsiteY53" fmla="*/ 6300489 h 6603999"/>
              <a:gd name="connsiteX54" fmla="*/ 4710248 w 5433408"/>
              <a:gd name="connsiteY54" fmla="*/ 6306274 h 6603999"/>
              <a:gd name="connsiteX55" fmla="*/ 4720217 w 5433408"/>
              <a:gd name="connsiteY55" fmla="*/ 6315956 h 6603999"/>
              <a:gd name="connsiteX56" fmla="*/ 4708443 w 5433408"/>
              <a:gd name="connsiteY56" fmla="*/ 6323832 h 6603999"/>
              <a:gd name="connsiteX57" fmla="*/ 4683828 w 5433408"/>
              <a:gd name="connsiteY57" fmla="*/ 6311771 h 6603999"/>
              <a:gd name="connsiteX58" fmla="*/ 4672546 w 5433408"/>
              <a:gd name="connsiteY58" fmla="*/ 6324612 h 6603999"/>
              <a:gd name="connsiteX59" fmla="*/ 4707664 w 5433408"/>
              <a:gd name="connsiteY59" fmla="*/ 6341391 h 6603999"/>
              <a:gd name="connsiteX60" fmla="*/ 4740689 w 5433408"/>
              <a:gd name="connsiteY60" fmla="*/ 6314397 h 6603999"/>
              <a:gd name="connsiteX61" fmla="*/ 4720792 w 5433408"/>
              <a:gd name="connsiteY61" fmla="*/ 6290356 h 6603999"/>
              <a:gd name="connsiteX62" fmla="*/ 4708156 w 5433408"/>
              <a:gd name="connsiteY62" fmla="*/ 6285146 h 6603999"/>
              <a:gd name="connsiteX63" fmla="*/ 4697941 w 5433408"/>
              <a:gd name="connsiteY63" fmla="*/ 6276121 h 6603999"/>
              <a:gd name="connsiteX64" fmla="*/ 4708156 w 5433408"/>
              <a:gd name="connsiteY64" fmla="*/ 6268777 h 6603999"/>
              <a:gd name="connsiteX65" fmla="*/ 4728587 w 5433408"/>
              <a:gd name="connsiteY65" fmla="*/ 6277146 h 6603999"/>
              <a:gd name="connsiteX66" fmla="*/ 4739335 w 5433408"/>
              <a:gd name="connsiteY66" fmla="*/ 6264305 h 6603999"/>
              <a:gd name="connsiteX67" fmla="*/ 4709182 w 5433408"/>
              <a:gd name="connsiteY67" fmla="*/ 6251218 h 6603999"/>
              <a:gd name="connsiteX68" fmla="*/ 4598741 w 5433408"/>
              <a:gd name="connsiteY68" fmla="*/ 6251218 h 6603999"/>
              <a:gd name="connsiteX69" fmla="*/ 4567561 w 5433408"/>
              <a:gd name="connsiteY69" fmla="*/ 6276654 h 6603999"/>
              <a:gd name="connsiteX70" fmla="*/ 4585777 w 5433408"/>
              <a:gd name="connsiteY70" fmla="*/ 6300489 h 6603999"/>
              <a:gd name="connsiteX71" fmla="*/ 4599807 w 5433408"/>
              <a:gd name="connsiteY71" fmla="*/ 6306274 h 6603999"/>
              <a:gd name="connsiteX72" fmla="*/ 4609776 w 5433408"/>
              <a:gd name="connsiteY72" fmla="*/ 6315956 h 6603999"/>
              <a:gd name="connsiteX73" fmla="*/ 4598002 w 5433408"/>
              <a:gd name="connsiteY73" fmla="*/ 6323832 h 6603999"/>
              <a:gd name="connsiteX74" fmla="*/ 4573387 w 5433408"/>
              <a:gd name="connsiteY74" fmla="*/ 6311771 h 6603999"/>
              <a:gd name="connsiteX75" fmla="*/ 4562105 w 5433408"/>
              <a:gd name="connsiteY75" fmla="*/ 6324612 h 6603999"/>
              <a:gd name="connsiteX76" fmla="*/ 4597223 w 5433408"/>
              <a:gd name="connsiteY76" fmla="*/ 6341391 h 6603999"/>
              <a:gd name="connsiteX77" fmla="*/ 4630248 w 5433408"/>
              <a:gd name="connsiteY77" fmla="*/ 6314397 h 6603999"/>
              <a:gd name="connsiteX78" fmla="*/ 4610351 w 5433408"/>
              <a:gd name="connsiteY78" fmla="*/ 6290356 h 6603999"/>
              <a:gd name="connsiteX79" fmla="*/ 4597715 w 5433408"/>
              <a:gd name="connsiteY79" fmla="*/ 6285146 h 6603999"/>
              <a:gd name="connsiteX80" fmla="*/ 4587500 w 5433408"/>
              <a:gd name="connsiteY80" fmla="*/ 6276121 h 6603999"/>
              <a:gd name="connsiteX81" fmla="*/ 4597715 w 5433408"/>
              <a:gd name="connsiteY81" fmla="*/ 6268777 h 6603999"/>
              <a:gd name="connsiteX82" fmla="*/ 4618146 w 5433408"/>
              <a:gd name="connsiteY82" fmla="*/ 6277146 h 6603999"/>
              <a:gd name="connsiteX83" fmla="*/ 4628894 w 5433408"/>
              <a:gd name="connsiteY83" fmla="*/ 6264305 h 6603999"/>
              <a:gd name="connsiteX84" fmla="*/ 4598741 w 5433408"/>
              <a:gd name="connsiteY84" fmla="*/ 6251218 h 6603999"/>
              <a:gd name="connsiteX85" fmla="*/ 4516732 w 5433408"/>
              <a:gd name="connsiteY85" fmla="*/ 6251218 h 6603999"/>
              <a:gd name="connsiteX86" fmla="*/ 4472178 w 5433408"/>
              <a:gd name="connsiteY86" fmla="*/ 6296305 h 6603999"/>
              <a:gd name="connsiteX87" fmla="*/ 4518824 w 5433408"/>
              <a:gd name="connsiteY87" fmla="*/ 6341391 h 6603999"/>
              <a:gd name="connsiteX88" fmla="*/ 4553408 w 5433408"/>
              <a:gd name="connsiteY88" fmla="*/ 6328017 h 6603999"/>
              <a:gd name="connsiteX89" fmla="*/ 4543726 w 5433408"/>
              <a:gd name="connsiteY89" fmla="*/ 6313864 h 6603999"/>
              <a:gd name="connsiteX90" fmla="*/ 4519603 w 5433408"/>
              <a:gd name="connsiteY90" fmla="*/ 6323053 h 6603999"/>
              <a:gd name="connsiteX91" fmla="*/ 4492896 w 5433408"/>
              <a:gd name="connsiteY91" fmla="*/ 6303156 h 6603999"/>
              <a:gd name="connsiteX92" fmla="*/ 4555008 w 5433408"/>
              <a:gd name="connsiteY92" fmla="*/ 6303156 h 6603999"/>
              <a:gd name="connsiteX93" fmla="*/ 4556567 w 5433408"/>
              <a:gd name="connsiteY93" fmla="*/ 6290848 h 6603999"/>
              <a:gd name="connsiteX94" fmla="*/ 4516732 w 5433408"/>
              <a:gd name="connsiteY94" fmla="*/ 6251218 h 6603999"/>
              <a:gd name="connsiteX95" fmla="*/ 4429225 w 5433408"/>
              <a:gd name="connsiteY95" fmla="*/ 6251218 h 6603999"/>
              <a:gd name="connsiteX96" fmla="*/ 4403789 w 5433408"/>
              <a:gd name="connsiteY96" fmla="*/ 6261433 h 6603999"/>
              <a:gd name="connsiteX97" fmla="*/ 4403789 w 5433408"/>
              <a:gd name="connsiteY97" fmla="*/ 6253064 h 6603999"/>
              <a:gd name="connsiteX98" fmla="*/ 4384384 w 5433408"/>
              <a:gd name="connsiteY98" fmla="*/ 6253064 h 6603999"/>
              <a:gd name="connsiteX99" fmla="*/ 4384384 w 5433408"/>
              <a:gd name="connsiteY99" fmla="*/ 6339258 h 6603999"/>
              <a:gd name="connsiteX100" fmla="*/ 4405348 w 5433408"/>
              <a:gd name="connsiteY100" fmla="*/ 6339258 h 6603999"/>
              <a:gd name="connsiteX101" fmla="*/ 4405348 w 5433408"/>
              <a:gd name="connsiteY101" fmla="*/ 6287895 h 6603999"/>
              <a:gd name="connsiteX102" fmla="*/ 4423440 w 5433408"/>
              <a:gd name="connsiteY102" fmla="*/ 6270090 h 6603999"/>
              <a:gd name="connsiteX103" fmla="*/ 4440753 w 5433408"/>
              <a:gd name="connsiteY103" fmla="*/ 6287895 h 6603999"/>
              <a:gd name="connsiteX104" fmla="*/ 4440753 w 5433408"/>
              <a:gd name="connsiteY104" fmla="*/ 6339258 h 6603999"/>
              <a:gd name="connsiteX105" fmla="*/ 4461717 w 5433408"/>
              <a:gd name="connsiteY105" fmla="*/ 6339258 h 6603999"/>
              <a:gd name="connsiteX106" fmla="*/ 4461717 w 5433408"/>
              <a:gd name="connsiteY106" fmla="*/ 6285803 h 6603999"/>
              <a:gd name="connsiteX107" fmla="*/ 4429225 w 5433408"/>
              <a:gd name="connsiteY107" fmla="*/ 6251218 h 6603999"/>
              <a:gd name="connsiteX108" fmla="*/ 4333062 w 5433408"/>
              <a:gd name="connsiteY108" fmla="*/ 6251218 h 6603999"/>
              <a:gd name="connsiteX109" fmla="*/ 4288508 w 5433408"/>
              <a:gd name="connsiteY109" fmla="*/ 6296305 h 6603999"/>
              <a:gd name="connsiteX110" fmla="*/ 4335154 w 5433408"/>
              <a:gd name="connsiteY110" fmla="*/ 6341391 h 6603999"/>
              <a:gd name="connsiteX111" fmla="*/ 4369738 w 5433408"/>
              <a:gd name="connsiteY111" fmla="*/ 6328017 h 6603999"/>
              <a:gd name="connsiteX112" fmla="*/ 4360056 w 5433408"/>
              <a:gd name="connsiteY112" fmla="*/ 6313864 h 6603999"/>
              <a:gd name="connsiteX113" fmla="*/ 4335933 w 5433408"/>
              <a:gd name="connsiteY113" fmla="*/ 6323053 h 6603999"/>
              <a:gd name="connsiteX114" fmla="*/ 4309226 w 5433408"/>
              <a:gd name="connsiteY114" fmla="*/ 6303156 h 6603999"/>
              <a:gd name="connsiteX115" fmla="*/ 4371338 w 5433408"/>
              <a:gd name="connsiteY115" fmla="*/ 6303156 h 6603999"/>
              <a:gd name="connsiteX116" fmla="*/ 4372897 w 5433408"/>
              <a:gd name="connsiteY116" fmla="*/ 6290848 h 6603999"/>
              <a:gd name="connsiteX117" fmla="*/ 4333062 w 5433408"/>
              <a:gd name="connsiteY117" fmla="*/ 6251218 h 6603999"/>
              <a:gd name="connsiteX118" fmla="*/ 4810185 w 5433408"/>
              <a:gd name="connsiteY118" fmla="*/ 6221352 h 6603999"/>
              <a:gd name="connsiteX119" fmla="*/ 4748606 w 5433408"/>
              <a:gd name="connsiteY119" fmla="*/ 6281372 h 6603999"/>
              <a:gd name="connsiteX120" fmla="*/ 4810185 w 5433408"/>
              <a:gd name="connsiteY120" fmla="*/ 6341392 h 6603999"/>
              <a:gd name="connsiteX121" fmla="*/ 4860482 w 5433408"/>
              <a:gd name="connsiteY121" fmla="*/ 6313865 h 6603999"/>
              <a:gd name="connsiteX122" fmla="*/ 4844236 w 5433408"/>
              <a:gd name="connsiteY122" fmla="*/ 6302090 h 6603999"/>
              <a:gd name="connsiteX123" fmla="*/ 4810185 w 5433408"/>
              <a:gd name="connsiteY123" fmla="*/ 6321741 h 6603999"/>
              <a:gd name="connsiteX124" fmla="*/ 4770637 w 5433408"/>
              <a:gd name="connsiteY124" fmla="*/ 6281372 h 6603999"/>
              <a:gd name="connsiteX125" fmla="*/ 4810185 w 5433408"/>
              <a:gd name="connsiteY125" fmla="*/ 6241004 h 6603999"/>
              <a:gd name="connsiteX126" fmla="*/ 4844236 w 5433408"/>
              <a:gd name="connsiteY126" fmla="*/ 6260654 h 6603999"/>
              <a:gd name="connsiteX127" fmla="*/ 4860482 w 5433408"/>
              <a:gd name="connsiteY127" fmla="*/ 6249126 h 6603999"/>
              <a:gd name="connsiteX128" fmla="*/ 4810185 w 5433408"/>
              <a:gd name="connsiteY128" fmla="*/ 6221352 h 6603999"/>
              <a:gd name="connsiteX129" fmla="*/ 4224057 w 5433408"/>
              <a:gd name="connsiteY129" fmla="*/ 6221352 h 6603999"/>
              <a:gd name="connsiteX130" fmla="*/ 4162232 w 5433408"/>
              <a:gd name="connsiteY130" fmla="*/ 6281372 h 6603999"/>
              <a:gd name="connsiteX131" fmla="*/ 4224057 w 5433408"/>
              <a:gd name="connsiteY131" fmla="*/ 6341392 h 6603999"/>
              <a:gd name="connsiteX132" fmla="*/ 4278580 w 5433408"/>
              <a:gd name="connsiteY132" fmla="*/ 6310706 h 6603999"/>
              <a:gd name="connsiteX133" fmla="*/ 4278580 w 5433408"/>
              <a:gd name="connsiteY133" fmla="*/ 6276942 h 6603999"/>
              <a:gd name="connsiteX134" fmla="*/ 4223524 w 5433408"/>
              <a:gd name="connsiteY134" fmla="*/ 6276942 h 6603999"/>
              <a:gd name="connsiteX135" fmla="*/ 4223524 w 5433408"/>
              <a:gd name="connsiteY135" fmla="*/ 6295526 h 6603999"/>
              <a:gd name="connsiteX136" fmla="*/ 4257288 w 5433408"/>
              <a:gd name="connsiteY136" fmla="*/ 6295526 h 6603999"/>
              <a:gd name="connsiteX137" fmla="*/ 4257288 w 5433408"/>
              <a:gd name="connsiteY137" fmla="*/ 6307793 h 6603999"/>
              <a:gd name="connsiteX138" fmla="*/ 4224837 w 5433408"/>
              <a:gd name="connsiteY138" fmla="*/ 6321987 h 6603999"/>
              <a:gd name="connsiteX139" fmla="*/ 4184017 w 5433408"/>
              <a:gd name="connsiteY139" fmla="*/ 6281372 h 6603999"/>
              <a:gd name="connsiteX140" fmla="*/ 4223524 w 5433408"/>
              <a:gd name="connsiteY140" fmla="*/ 6241004 h 6603999"/>
              <a:gd name="connsiteX141" fmla="*/ 4256221 w 5433408"/>
              <a:gd name="connsiteY141" fmla="*/ 6258357 h 6603999"/>
              <a:gd name="connsiteX142" fmla="*/ 4272549 w 5433408"/>
              <a:gd name="connsiteY142" fmla="*/ 6246788 h 6603999"/>
              <a:gd name="connsiteX143" fmla="*/ 4224057 w 5433408"/>
              <a:gd name="connsiteY143" fmla="*/ 6221352 h 6603999"/>
              <a:gd name="connsiteX144" fmla="*/ 4651172 w 5433408"/>
              <a:gd name="connsiteY144" fmla="*/ 6211916 h 6603999"/>
              <a:gd name="connsiteX145" fmla="*/ 4637551 w 5433408"/>
              <a:gd name="connsiteY145" fmla="*/ 6225537 h 6603999"/>
              <a:gd name="connsiteX146" fmla="*/ 4651172 w 5433408"/>
              <a:gd name="connsiteY146" fmla="*/ 6238624 h 6603999"/>
              <a:gd name="connsiteX147" fmla="*/ 4665079 w 5433408"/>
              <a:gd name="connsiteY147" fmla="*/ 6225537 h 6603999"/>
              <a:gd name="connsiteX148" fmla="*/ 4651172 w 5433408"/>
              <a:gd name="connsiteY148" fmla="*/ 6211916 h 6603999"/>
              <a:gd name="connsiteX149" fmla="*/ 4020203 w 5433408"/>
              <a:gd name="connsiteY149" fmla="*/ 5976431 h 6603999"/>
              <a:gd name="connsiteX150" fmla="*/ 3920306 w 5433408"/>
              <a:gd name="connsiteY150" fmla="*/ 6076287 h 6603999"/>
              <a:gd name="connsiteX151" fmla="*/ 4000305 w 5433408"/>
              <a:gd name="connsiteY151" fmla="*/ 6174132 h 6603999"/>
              <a:gd name="connsiteX152" fmla="*/ 4000305 w 5433408"/>
              <a:gd name="connsiteY152" fmla="*/ 6176142 h 6603999"/>
              <a:gd name="connsiteX153" fmla="*/ 3943977 w 5433408"/>
              <a:gd name="connsiteY153" fmla="*/ 6176142 h 6603999"/>
              <a:gd name="connsiteX154" fmla="*/ 3920306 w 5433408"/>
              <a:gd name="connsiteY154" fmla="*/ 6240675 h 6603999"/>
              <a:gd name="connsiteX155" fmla="*/ 4020203 w 5433408"/>
              <a:gd name="connsiteY155" fmla="*/ 6340531 h 6603999"/>
              <a:gd name="connsiteX156" fmla="*/ 4120099 w 5433408"/>
              <a:gd name="connsiteY156" fmla="*/ 6240675 h 6603999"/>
              <a:gd name="connsiteX157" fmla="*/ 4076899 w 5433408"/>
              <a:gd name="connsiteY157" fmla="*/ 6158460 h 6603999"/>
              <a:gd name="connsiteX158" fmla="*/ 4112386 w 5433408"/>
              <a:gd name="connsiteY158" fmla="*/ 6114728 h 6603999"/>
              <a:gd name="connsiteX159" fmla="*/ 4204611 w 5433408"/>
              <a:gd name="connsiteY159" fmla="*/ 6176101 h 6603999"/>
              <a:gd name="connsiteX160" fmla="*/ 4247482 w 5433408"/>
              <a:gd name="connsiteY160" fmla="*/ 6166460 h 6603999"/>
              <a:gd name="connsiteX161" fmla="*/ 4247482 w 5433408"/>
              <a:gd name="connsiteY161" fmla="*/ 5986072 h 6603999"/>
              <a:gd name="connsiteX162" fmla="*/ 4204652 w 5433408"/>
              <a:gd name="connsiteY162" fmla="*/ 5976431 h 6603999"/>
              <a:gd name="connsiteX163" fmla="*/ 4112427 w 5433408"/>
              <a:gd name="connsiteY163" fmla="*/ 6037805 h 6603999"/>
              <a:gd name="connsiteX164" fmla="*/ 4020203 w 5433408"/>
              <a:gd name="connsiteY164" fmla="*/ 5976431 h 6603999"/>
              <a:gd name="connsiteX165" fmla="*/ 0 w 5433408"/>
              <a:gd name="connsiteY165" fmla="*/ 0 h 6603999"/>
              <a:gd name="connsiteX166" fmla="*/ 5433408 w 5433408"/>
              <a:gd name="connsiteY166" fmla="*/ 0 h 6603999"/>
              <a:gd name="connsiteX167" fmla="*/ 5433408 w 5433408"/>
              <a:gd name="connsiteY167" fmla="*/ 6603999 h 6603999"/>
              <a:gd name="connsiteX168" fmla="*/ 0 w 5433408"/>
              <a:gd name="connsiteY168" fmla="*/ 6603999 h 660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5433408" h="6603999">
                <a:moveTo>
                  <a:pt x="4911600" y="6270049"/>
                </a:moveTo>
                <a:cubicBezTo>
                  <a:pt x="4926082" y="6270049"/>
                  <a:pt x="4935722" y="6281495"/>
                  <a:pt x="4935722" y="6296264"/>
                </a:cubicBezTo>
                <a:cubicBezTo>
                  <a:pt x="4935681" y="6311279"/>
                  <a:pt x="4926327" y="6322479"/>
                  <a:pt x="4911600" y="6322479"/>
                </a:cubicBezTo>
                <a:cubicBezTo>
                  <a:pt x="4897979" y="6322479"/>
                  <a:pt x="4887230" y="6312017"/>
                  <a:pt x="4887230" y="6296264"/>
                </a:cubicBezTo>
                <a:cubicBezTo>
                  <a:pt x="4887230" y="6280797"/>
                  <a:pt x="4897446" y="6270049"/>
                  <a:pt x="4911600" y="6270049"/>
                </a:cubicBezTo>
                <a:close/>
                <a:moveTo>
                  <a:pt x="5068316" y="6268531"/>
                </a:moveTo>
                <a:cubicBezTo>
                  <a:pt x="5079065" y="6268531"/>
                  <a:pt x="5087967" y="6275341"/>
                  <a:pt x="5088501" y="6287649"/>
                </a:cubicBezTo>
                <a:lnTo>
                  <a:pt x="5045506" y="6287649"/>
                </a:lnTo>
                <a:cubicBezTo>
                  <a:pt x="5048132" y="6276121"/>
                  <a:pt x="5056788" y="6268531"/>
                  <a:pt x="5068316" y="6268531"/>
                </a:cubicBezTo>
                <a:close/>
                <a:moveTo>
                  <a:pt x="4516239" y="6268531"/>
                </a:moveTo>
                <a:cubicBezTo>
                  <a:pt x="4526988" y="6268531"/>
                  <a:pt x="4535890" y="6275341"/>
                  <a:pt x="4536423" y="6287649"/>
                </a:cubicBezTo>
                <a:lnTo>
                  <a:pt x="4493429" y="6287649"/>
                </a:lnTo>
                <a:cubicBezTo>
                  <a:pt x="4496055" y="6276121"/>
                  <a:pt x="4504711" y="6268531"/>
                  <a:pt x="4516239" y="6268531"/>
                </a:cubicBezTo>
                <a:close/>
                <a:moveTo>
                  <a:pt x="4332569" y="6268531"/>
                </a:moveTo>
                <a:cubicBezTo>
                  <a:pt x="4343318" y="6268531"/>
                  <a:pt x="4352220" y="6275341"/>
                  <a:pt x="4352754" y="6287649"/>
                </a:cubicBezTo>
                <a:lnTo>
                  <a:pt x="4309759" y="6287649"/>
                </a:lnTo>
                <a:cubicBezTo>
                  <a:pt x="4312385" y="6276121"/>
                  <a:pt x="4321041" y="6268531"/>
                  <a:pt x="4332569" y="6268531"/>
                </a:cubicBezTo>
                <a:close/>
                <a:moveTo>
                  <a:pt x="4640669" y="6253064"/>
                </a:moveTo>
                <a:lnTo>
                  <a:pt x="4640669" y="6339258"/>
                </a:lnTo>
                <a:lnTo>
                  <a:pt x="4661633" y="6339258"/>
                </a:lnTo>
                <a:lnTo>
                  <a:pt x="4661633" y="6253064"/>
                </a:lnTo>
                <a:close/>
                <a:moveTo>
                  <a:pt x="5015393" y="6251998"/>
                </a:moveTo>
                <a:cubicBezTo>
                  <a:pt x="5005671" y="6251998"/>
                  <a:pt x="4997014" y="6256224"/>
                  <a:pt x="4991271" y="6264060"/>
                </a:cubicBezTo>
                <a:lnTo>
                  <a:pt x="4991271" y="6253065"/>
                </a:lnTo>
                <a:lnTo>
                  <a:pt x="4971866" y="6253065"/>
                </a:lnTo>
                <a:lnTo>
                  <a:pt x="4971866" y="6339259"/>
                </a:lnTo>
                <a:lnTo>
                  <a:pt x="4992830" y="6339259"/>
                </a:lnTo>
                <a:lnTo>
                  <a:pt x="4992830" y="6296305"/>
                </a:lnTo>
                <a:cubicBezTo>
                  <a:pt x="4992830" y="6278336"/>
                  <a:pt x="5005424" y="6269844"/>
                  <a:pt x="5022983" y="6272716"/>
                </a:cubicBezTo>
                <a:lnTo>
                  <a:pt x="5022983" y="6253065"/>
                </a:lnTo>
                <a:cubicBezTo>
                  <a:pt x="5020891" y="6252531"/>
                  <a:pt x="5018265" y="6251998"/>
                  <a:pt x="5015393" y="6251998"/>
                </a:cubicBezTo>
                <a:close/>
                <a:moveTo>
                  <a:pt x="5068809" y="6251259"/>
                </a:moveTo>
                <a:cubicBezTo>
                  <a:pt x="5044686" y="6251259"/>
                  <a:pt x="5024255" y="6270131"/>
                  <a:pt x="5024255" y="6296346"/>
                </a:cubicBezTo>
                <a:cubicBezTo>
                  <a:pt x="5024255" y="6322807"/>
                  <a:pt x="5044439" y="6341433"/>
                  <a:pt x="5070901" y="6341433"/>
                </a:cubicBezTo>
                <a:cubicBezTo>
                  <a:pt x="5079270" y="6341433"/>
                  <a:pt x="5093424" y="6338807"/>
                  <a:pt x="5105485" y="6328058"/>
                </a:cubicBezTo>
                <a:lnTo>
                  <a:pt x="5095803" y="6313905"/>
                </a:lnTo>
                <a:cubicBezTo>
                  <a:pt x="5089239" y="6319402"/>
                  <a:pt x="5080090" y="6323094"/>
                  <a:pt x="5071680" y="6323094"/>
                </a:cubicBezTo>
                <a:cubicBezTo>
                  <a:pt x="5058060" y="6323094"/>
                  <a:pt x="5048378" y="6316038"/>
                  <a:pt x="5044973" y="6303197"/>
                </a:cubicBezTo>
                <a:lnTo>
                  <a:pt x="5107085" y="6303197"/>
                </a:lnTo>
                <a:cubicBezTo>
                  <a:pt x="5108111" y="6300243"/>
                  <a:pt x="5108644" y="6296018"/>
                  <a:pt x="5108644" y="6290807"/>
                </a:cubicBezTo>
                <a:cubicBezTo>
                  <a:pt x="5108644" y="6268531"/>
                  <a:pt x="5092644" y="6251259"/>
                  <a:pt x="5068809" y="6251259"/>
                </a:cubicBezTo>
                <a:close/>
                <a:moveTo>
                  <a:pt x="4907907" y="6251259"/>
                </a:moveTo>
                <a:cubicBezTo>
                  <a:pt x="4883005" y="6251259"/>
                  <a:pt x="4865733" y="6271444"/>
                  <a:pt x="4865733" y="6296346"/>
                </a:cubicBezTo>
                <a:cubicBezTo>
                  <a:pt x="4865733" y="6320961"/>
                  <a:pt x="4881979" y="6341433"/>
                  <a:pt x="4907661" y="6341433"/>
                </a:cubicBezTo>
                <a:cubicBezTo>
                  <a:pt x="4920502" y="6341433"/>
                  <a:pt x="4929692" y="6337781"/>
                  <a:pt x="4936994" y="6327812"/>
                </a:cubicBezTo>
                <a:lnTo>
                  <a:pt x="4936994" y="6339340"/>
                </a:lnTo>
                <a:lnTo>
                  <a:pt x="4956399" y="6339340"/>
                </a:lnTo>
                <a:lnTo>
                  <a:pt x="4956399" y="6253064"/>
                </a:lnTo>
                <a:lnTo>
                  <a:pt x="4934902" y="6253064"/>
                </a:lnTo>
                <a:lnTo>
                  <a:pt x="4934902" y="6261721"/>
                </a:lnTo>
                <a:cubicBezTo>
                  <a:pt x="4927558" y="6254377"/>
                  <a:pt x="4918656" y="6251259"/>
                  <a:pt x="4907907" y="6251259"/>
                </a:cubicBezTo>
                <a:close/>
                <a:moveTo>
                  <a:pt x="4709182" y="6251218"/>
                </a:moveTo>
                <a:cubicBezTo>
                  <a:pt x="4691869" y="6251218"/>
                  <a:pt x="4678002" y="6260121"/>
                  <a:pt x="4678002" y="6276654"/>
                </a:cubicBezTo>
                <a:cubicBezTo>
                  <a:pt x="4678002" y="6290807"/>
                  <a:pt x="4687684" y="6297002"/>
                  <a:pt x="4696218" y="6300489"/>
                </a:cubicBezTo>
                <a:lnTo>
                  <a:pt x="4710248" y="6306274"/>
                </a:lnTo>
                <a:cubicBezTo>
                  <a:pt x="4717551" y="6309269"/>
                  <a:pt x="4720217" y="6311320"/>
                  <a:pt x="4720217" y="6315956"/>
                </a:cubicBezTo>
                <a:cubicBezTo>
                  <a:pt x="4720217" y="6319935"/>
                  <a:pt x="4716771" y="6323832"/>
                  <a:pt x="4708443" y="6323832"/>
                </a:cubicBezTo>
                <a:cubicBezTo>
                  <a:pt x="4699007" y="6323832"/>
                  <a:pt x="4689530" y="6318581"/>
                  <a:pt x="4683828" y="6311771"/>
                </a:cubicBezTo>
                <a:lnTo>
                  <a:pt x="4672546" y="6324612"/>
                </a:lnTo>
                <a:cubicBezTo>
                  <a:pt x="4680423" y="6335894"/>
                  <a:pt x="4693264" y="6341391"/>
                  <a:pt x="4707664" y="6341391"/>
                </a:cubicBezTo>
                <a:cubicBezTo>
                  <a:pt x="4726248" y="6341391"/>
                  <a:pt x="4740689" y="6332489"/>
                  <a:pt x="4740689" y="6314397"/>
                </a:cubicBezTo>
                <a:cubicBezTo>
                  <a:pt x="4740648" y="6301802"/>
                  <a:pt x="4732197" y="6295033"/>
                  <a:pt x="4720792" y="6290356"/>
                </a:cubicBezTo>
                <a:lnTo>
                  <a:pt x="4708156" y="6285146"/>
                </a:lnTo>
                <a:cubicBezTo>
                  <a:pt x="4700812" y="6282110"/>
                  <a:pt x="4697941" y="6279525"/>
                  <a:pt x="4697941" y="6276121"/>
                </a:cubicBezTo>
                <a:cubicBezTo>
                  <a:pt x="4697941" y="6272182"/>
                  <a:pt x="4701592" y="6268777"/>
                  <a:pt x="4708156" y="6268777"/>
                </a:cubicBezTo>
                <a:cubicBezTo>
                  <a:pt x="4715746" y="6268777"/>
                  <a:pt x="4722310" y="6271936"/>
                  <a:pt x="4728587" y="6277146"/>
                </a:cubicBezTo>
                <a:lnTo>
                  <a:pt x="4739335" y="6264305"/>
                </a:lnTo>
                <a:cubicBezTo>
                  <a:pt x="4731458" y="6255649"/>
                  <a:pt x="4721776" y="6251218"/>
                  <a:pt x="4709182" y="6251218"/>
                </a:cubicBezTo>
                <a:close/>
                <a:moveTo>
                  <a:pt x="4598741" y="6251218"/>
                </a:moveTo>
                <a:cubicBezTo>
                  <a:pt x="4581428" y="6251218"/>
                  <a:pt x="4567561" y="6260121"/>
                  <a:pt x="4567561" y="6276654"/>
                </a:cubicBezTo>
                <a:cubicBezTo>
                  <a:pt x="4567561" y="6290807"/>
                  <a:pt x="4577243" y="6297002"/>
                  <a:pt x="4585777" y="6300489"/>
                </a:cubicBezTo>
                <a:lnTo>
                  <a:pt x="4599807" y="6306274"/>
                </a:lnTo>
                <a:cubicBezTo>
                  <a:pt x="4607110" y="6309269"/>
                  <a:pt x="4609776" y="6311320"/>
                  <a:pt x="4609776" y="6315956"/>
                </a:cubicBezTo>
                <a:cubicBezTo>
                  <a:pt x="4609776" y="6319935"/>
                  <a:pt x="4606330" y="6323832"/>
                  <a:pt x="4598002" y="6323832"/>
                </a:cubicBezTo>
                <a:cubicBezTo>
                  <a:pt x="4588566" y="6323832"/>
                  <a:pt x="4579089" y="6318581"/>
                  <a:pt x="4573387" y="6311771"/>
                </a:cubicBezTo>
                <a:lnTo>
                  <a:pt x="4562105" y="6324612"/>
                </a:lnTo>
                <a:cubicBezTo>
                  <a:pt x="4569982" y="6335894"/>
                  <a:pt x="4582823" y="6341391"/>
                  <a:pt x="4597223" y="6341391"/>
                </a:cubicBezTo>
                <a:cubicBezTo>
                  <a:pt x="4615807" y="6341391"/>
                  <a:pt x="4630248" y="6332489"/>
                  <a:pt x="4630248" y="6314397"/>
                </a:cubicBezTo>
                <a:cubicBezTo>
                  <a:pt x="4630207" y="6301802"/>
                  <a:pt x="4621797" y="6295033"/>
                  <a:pt x="4610351" y="6290356"/>
                </a:cubicBezTo>
                <a:lnTo>
                  <a:pt x="4597715" y="6285146"/>
                </a:lnTo>
                <a:cubicBezTo>
                  <a:pt x="4590371" y="6282110"/>
                  <a:pt x="4587500" y="6279525"/>
                  <a:pt x="4587500" y="6276121"/>
                </a:cubicBezTo>
                <a:cubicBezTo>
                  <a:pt x="4587500" y="6272182"/>
                  <a:pt x="4591151" y="6268777"/>
                  <a:pt x="4597715" y="6268777"/>
                </a:cubicBezTo>
                <a:cubicBezTo>
                  <a:pt x="4605305" y="6268777"/>
                  <a:pt x="4611869" y="6271936"/>
                  <a:pt x="4618146" y="6277146"/>
                </a:cubicBezTo>
                <a:lnTo>
                  <a:pt x="4628894" y="6264305"/>
                </a:lnTo>
                <a:cubicBezTo>
                  <a:pt x="4621017" y="6255649"/>
                  <a:pt x="4611335" y="6251218"/>
                  <a:pt x="4598741" y="6251218"/>
                </a:cubicBezTo>
                <a:close/>
                <a:moveTo>
                  <a:pt x="4516732" y="6251218"/>
                </a:moveTo>
                <a:cubicBezTo>
                  <a:pt x="4492608" y="6251218"/>
                  <a:pt x="4472178" y="6270090"/>
                  <a:pt x="4472178" y="6296305"/>
                </a:cubicBezTo>
                <a:cubicBezTo>
                  <a:pt x="4472178" y="6322766"/>
                  <a:pt x="4492362" y="6341391"/>
                  <a:pt x="4518824" y="6341391"/>
                </a:cubicBezTo>
                <a:cubicBezTo>
                  <a:pt x="4527193" y="6341391"/>
                  <a:pt x="4541347" y="6338766"/>
                  <a:pt x="4553408" y="6328017"/>
                </a:cubicBezTo>
                <a:lnTo>
                  <a:pt x="4543726" y="6313864"/>
                </a:lnTo>
                <a:cubicBezTo>
                  <a:pt x="4537162" y="6319361"/>
                  <a:pt x="4528013" y="6323053"/>
                  <a:pt x="4519603" y="6323053"/>
                </a:cubicBezTo>
                <a:cubicBezTo>
                  <a:pt x="4505983" y="6323053"/>
                  <a:pt x="4496301" y="6315997"/>
                  <a:pt x="4492896" y="6303156"/>
                </a:cubicBezTo>
                <a:lnTo>
                  <a:pt x="4555008" y="6303156"/>
                </a:lnTo>
                <a:cubicBezTo>
                  <a:pt x="4556075" y="6300284"/>
                  <a:pt x="4556567" y="6296100"/>
                  <a:pt x="4556567" y="6290848"/>
                </a:cubicBezTo>
                <a:cubicBezTo>
                  <a:pt x="4556567" y="6268531"/>
                  <a:pt x="4540608" y="6251218"/>
                  <a:pt x="4516732" y="6251218"/>
                </a:cubicBezTo>
                <a:close/>
                <a:moveTo>
                  <a:pt x="4429225" y="6251218"/>
                </a:moveTo>
                <a:cubicBezTo>
                  <a:pt x="4419010" y="6251218"/>
                  <a:pt x="4410886" y="6254377"/>
                  <a:pt x="4403789" y="6261433"/>
                </a:cubicBezTo>
                <a:lnTo>
                  <a:pt x="4403789" y="6253064"/>
                </a:lnTo>
                <a:lnTo>
                  <a:pt x="4384384" y="6253064"/>
                </a:lnTo>
                <a:lnTo>
                  <a:pt x="4384384" y="6339258"/>
                </a:lnTo>
                <a:lnTo>
                  <a:pt x="4405348" y="6339258"/>
                </a:lnTo>
                <a:lnTo>
                  <a:pt x="4405348" y="6287895"/>
                </a:lnTo>
                <a:cubicBezTo>
                  <a:pt x="4405348" y="6277146"/>
                  <a:pt x="4412691" y="6270090"/>
                  <a:pt x="4423440" y="6270090"/>
                </a:cubicBezTo>
                <a:cubicBezTo>
                  <a:pt x="4434189" y="6270090"/>
                  <a:pt x="4440753" y="6277967"/>
                  <a:pt x="4440753" y="6287895"/>
                </a:cubicBezTo>
                <a:lnTo>
                  <a:pt x="4440753" y="6339258"/>
                </a:lnTo>
                <a:lnTo>
                  <a:pt x="4461717" y="6339258"/>
                </a:lnTo>
                <a:lnTo>
                  <a:pt x="4461717" y="6285803"/>
                </a:lnTo>
                <a:cubicBezTo>
                  <a:pt x="4461717" y="6266151"/>
                  <a:pt x="4450435" y="6251218"/>
                  <a:pt x="4429225" y="6251218"/>
                </a:cubicBezTo>
                <a:close/>
                <a:moveTo>
                  <a:pt x="4333062" y="6251218"/>
                </a:moveTo>
                <a:cubicBezTo>
                  <a:pt x="4308939" y="6251218"/>
                  <a:pt x="4288508" y="6270090"/>
                  <a:pt x="4288508" y="6296305"/>
                </a:cubicBezTo>
                <a:cubicBezTo>
                  <a:pt x="4288508" y="6322766"/>
                  <a:pt x="4308692" y="6341391"/>
                  <a:pt x="4335154" y="6341391"/>
                </a:cubicBezTo>
                <a:cubicBezTo>
                  <a:pt x="4343523" y="6341391"/>
                  <a:pt x="4357677" y="6338766"/>
                  <a:pt x="4369738" y="6328017"/>
                </a:cubicBezTo>
                <a:lnTo>
                  <a:pt x="4360056" y="6313864"/>
                </a:lnTo>
                <a:cubicBezTo>
                  <a:pt x="4353492" y="6319361"/>
                  <a:pt x="4344343" y="6323053"/>
                  <a:pt x="4335933" y="6323053"/>
                </a:cubicBezTo>
                <a:cubicBezTo>
                  <a:pt x="4322313" y="6323053"/>
                  <a:pt x="4312631" y="6315997"/>
                  <a:pt x="4309226" y="6303156"/>
                </a:cubicBezTo>
                <a:lnTo>
                  <a:pt x="4371338" y="6303156"/>
                </a:lnTo>
                <a:cubicBezTo>
                  <a:pt x="4372405" y="6300284"/>
                  <a:pt x="4372897" y="6296100"/>
                  <a:pt x="4372897" y="6290848"/>
                </a:cubicBezTo>
                <a:cubicBezTo>
                  <a:pt x="4372897" y="6268531"/>
                  <a:pt x="4356897" y="6251218"/>
                  <a:pt x="4333062" y="6251218"/>
                </a:cubicBezTo>
                <a:close/>
                <a:moveTo>
                  <a:pt x="4810185" y="6221352"/>
                </a:moveTo>
                <a:cubicBezTo>
                  <a:pt x="4775355" y="6221352"/>
                  <a:pt x="4748606" y="6247568"/>
                  <a:pt x="4748606" y="6281372"/>
                </a:cubicBezTo>
                <a:cubicBezTo>
                  <a:pt x="4748606" y="6314644"/>
                  <a:pt x="4774534" y="6341392"/>
                  <a:pt x="4810185" y="6341392"/>
                </a:cubicBezTo>
                <a:cubicBezTo>
                  <a:pt x="4831396" y="6341392"/>
                  <a:pt x="4849488" y="6331710"/>
                  <a:pt x="4860482" y="6313865"/>
                </a:cubicBezTo>
                <a:lnTo>
                  <a:pt x="4844236" y="6302090"/>
                </a:lnTo>
                <a:cubicBezTo>
                  <a:pt x="4835867" y="6314685"/>
                  <a:pt x="4825365" y="6321741"/>
                  <a:pt x="4810185" y="6321741"/>
                </a:cubicBezTo>
                <a:cubicBezTo>
                  <a:pt x="4787129" y="6321741"/>
                  <a:pt x="4770637" y="6303936"/>
                  <a:pt x="4770637" y="6281372"/>
                </a:cubicBezTo>
                <a:cubicBezTo>
                  <a:pt x="4770637" y="6259629"/>
                  <a:pt x="4786349" y="6241004"/>
                  <a:pt x="4810185" y="6241004"/>
                </a:cubicBezTo>
                <a:cubicBezTo>
                  <a:pt x="4824585" y="6241004"/>
                  <a:pt x="4834554" y="6247198"/>
                  <a:pt x="4844236" y="6260654"/>
                </a:cubicBezTo>
                <a:lnTo>
                  <a:pt x="4860482" y="6249126"/>
                </a:lnTo>
                <a:cubicBezTo>
                  <a:pt x="4849734" y="6231814"/>
                  <a:pt x="4832175" y="6221352"/>
                  <a:pt x="4810185" y="6221352"/>
                </a:cubicBezTo>
                <a:close/>
                <a:moveTo>
                  <a:pt x="4224057" y="6221352"/>
                </a:moveTo>
                <a:cubicBezTo>
                  <a:pt x="4190252" y="6221352"/>
                  <a:pt x="4162232" y="6246255"/>
                  <a:pt x="4162232" y="6281372"/>
                </a:cubicBezTo>
                <a:cubicBezTo>
                  <a:pt x="4162232" y="6315957"/>
                  <a:pt x="4189760" y="6341392"/>
                  <a:pt x="4224057" y="6341392"/>
                </a:cubicBezTo>
                <a:cubicBezTo>
                  <a:pt x="4245801" y="6341392"/>
                  <a:pt x="4266765" y="6330603"/>
                  <a:pt x="4278580" y="6310706"/>
                </a:cubicBezTo>
                <a:lnTo>
                  <a:pt x="4278580" y="6276942"/>
                </a:lnTo>
                <a:lnTo>
                  <a:pt x="4223524" y="6276942"/>
                </a:lnTo>
                <a:lnTo>
                  <a:pt x="4223524" y="6295526"/>
                </a:lnTo>
                <a:lnTo>
                  <a:pt x="4257288" y="6295526"/>
                </a:lnTo>
                <a:lnTo>
                  <a:pt x="4257288" y="6307793"/>
                </a:lnTo>
                <a:cubicBezTo>
                  <a:pt x="4249985" y="6316942"/>
                  <a:pt x="4236898" y="6321987"/>
                  <a:pt x="4224837" y="6321987"/>
                </a:cubicBezTo>
                <a:cubicBezTo>
                  <a:pt x="4200714" y="6321987"/>
                  <a:pt x="4184017" y="6305495"/>
                  <a:pt x="4184017" y="6281372"/>
                </a:cubicBezTo>
                <a:cubicBezTo>
                  <a:pt x="4184017" y="6258562"/>
                  <a:pt x="4198868" y="6241004"/>
                  <a:pt x="4223524" y="6241004"/>
                </a:cubicBezTo>
                <a:cubicBezTo>
                  <a:pt x="4237678" y="6241004"/>
                  <a:pt x="4247032" y="6246829"/>
                  <a:pt x="4256221" y="6258357"/>
                </a:cubicBezTo>
                <a:lnTo>
                  <a:pt x="4272549" y="6246788"/>
                </a:lnTo>
                <a:cubicBezTo>
                  <a:pt x="4260611" y="6229845"/>
                  <a:pt x="4243585" y="6221352"/>
                  <a:pt x="4224057" y="6221352"/>
                </a:cubicBezTo>
                <a:close/>
                <a:moveTo>
                  <a:pt x="4651172" y="6211916"/>
                </a:moveTo>
                <a:cubicBezTo>
                  <a:pt x="4643295" y="6211916"/>
                  <a:pt x="4637551" y="6217947"/>
                  <a:pt x="4637551" y="6225537"/>
                </a:cubicBezTo>
                <a:cubicBezTo>
                  <a:pt x="4637551" y="6233126"/>
                  <a:pt x="4643582" y="6238624"/>
                  <a:pt x="4651172" y="6238624"/>
                </a:cubicBezTo>
                <a:cubicBezTo>
                  <a:pt x="4659049" y="6238624"/>
                  <a:pt x="4665079" y="6233372"/>
                  <a:pt x="4665079" y="6225537"/>
                </a:cubicBezTo>
                <a:cubicBezTo>
                  <a:pt x="4665079" y="6217701"/>
                  <a:pt x="4659008" y="6211916"/>
                  <a:pt x="4651172" y="6211916"/>
                </a:cubicBezTo>
                <a:close/>
                <a:moveTo>
                  <a:pt x="4020203" y="5976431"/>
                </a:moveTo>
                <a:cubicBezTo>
                  <a:pt x="3965024" y="5976431"/>
                  <a:pt x="3920306" y="6021149"/>
                  <a:pt x="3920306" y="6076287"/>
                </a:cubicBezTo>
                <a:cubicBezTo>
                  <a:pt x="3920306" y="6124615"/>
                  <a:pt x="3954644" y="6164902"/>
                  <a:pt x="4000305" y="6174132"/>
                </a:cubicBezTo>
                <a:lnTo>
                  <a:pt x="4000305" y="6176142"/>
                </a:lnTo>
                <a:lnTo>
                  <a:pt x="3943977" y="6176142"/>
                </a:lnTo>
                <a:cubicBezTo>
                  <a:pt x="3929208" y="6193537"/>
                  <a:pt x="3920306" y="6216060"/>
                  <a:pt x="3920306" y="6240675"/>
                </a:cubicBezTo>
                <a:cubicBezTo>
                  <a:pt x="3920306" y="6295813"/>
                  <a:pt x="3965024" y="6340531"/>
                  <a:pt x="4020203" y="6340531"/>
                </a:cubicBezTo>
                <a:cubicBezTo>
                  <a:pt x="4075381" y="6340531"/>
                  <a:pt x="4120099" y="6295813"/>
                  <a:pt x="4120099" y="6240675"/>
                </a:cubicBezTo>
                <a:cubicBezTo>
                  <a:pt x="4120099" y="6206583"/>
                  <a:pt x="4102991" y="6176470"/>
                  <a:pt x="4076899" y="6158460"/>
                </a:cubicBezTo>
                <a:cubicBezTo>
                  <a:pt x="4092530" y="6147671"/>
                  <a:pt x="4104961" y="6132491"/>
                  <a:pt x="4112386" y="6114728"/>
                </a:cubicBezTo>
                <a:cubicBezTo>
                  <a:pt x="4127484" y="6150748"/>
                  <a:pt x="4163094" y="6176101"/>
                  <a:pt x="4204611" y="6176101"/>
                </a:cubicBezTo>
                <a:cubicBezTo>
                  <a:pt x="4219954" y="6176101"/>
                  <a:pt x="4234478" y="6172655"/>
                  <a:pt x="4247482" y="6166460"/>
                </a:cubicBezTo>
                <a:lnTo>
                  <a:pt x="4247482" y="5986072"/>
                </a:lnTo>
                <a:cubicBezTo>
                  <a:pt x="4234518" y="5979877"/>
                  <a:pt x="4219995" y="5976431"/>
                  <a:pt x="4204652" y="5976431"/>
                </a:cubicBezTo>
                <a:cubicBezTo>
                  <a:pt x="4163135" y="5976431"/>
                  <a:pt x="4127525" y="6001744"/>
                  <a:pt x="4112427" y="6037805"/>
                </a:cubicBezTo>
                <a:cubicBezTo>
                  <a:pt x="4097371" y="6001744"/>
                  <a:pt x="4061761" y="5976431"/>
                  <a:pt x="4020203" y="5976431"/>
                </a:cubicBezTo>
                <a:close/>
                <a:moveTo>
                  <a:pt x="0" y="0"/>
                </a:moveTo>
                <a:lnTo>
                  <a:pt x="5433408" y="0"/>
                </a:lnTo>
                <a:lnTo>
                  <a:pt x="5433408" y="6603999"/>
                </a:lnTo>
                <a:lnTo>
                  <a:pt x="0" y="6603999"/>
                </a:lnTo>
                <a:close/>
              </a:path>
            </a:pathLst>
          </a:custGeom>
          <a:solidFill>
            <a:schemeClr val="bg1">
              <a:lumMod val="85000"/>
            </a:schemeClr>
          </a:solidFill>
        </p:spPr>
        <p:txBody>
          <a:bodyPr wrap="square">
            <a:noAutofit/>
          </a:bodyPr>
          <a:lstStyle>
            <a:lvl1pPr marL="0" indent="0">
              <a:buNone/>
              <a:defRPr/>
            </a:lvl1pPr>
          </a:lstStyle>
          <a:p>
            <a:r>
              <a:rPr lang="en-US"/>
              <a:t>Click icon to add picture</a:t>
            </a:r>
            <a:endParaRPr lang="en-AU" dirty="0"/>
          </a:p>
        </p:txBody>
      </p:sp>
      <p:sp>
        <p:nvSpPr>
          <p:cNvPr id="7" name="Quadro 17">
            <a:extLst>
              <a:ext uri="{FF2B5EF4-FFF2-40B4-BE49-F238E27FC236}">
                <a16:creationId xmlns:a16="http://schemas.microsoft.com/office/drawing/2014/main" id="{1024D288-2C95-42CB-A0E8-AF554F38A963}"/>
              </a:ext>
            </a:extLst>
          </p:cNvPr>
          <p:cNvSpPr/>
          <p:nvPr userDrawn="1"/>
        </p:nvSpPr>
        <p:spPr>
          <a:xfrm>
            <a:off x="0" y="0"/>
            <a:ext cx="12192000" cy="6858000"/>
          </a:xfrm>
          <a:prstGeom prst="frame">
            <a:avLst>
              <a:gd name="adj1" fmla="val 1816"/>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11" name="Rectangle 10">
            <a:extLst>
              <a:ext uri="{FF2B5EF4-FFF2-40B4-BE49-F238E27FC236}">
                <a16:creationId xmlns:a16="http://schemas.microsoft.com/office/drawing/2014/main" id="{304A29F6-165C-41E2-9CDF-9F571422E480}"/>
              </a:ext>
            </a:extLst>
          </p:cNvPr>
          <p:cNvSpPr/>
          <p:nvPr userDrawn="1"/>
        </p:nvSpPr>
        <p:spPr>
          <a:xfrm>
            <a:off x="-1582576" y="0"/>
            <a:ext cx="1440000" cy="9023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Content Slide with Image Option #2</a:t>
            </a:r>
            <a:br>
              <a:rPr lang="en-AU" sz="1200" b="1" dirty="0">
                <a:solidFill>
                  <a:schemeClr val="bg1"/>
                </a:solidFill>
              </a:rPr>
            </a:br>
            <a:r>
              <a:rPr lang="en-AU" sz="1200" b="1" dirty="0">
                <a:solidFill>
                  <a:schemeClr val="bg1"/>
                </a:solidFill>
              </a:rPr>
              <a:t>White logo</a:t>
            </a:r>
            <a:endParaRPr lang="en-AU" sz="1200" dirty="0">
              <a:solidFill>
                <a:schemeClr val="bg1"/>
              </a:solidFill>
            </a:endParaRPr>
          </a:p>
        </p:txBody>
      </p:sp>
      <p:sp>
        <p:nvSpPr>
          <p:cNvPr id="13" name="Rectangle 12">
            <a:extLst>
              <a:ext uri="{FF2B5EF4-FFF2-40B4-BE49-F238E27FC236}">
                <a16:creationId xmlns:a16="http://schemas.microsoft.com/office/drawing/2014/main" id="{FC7E580F-42E0-4556-8F8D-2909CBE5C92D}"/>
              </a:ext>
            </a:extLst>
          </p:cNvPr>
          <p:cNvSpPr/>
          <p:nvPr userDrawn="1"/>
        </p:nvSpPr>
        <p:spPr>
          <a:xfrm>
            <a:off x="-1582576" y="1072662"/>
            <a:ext cx="1440000" cy="1581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Instructions –  how to replace the image:</a:t>
            </a:r>
          </a:p>
          <a:p>
            <a:endParaRPr lang="en-AU" sz="1200" dirty="0">
              <a:solidFill>
                <a:schemeClr val="bg1"/>
              </a:solidFill>
            </a:endParaRPr>
          </a:p>
          <a:p>
            <a:r>
              <a:rPr lang="en-AU" sz="1200" dirty="0">
                <a:solidFill>
                  <a:schemeClr val="bg1"/>
                </a:solidFill>
              </a:rPr>
              <a:t>Refer back to slide #1 on this template.</a:t>
            </a:r>
          </a:p>
        </p:txBody>
      </p:sp>
      <p:sp>
        <p:nvSpPr>
          <p:cNvPr id="14" name="Content Placeholder 3">
            <a:extLst>
              <a:ext uri="{FF2B5EF4-FFF2-40B4-BE49-F238E27FC236}">
                <a16:creationId xmlns:a16="http://schemas.microsoft.com/office/drawing/2014/main" id="{A797239F-53BA-4495-A7DD-737E350BB045}"/>
              </a:ext>
            </a:extLst>
          </p:cNvPr>
          <p:cNvSpPr>
            <a:spLocks noGrp="1"/>
          </p:cNvSpPr>
          <p:nvPr>
            <p:ph sz="half" idx="2"/>
          </p:nvPr>
        </p:nvSpPr>
        <p:spPr>
          <a:xfrm>
            <a:off x="998440" y="3608439"/>
            <a:ext cx="4647413" cy="1978342"/>
          </a:xfrm>
          <a:prstGeom prst="rect">
            <a:avLst/>
          </a:prstGeom>
        </p:spPr>
        <p:txBody>
          <a:bodyPr/>
          <a:lstStyle>
            <a:lvl1pPr marL="268288" indent="-268288">
              <a:buFontTx/>
              <a:buBlip>
                <a:blip r:embed="rId2"/>
              </a:buBlip>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1"/>
                </a:solidFill>
              </a:defRPr>
            </a:lvl4pPr>
            <a:lvl5pPr>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p:txBody>
      </p:sp>
      <p:sp>
        <p:nvSpPr>
          <p:cNvPr id="15" name="Text Placeholder 2">
            <a:extLst>
              <a:ext uri="{FF2B5EF4-FFF2-40B4-BE49-F238E27FC236}">
                <a16:creationId xmlns:a16="http://schemas.microsoft.com/office/drawing/2014/main" id="{1A2A5427-250F-4EDC-848D-3FF5B0481ED0}"/>
              </a:ext>
            </a:extLst>
          </p:cNvPr>
          <p:cNvSpPr>
            <a:spLocks noGrp="1"/>
          </p:cNvSpPr>
          <p:nvPr>
            <p:ph type="body" idx="14"/>
          </p:nvPr>
        </p:nvSpPr>
        <p:spPr>
          <a:xfrm>
            <a:off x="998440" y="1557338"/>
            <a:ext cx="4647413" cy="1978342"/>
          </a:xfrm>
          <a:prstGeom prst="rect">
            <a:avLst/>
          </a:prstGeom>
        </p:spPr>
        <p:txBody>
          <a:bodyPr anchor="b">
            <a:noAutofit/>
          </a:bodyPr>
          <a:lstStyle>
            <a:lvl1pPr marL="0" indent="0" algn="l" defTabSz="914400" rtl="0" eaLnBrk="1" latinLnBrk="0" hangingPunct="1">
              <a:lnSpc>
                <a:spcPct val="90000"/>
              </a:lnSpc>
              <a:buNone/>
              <a:defRPr lang="en-US" sz="2400" kern="120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Title 1">
            <a:extLst>
              <a:ext uri="{FF2B5EF4-FFF2-40B4-BE49-F238E27FC236}">
                <a16:creationId xmlns:a16="http://schemas.microsoft.com/office/drawing/2014/main" id="{83F41A58-7F04-4A3C-8573-4122655E21FB}"/>
              </a:ext>
            </a:extLst>
          </p:cNvPr>
          <p:cNvSpPr>
            <a:spLocks noGrp="1"/>
          </p:cNvSpPr>
          <p:nvPr>
            <p:ph type="title"/>
          </p:nvPr>
        </p:nvSpPr>
        <p:spPr>
          <a:xfrm>
            <a:off x="998440" y="540000"/>
            <a:ext cx="4647413" cy="867930"/>
          </a:xfrm>
        </p:spPr>
        <p:txBody>
          <a:bodyPr/>
          <a:lstStyle>
            <a:lvl1pPr>
              <a:defRPr/>
            </a:lvl1pPr>
          </a:lstStyle>
          <a:p>
            <a:r>
              <a:rPr lang="en-US" noProof="0"/>
              <a:t>Click to edit Master title style</a:t>
            </a:r>
            <a:endParaRPr lang="en-AU" noProof="0" dirty="0"/>
          </a:p>
        </p:txBody>
      </p:sp>
      <p:sp>
        <p:nvSpPr>
          <p:cNvPr id="17" name="Footer Placeholder 4">
            <a:extLst>
              <a:ext uri="{FF2B5EF4-FFF2-40B4-BE49-F238E27FC236}">
                <a16:creationId xmlns:a16="http://schemas.microsoft.com/office/drawing/2014/main" id="{BE798ED7-53B7-43FA-80B7-4EB13A828E19}"/>
              </a:ext>
            </a:extLst>
          </p:cNvPr>
          <p:cNvSpPr>
            <a:spLocks noGrp="1"/>
          </p:cNvSpPr>
          <p:nvPr>
            <p:ph type="ftr" sz="quarter" idx="3"/>
          </p:nvPr>
        </p:nvSpPr>
        <p:spPr>
          <a:xfrm>
            <a:off x="738193" y="6318221"/>
            <a:ext cx="1124064" cy="215444"/>
          </a:xfrm>
          <a:prstGeom prst="rect">
            <a:avLst/>
          </a:prstGeom>
        </p:spPr>
        <p:txBody>
          <a:bodyPr vert="horz" wrap="square" lIns="91440" tIns="45720" rIns="91440" bIns="45720" rtlCol="0" anchor="ctr">
            <a:spAutoFit/>
          </a:bodyPr>
          <a:lstStyle>
            <a:lvl1pPr>
              <a:defRPr lang="en-AU" smtClean="0"/>
            </a:lvl1pPr>
          </a:lstStyle>
          <a:p>
            <a:r>
              <a:rPr lang="en-US" dirty="0"/>
              <a:t>©</a:t>
            </a:r>
            <a:r>
              <a:rPr lang="en-US" dirty="0" err="1"/>
              <a:t>GenesisCare</a:t>
            </a:r>
            <a:r>
              <a:rPr lang="en-US" dirty="0"/>
              <a:t> 2021</a:t>
            </a:r>
          </a:p>
        </p:txBody>
      </p:sp>
      <p:sp>
        <p:nvSpPr>
          <p:cNvPr id="18" name="Slide Number Placeholder 5">
            <a:extLst>
              <a:ext uri="{FF2B5EF4-FFF2-40B4-BE49-F238E27FC236}">
                <a16:creationId xmlns:a16="http://schemas.microsoft.com/office/drawing/2014/main" id="{55B4E2FC-0713-4955-B8F8-50BEE5A0A272}"/>
              </a:ext>
            </a:extLst>
          </p:cNvPr>
          <p:cNvSpPr>
            <a:spLocks noGrp="1"/>
          </p:cNvSpPr>
          <p:nvPr>
            <p:ph type="sldNum" sz="quarter" idx="4"/>
          </p:nvPr>
        </p:nvSpPr>
        <p:spPr>
          <a:xfrm>
            <a:off x="1939496" y="6318221"/>
            <a:ext cx="312830" cy="215444"/>
          </a:xfrm>
          <a:prstGeom prst="rect">
            <a:avLst/>
          </a:prstGeom>
        </p:spPr>
        <p:txBody>
          <a:bodyPr vert="horz" wrap="square" lIns="91440" tIns="45720" rIns="91440" bIns="45720" rtlCol="0" anchor="ctr">
            <a:spAutoFit/>
          </a:bodyPr>
          <a:lstStyle>
            <a:lvl1pPr>
              <a:defRPr lang="en-AU" smtClean="0"/>
            </a:lvl1pPr>
          </a:lstStyle>
          <a:p>
            <a:fld id="{FAB6D39D-1210-4F97-8D6B-D4136F467DEA}" type="slidenum">
              <a:rPr lang="en-US" smtClean="0"/>
              <a:pPr/>
              <a:t>‹#›</a:t>
            </a:fld>
            <a:endParaRPr lang="en-US" dirty="0"/>
          </a:p>
        </p:txBody>
      </p:sp>
    </p:spTree>
    <p:extLst>
      <p:ext uri="{BB962C8B-B14F-4D97-AF65-F5344CB8AC3E}">
        <p14:creationId xmlns:p14="http://schemas.microsoft.com/office/powerpoint/2010/main" val="414555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ustom Layout 18 Green Logo">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EC897DB2-7645-40A3-AF72-11263D89FCE8}"/>
              </a:ext>
            </a:extLst>
          </p:cNvPr>
          <p:cNvSpPr/>
          <p:nvPr userDrawn="1"/>
        </p:nvSpPr>
        <p:spPr>
          <a:xfrm>
            <a:off x="6643689" y="0"/>
            <a:ext cx="55483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0" name="Picture Placeholder 49">
            <a:extLst>
              <a:ext uri="{FF2B5EF4-FFF2-40B4-BE49-F238E27FC236}">
                <a16:creationId xmlns:a16="http://schemas.microsoft.com/office/drawing/2014/main" id="{8844A931-999D-4B35-BB37-7EA699479F88}"/>
              </a:ext>
            </a:extLst>
          </p:cNvPr>
          <p:cNvSpPr>
            <a:spLocks noGrp="1"/>
          </p:cNvSpPr>
          <p:nvPr>
            <p:ph type="pic" sz="quarter" idx="19"/>
          </p:nvPr>
        </p:nvSpPr>
        <p:spPr>
          <a:xfrm>
            <a:off x="6643689" y="124543"/>
            <a:ext cx="5423771" cy="6608917"/>
          </a:xfrm>
          <a:custGeom>
            <a:avLst/>
            <a:gdLst>
              <a:gd name="connsiteX0" fmla="*/ 4912205 w 5423771"/>
              <a:gd name="connsiteY0" fmla="*/ 6272509 h 6608917"/>
              <a:gd name="connsiteX1" fmla="*/ 4936327 w 5423771"/>
              <a:gd name="connsiteY1" fmla="*/ 6298724 h 6608917"/>
              <a:gd name="connsiteX2" fmla="*/ 4912205 w 5423771"/>
              <a:gd name="connsiteY2" fmla="*/ 6324939 h 6608917"/>
              <a:gd name="connsiteX3" fmla="*/ 4887835 w 5423771"/>
              <a:gd name="connsiteY3" fmla="*/ 6298724 h 6608917"/>
              <a:gd name="connsiteX4" fmla="*/ 4912205 w 5423771"/>
              <a:gd name="connsiteY4" fmla="*/ 6272509 h 6608917"/>
              <a:gd name="connsiteX5" fmla="*/ 5068921 w 5423771"/>
              <a:gd name="connsiteY5" fmla="*/ 6270991 h 6608917"/>
              <a:gd name="connsiteX6" fmla="*/ 5089106 w 5423771"/>
              <a:gd name="connsiteY6" fmla="*/ 6290109 h 6608917"/>
              <a:gd name="connsiteX7" fmla="*/ 5046111 w 5423771"/>
              <a:gd name="connsiteY7" fmla="*/ 6290109 h 6608917"/>
              <a:gd name="connsiteX8" fmla="*/ 5068921 w 5423771"/>
              <a:gd name="connsiteY8" fmla="*/ 6270991 h 6608917"/>
              <a:gd name="connsiteX9" fmla="*/ 4516844 w 5423771"/>
              <a:gd name="connsiteY9" fmla="*/ 6270991 h 6608917"/>
              <a:gd name="connsiteX10" fmla="*/ 4537028 w 5423771"/>
              <a:gd name="connsiteY10" fmla="*/ 6290109 h 6608917"/>
              <a:gd name="connsiteX11" fmla="*/ 4494034 w 5423771"/>
              <a:gd name="connsiteY11" fmla="*/ 6290109 h 6608917"/>
              <a:gd name="connsiteX12" fmla="*/ 4516844 w 5423771"/>
              <a:gd name="connsiteY12" fmla="*/ 6270991 h 6608917"/>
              <a:gd name="connsiteX13" fmla="*/ 4333174 w 5423771"/>
              <a:gd name="connsiteY13" fmla="*/ 6270991 h 6608917"/>
              <a:gd name="connsiteX14" fmla="*/ 4353359 w 5423771"/>
              <a:gd name="connsiteY14" fmla="*/ 6290109 h 6608917"/>
              <a:gd name="connsiteX15" fmla="*/ 4310364 w 5423771"/>
              <a:gd name="connsiteY15" fmla="*/ 6290109 h 6608917"/>
              <a:gd name="connsiteX16" fmla="*/ 4333174 w 5423771"/>
              <a:gd name="connsiteY16" fmla="*/ 6270991 h 6608917"/>
              <a:gd name="connsiteX17" fmla="*/ 4641274 w 5423771"/>
              <a:gd name="connsiteY17" fmla="*/ 6255524 h 6608917"/>
              <a:gd name="connsiteX18" fmla="*/ 4641274 w 5423771"/>
              <a:gd name="connsiteY18" fmla="*/ 6341718 h 6608917"/>
              <a:gd name="connsiteX19" fmla="*/ 4662238 w 5423771"/>
              <a:gd name="connsiteY19" fmla="*/ 6341718 h 6608917"/>
              <a:gd name="connsiteX20" fmla="*/ 4662238 w 5423771"/>
              <a:gd name="connsiteY20" fmla="*/ 6255524 h 6608917"/>
              <a:gd name="connsiteX21" fmla="*/ 5015998 w 5423771"/>
              <a:gd name="connsiteY21" fmla="*/ 6254458 h 6608917"/>
              <a:gd name="connsiteX22" fmla="*/ 4991876 w 5423771"/>
              <a:gd name="connsiteY22" fmla="*/ 6266520 h 6608917"/>
              <a:gd name="connsiteX23" fmla="*/ 4991876 w 5423771"/>
              <a:gd name="connsiteY23" fmla="*/ 6255525 h 6608917"/>
              <a:gd name="connsiteX24" fmla="*/ 4972471 w 5423771"/>
              <a:gd name="connsiteY24" fmla="*/ 6255525 h 6608917"/>
              <a:gd name="connsiteX25" fmla="*/ 4972471 w 5423771"/>
              <a:gd name="connsiteY25" fmla="*/ 6341719 h 6608917"/>
              <a:gd name="connsiteX26" fmla="*/ 4993435 w 5423771"/>
              <a:gd name="connsiteY26" fmla="*/ 6341719 h 6608917"/>
              <a:gd name="connsiteX27" fmla="*/ 4993435 w 5423771"/>
              <a:gd name="connsiteY27" fmla="*/ 6298765 h 6608917"/>
              <a:gd name="connsiteX28" fmla="*/ 5023588 w 5423771"/>
              <a:gd name="connsiteY28" fmla="*/ 6275176 h 6608917"/>
              <a:gd name="connsiteX29" fmla="*/ 5023588 w 5423771"/>
              <a:gd name="connsiteY29" fmla="*/ 6255525 h 6608917"/>
              <a:gd name="connsiteX30" fmla="*/ 5015998 w 5423771"/>
              <a:gd name="connsiteY30" fmla="*/ 6254458 h 6608917"/>
              <a:gd name="connsiteX31" fmla="*/ 5069414 w 5423771"/>
              <a:gd name="connsiteY31" fmla="*/ 6253719 h 6608917"/>
              <a:gd name="connsiteX32" fmla="*/ 5024860 w 5423771"/>
              <a:gd name="connsiteY32" fmla="*/ 6298806 h 6608917"/>
              <a:gd name="connsiteX33" fmla="*/ 5071506 w 5423771"/>
              <a:gd name="connsiteY33" fmla="*/ 6343893 h 6608917"/>
              <a:gd name="connsiteX34" fmla="*/ 5106090 w 5423771"/>
              <a:gd name="connsiteY34" fmla="*/ 6330518 h 6608917"/>
              <a:gd name="connsiteX35" fmla="*/ 5096408 w 5423771"/>
              <a:gd name="connsiteY35" fmla="*/ 6316365 h 6608917"/>
              <a:gd name="connsiteX36" fmla="*/ 5072285 w 5423771"/>
              <a:gd name="connsiteY36" fmla="*/ 6325554 h 6608917"/>
              <a:gd name="connsiteX37" fmla="*/ 5045578 w 5423771"/>
              <a:gd name="connsiteY37" fmla="*/ 6305657 h 6608917"/>
              <a:gd name="connsiteX38" fmla="*/ 5107690 w 5423771"/>
              <a:gd name="connsiteY38" fmla="*/ 6305657 h 6608917"/>
              <a:gd name="connsiteX39" fmla="*/ 5109249 w 5423771"/>
              <a:gd name="connsiteY39" fmla="*/ 6293267 h 6608917"/>
              <a:gd name="connsiteX40" fmla="*/ 5069414 w 5423771"/>
              <a:gd name="connsiteY40" fmla="*/ 6253719 h 6608917"/>
              <a:gd name="connsiteX41" fmla="*/ 4908512 w 5423771"/>
              <a:gd name="connsiteY41" fmla="*/ 6253719 h 6608917"/>
              <a:gd name="connsiteX42" fmla="*/ 4866338 w 5423771"/>
              <a:gd name="connsiteY42" fmla="*/ 6298806 h 6608917"/>
              <a:gd name="connsiteX43" fmla="*/ 4908266 w 5423771"/>
              <a:gd name="connsiteY43" fmla="*/ 6343893 h 6608917"/>
              <a:gd name="connsiteX44" fmla="*/ 4937599 w 5423771"/>
              <a:gd name="connsiteY44" fmla="*/ 6330272 h 6608917"/>
              <a:gd name="connsiteX45" fmla="*/ 4937599 w 5423771"/>
              <a:gd name="connsiteY45" fmla="*/ 6341800 h 6608917"/>
              <a:gd name="connsiteX46" fmla="*/ 4957004 w 5423771"/>
              <a:gd name="connsiteY46" fmla="*/ 6341800 h 6608917"/>
              <a:gd name="connsiteX47" fmla="*/ 4957004 w 5423771"/>
              <a:gd name="connsiteY47" fmla="*/ 6255524 h 6608917"/>
              <a:gd name="connsiteX48" fmla="*/ 4935507 w 5423771"/>
              <a:gd name="connsiteY48" fmla="*/ 6255524 h 6608917"/>
              <a:gd name="connsiteX49" fmla="*/ 4935507 w 5423771"/>
              <a:gd name="connsiteY49" fmla="*/ 6264181 h 6608917"/>
              <a:gd name="connsiteX50" fmla="*/ 4908512 w 5423771"/>
              <a:gd name="connsiteY50" fmla="*/ 6253719 h 6608917"/>
              <a:gd name="connsiteX51" fmla="*/ 4709787 w 5423771"/>
              <a:gd name="connsiteY51" fmla="*/ 6253678 h 6608917"/>
              <a:gd name="connsiteX52" fmla="*/ 4678607 w 5423771"/>
              <a:gd name="connsiteY52" fmla="*/ 6279114 h 6608917"/>
              <a:gd name="connsiteX53" fmla="*/ 4696823 w 5423771"/>
              <a:gd name="connsiteY53" fmla="*/ 6302949 h 6608917"/>
              <a:gd name="connsiteX54" fmla="*/ 4710853 w 5423771"/>
              <a:gd name="connsiteY54" fmla="*/ 6308734 h 6608917"/>
              <a:gd name="connsiteX55" fmla="*/ 4720822 w 5423771"/>
              <a:gd name="connsiteY55" fmla="*/ 6318416 h 6608917"/>
              <a:gd name="connsiteX56" fmla="*/ 4709048 w 5423771"/>
              <a:gd name="connsiteY56" fmla="*/ 6326292 h 6608917"/>
              <a:gd name="connsiteX57" fmla="*/ 4684433 w 5423771"/>
              <a:gd name="connsiteY57" fmla="*/ 6314231 h 6608917"/>
              <a:gd name="connsiteX58" fmla="*/ 4673151 w 5423771"/>
              <a:gd name="connsiteY58" fmla="*/ 6327072 h 6608917"/>
              <a:gd name="connsiteX59" fmla="*/ 4708269 w 5423771"/>
              <a:gd name="connsiteY59" fmla="*/ 6343851 h 6608917"/>
              <a:gd name="connsiteX60" fmla="*/ 4741294 w 5423771"/>
              <a:gd name="connsiteY60" fmla="*/ 6316857 h 6608917"/>
              <a:gd name="connsiteX61" fmla="*/ 4721397 w 5423771"/>
              <a:gd name="connsiteY61" fmla="*/ 6292816 h 6608917"/>
              <a:gd name="connsiteX62" fmla="*/ 4708761 w 5423771"/>
              <a:gd name="connsiteY62" fmla="*/ 6287606 h 6608917"/>
              <a:gd name="connsiteX63" fmla="*/ 4698546 w 5423771"/>
              <a:gd name="connsiteY63" fmla="*/ 6278581 h 6608917"/>
              <a:gd name="connsiteX64" fmla="*/ 4708761 w 5423771"/>
              <a:gd name="connsiteY64" fmla="*/ 6271237 h 6608917"/>
              <a:gd name="connsiteX65" fmla="*/ 4729192 w 5423771"/>
              <a:gd name="connsiteY65" fmla="*/ 6279606 h 6608917"/>
              <a:gd name="connsiteX66" fmla="*/ 4739940 w 5423771"/>
              <a:gd name="connsiteY66" fmla="*/ 6266765 h 6608917"/>
              <a:gd name="connsiteX67" fmla="*/ 4709787 w 5423771"/>
              <a:gd name="connsiteY67" fmla="*/ 6253678 h 6608917"/>
              <a:gd name="connsiteX68" fmla="*/ 4599346 w 5423771"/>
              <a:gd name="connsiteY68" fmla="*/ 6253678 h 6608917"/>
              <a:gd name="connsiteX69" fmla="*/ 4568166 w 5423771"/>
              <a:gd name="connsiteY69" fmla="*/ 6279114 h 6608917"/>
              <a:gd name="connsiteX70" fmla="*/ 4586382 w 5423771"/>
              <a:gd name="connsiteY70" fmla="*/ 6302949 h 6608917"/>
              <a:gd name="connsiteX71" fmla="*/ 4600412 w 5423771"/>
              <a:gd name="connsiteY71" fmla="*/ 6308734 h 6608917"/>
              <a:gd name="connsiteX72" fmla="*/ 4610381 w 5423771"/>
              <a:gd name="connsiteY72" fmla="*/ 6318416 h 6608917"/>
              <a:gd name="connsiteX73" fmla="*/ 4598607 w 5423771"/>
              <a:gd name="connsiteY73" fmla="*/ 6326292 h 6608917"/>
              <a:gd name="connsiteX74" fmla="*/ 4573992 w 5423771"/>
              <a:gd name="connsiteY74" fmla="*/ 6314231 h 6608917"/>
              <a:gd name="connsiteX75" fmla="*/ 4562710 w 5423771"/>
              <a:gd name="connsiteY75" fmla="*/ 6327072 h 6608917"/>
              <a:gd name="connsiteX76" fmla="*/ 4597828 w 5423771"/>
              <a:gd name="connsiteY76" fmla="*/ 6343851 h 6608917"/>
              <a:gd name="connsiteX77" fmla="*/ 4630853 w 5423771"/>
              <a:gd name="connsiteY77" fmla="*/ 6316857 h 6608917"/>
              <a:gd name="connsiteX78" fmla="*/ 4610956 w 5423771"/>
              <a:gd name="connsiteY78" fmla="*/ 6292816 h 6608917"/>
              <a:gd name="connsiteX79" fmla="*/ 4598320 w 5423771"/>
              <a:gd name="connsiteY79" fmla="*/ 6287606 h 6608917"/>
              <a:gd name="connsiteX80" fmla="*/ 4588105 w 5423771"/>
              <a:gd name="connsiteY80" fmla="*/ 6278581 h 6608917"/>
              <a:gd name="connsiteX81" fmla="*/ 4598320 w 5423771"/>
              <a:gd name="connsiteY81" fmla="*/ 6271237 h 6608917"/>
              <a:gd name="connsiteX82" fmla="*/ 4618751 w 5423771"/>
              <a:gd name="connsiteY82" fmla="*/ 6279606 h 6608917"/>
              <a:gd name="connsiteX83" fmla="*/ 4629499 w 5423771"/>
              <a:gd name="connsiteY83" fmla="*/ 6266765 h 6608917"/>
              <a:gd name="connsiteX84" fmla="*/ 4599346 w 5423771"/>
              <a:gd name="connsiteY84" fmla="*/ 6253678 h 6608917"/>
              <a:gd name="connsiteX85" fmla="*/ 4517337 w 5423771"/>
              <a:gd name="connsiteY85" fmla="*/ 6253678 h 6608917"/>
              <a:gd name="connsiteX86" fmla="*/ 4472783 w 5423771"/>
              <a:gd name="connsiteY86" fmla="*/ 6298765 h 6608917"/>
              <a:gd name="connsiteX87" fmla="*/ 4519429 w 5423771"/>
              <a:gd name="connsiteY87" fmla="*/ 6343851 h 6608917"/>
              <a:gd name="connsiteX88" fmla="*/ 4554013 w 5423771"/>
              <a:gd name="connsiteY88" fmla="*/ 6330477 h 6608917"/>
              <a:gd name="connsiteX89" fmla="*/ 4544331 w 5423771"/>
              <a:gd name="connsiteY89" fmla="*/ 6316324 h 6608917"/>
              <a:gd name="connsiteX90" fmla="*/ 4520208 w 5423771"/>
              <a:gd name="connsiteY90" fmla="*/ 6325513 h 6608917"/>
              <a:gd name="connsiteX91" fmla="*/ 4493501 w 5423771"/>
              <a:gd name="connsiteY91" fmla="*/ 6305616 h 6608917"/>
              <a:gd name="connsiteX92" fmla="*/ 4555613 w 5423771"/>
              <a:gd name="connsiteY92" fmla="*/ 6305616 h 6608917"/>
              <a:gd name="connsiteX93" fmla="*/ 4557172 w 5423771"/>
              <a:gd name="connsiteY93" fmla="*/ 6293308 h 6608917"/>
              <a:gd name="connsiteX94" fmla="*/ 4517337 w 5423771"/>
              <a:gd name="connsiteY94" fmla="*/ 6253678 h 6608917"/>
              <a:gd name="connsiteX95" fmla="*/ 4429830 w 5423771"/>
              <a:gd name="connsiteY95" fmla="*/ 6253678 h 6608917"/>
              <a:gd name="connsiteX96" fmla="*/ 4404394 w 5423771"/>
              <a:gd name="connsiteY96" fmla="*/ 6263893 h 6608917"/>
              <a:gd name="connsiteX97" fmla="*/ 4404394 w 5423771"/>
              <a:gd name="connsiteY97" fmla="*/ 6255524 h 6608917"/>
              <a:gd name="connsiteX98" fmla="*/ 4384989 w 5423771"/>
              <a:gd name="connsiteY98" fmla="*/ 6255524 h 6608917"/>
              <a:gd name="connsiteX99" fmla="*/ 4384989 w 5423771"/>
              <a:gd name="connsiteY99" fmla="*/ 6341718 h 6608917"/>
              <a:gd name="connsiteX100" fmla="*/ 4405953 w 5423771"/>
              <a:gd name="connsiteY100" fmla="*/ 6341718 h 6608917"/>
              <a:gd name="connsiteX101" fmla="*/ 4405953 w 5423771"/>
              <a:gd name="connsiteY101" fmla="*/ 6290355 h 6608917"/>
              <a:gd name="connsiteX102" fmla="*/ 4424045 w 5423771"/>
              <a:gd name="connsiteY102" fmla="*/ 6272550 h 6608917"/>
              <a:gd name="connsiteX103" fmla="*/ 4441358 w 5423771"/>
              <a:gd name="connsiteY103" fmla="*/ 6290355 h 6608917"/>
              <a:gd name="connsiteX104" fmla="*/ 4441358 w 5423771"/>
              <a:gd name="connsiteY104" fmla="*/ 6341718 h 6608917"/>
              <a:gd name="connsiteX105" fmla="*/ 4462322 w 5423771"/>
              <a:gd name="connsiteY105" fmla="*/ 6341718 h 6608917"/>
              <a:gd name="connsiteX106" fmla="*/ 4462322 w 5423771"/>
              <a:gd name="connsiteY106" fmla="*/ 6288263 h 6608917"/>
              <a:gd name="connsiteX107" fmla="*/ 4429830 w 5423771"/>
              <a:gd name="connsiteY107" fmla="*/ 6253678 h 6608917"/>
              <a:gd name="connsiteX108" fmla="*/ 4333667 w 5423771"/>
              <a:gd name="connsiteY108" fmla="*/ 6253678 h 6608917"/>
              <a:gd name="connsiteX109" fmla="*/ 4289113 w 5423771"/>
              <a:gd name="connsiteY109" fmla="*/ 6298765 h 6608917"/>
              <a:gd name="connsiteX110" fmla="*/ 4335759 w 5423771"/>
              <a:gd name="connsiteY110" fmla="*/ 6343851 h 6608917"/>
              <a:gd name="connsiteX111" fmla="*/ 4370343 w 5423771"/>
              <a:gd name="connsiteY111" fmla="*/ 6330477 h 6608917"/>
              <a:gd name="connsiteX112" fmla="*/ 4360661 w 5423771"/>
              <a:gd name="connsiteY112" fmla="*/ 6316324 h 6608917"/>
              <a:gd name="connsiteX113" fmla="*/ 4336538 w 5423771"/>
              <a:gd name="connsiteY113" fmla="*/ 6325513 h 6608917"/>
              <a:gd name="connsiteX114" fmla="*/ 4309831 w 5423771"/>
              <a:gd name="connsiteY114" fmla="*/ 6305616 h 6608917"/>
              <a:gd name="connsiteX115" fmla="*/ 4371943 w 5423771"/>
              <a:gd name="connsiteY115" fmla="*/ 6305616 h 6608917"/>
              <a:gd name="connsiteX116" fmla="*/ 4373502 w 5423771"/>
              <a:gd name="connsiteY116" fmla="*/ 6293308 h 6608917"/>
              <a:gd name="connsiteX117" fmla="*/ 4333667 w 5423771"/>
              <a:gd name="connsiteY117" fmla="*/ 6253678 h 6608917"/>
              <a:gd name="connsiteX118" fmla="*/ 4810790 w 5423771"/>
              <a:gd name="connsiteY118" fmla="*/ 6223812 h 6608917"/>
              <a:gd name="connsiteX119" fmla="*/ 4749211 w 5423771"/>
              <a:gd name="connsiteY119" fmla="*/ 6283832 h 6608917"/>
              <a:gd name="connsiteX120" fmla="*/ 4810790 w 5423771"/>
              <a:gd name="connsiteY120" fmla="*/ 6343852 h 6608917"/>
              <a:gd name="connsiteX121" fmla="*/ 4861087 w 5423771"/>
              <a:gd name="connsiteY121" fmla="*/ 6316325 h 6608917"/>
              <a:gd name="connsiteX122" fmla="*/ 4844841 w 5423771"/>
              <a:gd name="connsiteY122" fmla="*/ 6304550 h 6608917"/>
              <a:gd name="connsiteX123" fmla="*/ 4810790 w 5423771"/>
              <a:gd name="connsiteY123" fmla="*/ 6324201 h 6608917"/>
              <a:gd name="connsiteX124" fmla="*/ 4771242 w 5423771"/>
              <a:gd name="connsiteY124" fmla="*/ 6283832 h 6608917"/>
              <a:gd name="connsiteX125" fmla="*/ 4810790 w 5423771"/>
              <a:gd name="connsiteY125" fmla="*/ 6243464 h 6608917"/>
              <a:gd name="connsiteX126" fmla="*/ 4844841 w 5423771"/>
              <a:gd name="connsiteY126" fmla="*/ 6263114 h 6608917"/>
              <a:gd name="connsiteX127" fmla="*/ 4861087 w 5423771"/>
              <a:gd name="connsiteY127" fmla="*/ 6251586 h 6608917"/>
              <a:gd name="connsiteX128" fmla="*/ 4810790 w 5423771"/>
              <a:gd name="connsiteY128" fmla="*/ 6223812 h 6608917"/>
              <a:gd name="connsiteX129" fmla="*/ 4224662 w 5423771"/>
              <a:gd name="connsiteY129" fmla="*/ 6223812 h 6608917"/>
              <a:gd name="connsiteX130" fmla="*/ 4162837 w 5423771"/>
              <a:gd name="connsiteY130" fmla="*/ 6283832 h 6608917"/>
              <a:gd name="connsiteX131" fmla="*/ 4224662 w 5423771"/>
              <a:gd name="connsiteY131" fmla="*/ 6343852 h 6608917"/>
              <a:gd name="connsiteX132" fmla="*/ 4279185 w 5423771"/>
              <a:gd name="connsiteY132" fmla="*/ 6313166 h 6608917"/>
              <a:gd name="connsiteX133" fmla="*/ 4279185 w 5423771"/>
              <a:gd name="connsiteY133" fmla="*/ 6279402 h 6608917"/>
              <a:gd name="connsiteX134" fmla="*/ 4224129 w 5423771"/>
              <a:gd name="connsiteY134" fmla="*/ 6279402 h 6608917"/>
              <a:gd name="connsiteX135" fmla="*/ 4224129 w 5423771"/>
              <a:gd name="connsiteY135" fmla="*/ 6297986 h 6608917"/>
              <a:gd name="connsiteX136" fmla="*/ 4257893 w 5423771"/>
              <a:gd name="connsiteY136" fmla="*/ 6297986 h 6608917"/>
              <a:gd name="connsiteX137" fmla="*/ 4257893 w 5423771"/>
              <a:gd name="connsiteY137" fmla="*/ 6310253 h 6608917"/>
              <a:gd name="connsiteX138" fmla="*/ 4225442 w 5423771"/>
              <a:gd name="connsiteY138" fmla="*/ 6324447 h 6608917"/>
              <a:gd name="connsiteX139" fmla="*/ 4184622 w 5423771"/>
              <a:gd name="connsiteY139" fmla="*/ 6283832 h 6608917"/>
              <a:gd name="connsiteX140" fmla="*/ 4224129 w 5423771"/>
              <a:gd name="connsiteY140" fmla="*/ 6243464 h 6608917"/>
              <a:gd name="connsiteX141" fmla="*/ 4256826 w 5423771"/>
              <a:gd name="connsiteY141" fmla="*/ 6260817 h 6608917"/>
              <a:gd name="connsiteX142" fmla="*/ 4273154 w 5423771"/>
              <a:gd name="connsiteY142" fmla="*/ 6249248 h 6608917"/>
              <a:gd name="connsiteX143" fmla="*/ 4224662 w 5423771"/>
              <a:gd name="connsiteY143" fmla="*/ 6223812 h 6608917"/>
              <a:gd name="connsiteX144" fmla="*/ 4651777 w 5423771"/>
              <a:gd name="connsiteY144" fmla="*/ 6214376 h 6608917"/>
              <a:gd name="connsiteX145" fmla="*/ 4638156 w 5423771"/>
              <a:gd name="connsiteY145" fmla="*/ 6227997 h 6608917"/>
              <a:gd name="connsiteX146" fmla="*/ 4651777 w 5423771"/>
              <a:gd name="connsiteY146" fmla="*/ 6241084 h 6608917"/>
              <a:gd name="connsiteX147" fmla="*/ 4665684 w 5423771"/>
              <a:gd name="connsiteY147" fmla="*/ 6227997 h 6608917"/>
              <a:gd name="connsiteX148" fmla="*/ 4651777 w 5423771"/>
              <a:gd name="connsiteY148" fmla="*/ 6214376 h 6608917"/>
              <a:gd name="connsiteX149" fmla="*/ 4020808 w 5423771"/>
              <a:gd name="connsiteY149" fmla="*/ 5978891 h 6608917"/>
              <a:gd name="connsiteX150" fmla="*/ 3920911 w 5423771"/>
              <a:gd name="connsiteY150" fmla="*/ 6078747 h 6608917"/>
              <a:gd name="connsiteX151" fmla="*/ 4000910 w 5423771"/>
              <a:gd name="connsiteY151" fmla="*/ 6176592 h 6608917"/>
              <a:gd name="connsiteX152" fmla="*/ 4000910 w 5423771"/>
              <a:gd name="connsiteY152" fmla="*/ 6178602 h 6608917"/>
              <a:gd name="connsiteX153" fmla="*/ 3944582 w 5423771"/>
              <a:gd name="connsiteY153" fmla="*/ 6178602 h 6608917"/>
              <a:gd name="connsiteX154" fmla="*/ 3920911 w 5423771"/>
              <a:gd name="connsiteY154" fmla="*/ 6243135 h 6608917"/>
              <a:gd name="connsiteX155" fmla="*/ 4020808 w 5423771"/>
              <a:gd name="connsiteY155" fmla="*/ 6342991 h 6608917"/>
              <a:gd name="connsiteX156" fmla="*/ 4120704 w 5423771"/>
              <a:gd name="connsiteY156" fmla="*/ 6243135 h 6608917"/>
              <a:gd name="connsiteX157" fmla="*/ 4077504 w 5423771"/>
              <a:gd name="connsiteY157" fmla="*/ 6160920 h 6608917"/>
              <a:gd name="connsiteX158" fmla="*/ 4112991 w 5423771"/>
              <a:gd name="connsiteY158" fmla="*/ 6117188 h 6608917"/>
              <a:gd name="connsiteX159" fmla="*/ 4205216 w 5423771"/>
              <a:gd name="connsiteY159" fmla="*/ 6178561 h 6608917"/>
              <a:gd name="connsiteX160" fmla="*/ 4248087 w 5423771"/>
              <a:gd name="connsiteY160" fmla="*/ 6168920 h 6608917"/>
              <a:gd name="connsiteX161" fmla="*/ 4248087 w 5423771"/>
              <a:gd name="connsiteY161" fmla="*/ 5988532 h 6608917"/>
              <a:gd name="connsiteX162" fmla="*/ 4205257 w 5423771"/>
              <a:gd name="connsiteY162" fmla="*/ 5978891 h 6608917"/>
              <a:gd name="connsiteX163" fmla="*/ 4113032 w 5423771"/>
              <a:gd name="connsiteY163" fmla="*/ 6040265 h 6608917"/>
              <a:gd name="connsiteX164" fmla="*/ 4020808 w 5423771"/>
              <a:gd name="connsiteY164" fmla="*/ 5978891 h 6608917"/>
              <a:gd name="connsiteX165" fmla="*/ 0 w 5423771"/>
              <a:gd name="connsiteY165" fmla="*/ 0 h 6608917"/>
              <a:gd name="connsiteX166" fmla="*/ 5423771 w 5423771"/>
              <a:gd name="connsiteY166" fmla="*/ 0 h 6608917"/>
              <a:gd name="connsiteX167" fmla="*/ 5423771 w 5423771"/>
              <a:gd name="connsiteY167" fmla="*/ 6608917 h 6608917"/>
              <a:gd name="connsiteX168" fmla="*/ 0 w 5423771"/>
              <a:gd name="connsiteY168" fmla="*/ 6608917 h 6608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5423771" h="6608917">
                <a:moveTo>
                  <a:pt x="4912205" y="6272509"/>
                </a:moveTo>
                <a:cubicBezTo>
                  <a:pt x="4926687" y="6272509"/>
                  <a:pt x="4936327" y="6283955"/>
                  <a:pt x="4936327" y="6298724"/>
                </a:cubicBezTo>
                <a:cubicBezTo>
                  <a:pt x="4936286" y="6313739"/>
                  <a:pt x="4926932" y="6324939"/>
                  <a:pt x="4912205" y="6324939"/>
                </a:cubicBezTo>
                <a:cubicBezTo>
                  <a:pt x="4898584" y="6324939"/>
                  <a:pt x="4887835" y="6314477"/>
                  <a:pt x="4887835" y="6298724"/>
                </a:cubicBezTo>
                <a:cubicBezTo>
                  <a:pt x="4887835" y="6283257"/>
                  <a:pt x="4898051" y="6272509"/>
                  <a:pt x="4912205" y="6272509"/>
                </a:cubicBezTo>
                <a:close/>
                <a:moveTo>
                  <a:pt x="5068921" y="6270991"/>
                </a:moveTo>
                <a:cubicBezTo>
                  <a:pt x="5079670" y="6270991"/>
                  <a:pt x="5088572" y="6277801"/>
                  <a:pt x="5089106" y="6290109"/>
                </a:cubicBezTo>
                <a:lnTo>
                  <a:pt x="5046111" y="6290109"/>
                </a:lnTo>
                <a:cubicBezTo>
                  <a:pt x="5048737" y="6278581"/>
                  <a:pt x="5057393" y="6270991"/>
                  <a:pt x="5068921" y="6270991"/>
                </a:cubicBezTo>
                <a:close/>
                <a:moveTo>
                  <a:pt x="4516844" y="6270991"/>
                </a:moveTo>
                <a:cubicBezTo>
                  <a:pt x="4527593" y="6270991"/>
                  <a:pt x="4536495" y="6277801"/>
                  <a:pt x="4537028" y="6290109"/>
                </a:cubicBezTo>
                <a:lnTo>
                  <a:pt x="4494034" y="6290109"/>
                </a:lnTo>
                <a:cubicBezTo>
                  <a:pt x="4496660" y="6278581"/>
                  <a:pt x="4505316" y="6270991"/>
                  <a:pt x="4516844" y="6270991"/>
                </a:cubicBezTo>
                <a:close/>
                <a:moveTo>
                  <a:pt x="4333174" y="6270991"/>
                </a:moveTo>
                <a:cubicBezTo>
                  <a:pt x="4343923" y="6270991"/>
                  <a:pt x="4352825" y="6277801"/>
                  <a:pt x="4353359" y="6290109"/>
                </a:cubicBezTo>
                <a:lnTo>
                  <a:pt x="4310364" y="6290109"/>
                </a:lnTo>
                <a:cubicBezTo>
                  <a:pt x="4312990" y="6278581"/>
                  <a:pt x="4321646" y="6270991"/>
                  <a:pt x="4333174" y="6270991"/>
                </a:cubicBezTo>
                <a:close/>
                <a:moveTo>
                  <a:pt x="4641274" y="6255524"/>
                </a:moveTo>
                <a:lnTo>
                  <a:pt x="4641274" y="6341718"/>
                </a:lnTo>
                <a:lnTo>
                  <a:pt x="4662238" y="6341718"/>
                </a:lnTo>
                <a:lnTo>
                  <a:pt x="4662238" y="6255524"/>
                </a:lnTo>
                <a:close/>
                <a:moveTo>
                  <a:pt x="5015998" y="6254458"/>
                </a:moveTo>
                <a:cubicBezTo>
                  <a:pt x="5006276" y="6254458"/>
                  <a:pt x="4997619" y="6258684"/>
                  <a:pt x="4991876" y="6266520"/>
                </a:cubicBezTo>
                <a:lnTo>
                  <a:pt x="4991876" y="6255525"/>
                </a:lnTo>
                <a:lnTo>
                  <a:pt x="4972471" y="6255525"/>
                </a:lnTo>
                <a:lnTo>
                  <a:pt x="4972471" y="6341719"/>
                </a:lnTo>
                <a:lnTo>
                  <a:pt x="4993435" y="6341719"/>
                </a:lnTo>
                <a:lnTo>
                  <a:pt x="4993435" y="6298765"/>
                </a:lnTo>
                <a:cubicBezTo>
                  <a:pt x="4993435" y="6280796"/>
                  <a:pt x="5006029" y="6272304"/>
                  <a:pt x="5023588" y="6275176"/>
                </a:cubicBezTo>
                <a:lnTo>
                  <a:pt x="5023588" y="6255525"/>
                </a:lnTo>
                <a:cubicBezTo>
                  <a:pt x="5021496" y="6254991"/>
                  <a:pt x="5018870" y="6254458"/>
                  <a:pt x="5015998" y="6254458"/>
                </a:cubicBezTo>
                <a:close/>
                <a:moveTo>
                  <a:pt x="5069414" y="6253719"/>
                </a:moveTo>
                <a:cubicBezTo>
                  <a:pt x="5045291" y="6253719"/>
                  <a:pt x="5024860" y="6272591"/>
                  <a:pt x="5024860" y="6298806"/>
                </a:cubicBezTo>
                <a:cubicBezTo>
                  <a:pt x="5024860" y="6325267"/>
                  <a:pt x="5045044" y="6343893"/>
                  <a:pt x="5071506" y="6343893"/>
                </a:cubicBezTo>
                <a:cubicBezTo>
                  <a:pt x="5079875" y="6343893"/>
                  <a:pt x="5094029" y="6341267"/>
                  <a:pt x="5106090" y="6330518"/>
                </a:cubicBezTo>
                <a:lnTo>
                  <a:pt x="5096408" y="6316365"/>
                </a:lnTo>
                <a:cubicBezTo>
                  <a:pt x="5089844" y="6321862"/>
                  <a:pt x="5080695" y="6325554"/>
                  <a:pt x="5072285" y="6325554"/>
                </a:cubicBezTo>
                <a:cubicBezTo>
                  <a:pt x="5058665" y="6325554"/>
                  <a:pt x="5048983" y="6318498"/>
                  <a:pt x="5045578" y="6305657"/>
                </a:cubicBezTo>
                <a:lnTo>
                  <a:pt x="5107690" y="6305657"/>
                </a:lnTo>
                <a:cubicBezTo>
                  <a:pt x="5108716" y="6302703"/>
                  <a:pt x="5109249" y="6298478"/>
                  <a:pt x="5109249" y="6293267"/>
                </a:cubicBezTo>
                <a:cubicBezTo>
                  <a:pt x="5109249" y="6270991"/>
                  <a:pt x="5093249" y="6253719"/>
                  <a:pt x="5069414" y="6253719"/>
                </a:cubicBezTo>
                <a:close/>
                <a:moveTo>
                  <a:pt x="4908512" y="6253719"/>
                </a:moveTo>
                <a:cubicBezTo>
                  <a:pt x="4883610" y="6253719"/>
                  <a:pt x="4866338" y="6273904"/>
                  <a:pt x="4866338" y="6298806"/>
                </a:cubicBezTo>
                <a:cubicBezTo>
                  <a:pt x="4866338" y="6323421"/>
                  <a:pt x="4882584" y="6343893"/>
                  <a:pt x="4908266" y="6343893"/>
                </a:cubicBezTo>
                <a:cubicBezTo>
                  <a:pt x="4921107" y="6343893"/>
                  <a:pt x="4930297" y="6340241"/>
                  <a:pt x="4937599" y="6330272"/>
                </a:cubicBezTo>
                <a:lnTo>
                  <a:pt x="4937599" y="6341800"/>
                </a:lnTo>
                <a:lnTo>
                  <a:pt x="4957004" y="6341800"/>
                </a:lnTo>
                <a:lnTo>
                  <a:pt x="4957004" y="6255524"/>
                </a:lnTo>
                <a:lnTo>
                  <a:pt x="4935507" y="6255524"/>
                </a:lnTo>
                <a:lnTo>
                  <a:pt x="4935507" y="6264181"/>
                </a:lnTo>
                <a:cubicBezTo>
                  <a:pt x="4928163" y="6256837"/>
                  <a:pt x="4919261" y="6253719"/>
                  <a:pt x="4908512" y="6253719"/>
                </a:cubicBezTo>
                <a:close/>
                <a:moveTo>
                  <a:pt x="4709787" y="6253678"/>
                </a:moveTo>
                <a:cubicBezTo>
                  <a:pt x="4692474" y="6253678"/>
                  <a:pt x="4678607" y="6262581"/>
                  <a:pt x="4678607" y="6279114"/>
                </a:cubicBezTo>
                <a:cubicBezTo>
                  <a:pt x="4678607" y="6293267"/>
                  <a:pt x="4688289" y="6299462"/>
                  <a:pt x="4696823" y="6302949"/>
                </a:cubicBezTo>
                <a:lnTo>
                  <a:pt x="4710853" y="6308734"/>
                </a:lnTo>
                <a:cubicBezTo>
                  <a:pt x="4718156" y="6311729"/>
                  <a:pt x="4720822" y="6313780"/>
                  <a:pt x="4720822" y="6318416"/>
                </a:cubicBezTo>
                <a:cubicBezTo>
                  <a:pt x="4720822" y="6322395"/>
                  <a:pt x="4717376" y="6326292"/>
                  <a:pt x="4709048" y="6326292"/>
                </a:cubicBezTo>
                <a:cubicBezTo>
                  <a:pt x="4699612" y="6326292"/>
                  <a:pt x="4690135" y="6321041"/>
                  <a:pt x="4684433" y="6314231"/>
                </a:cubicBezTo>
                <a:lnTo>
                  <a:pt x="4673151" y="6327072"/>
                </a:lnTo>
                <a:cubicBezTo>
                  <a:pt x="4681028" y="6338354"/>
                  <a:pt x="4693869" y="6343851"/>
                  <a:pt x="4708269" y="6343851"/>
                </a:cubicBezTo>
                <a:cubicBezTo>
                  <a:pt x="4726853" y="6343851"/>
                  <a:pt x="4741294" y="6334949"/>
                  <a:pt x="4741294" y="6316857"/>
                </a:cubicBezTo>
                <a:cubicBezTo>
                  <a:pt x="4741253" y="6304262"/>
                  <a:pt x="4732802" y="6297493"/>
                  <a:pt x="4721397" y="6292816"/>
                </a:cubicBezTo>
                <a:lnTo>
                  <a:pt x="4708761" y="6287606"/>
                </a:lnTo>
                <a:cubicBezTo>
                  <a:pt x="4701417" y="6284570"/>
                  <a:pt x="4698546" y="6281985"/>
                  <a:pt x="4698546" y="6278581"/>
                </a:cubicBezTo>
                <a:cubicBezTo>
                  <a:pt x="4698546" y="6274642"/>
                  <a:pt x="4702197" y="6271237"/>
                  <a:pt x="4708761" y="6271237"/>
                </a:cubicBezTo>
                <a:cubicBezTo>
                  <a:pt x="4716351" y="6271237"/>
                  <a:pt x="4722915" y="6274396"/>
                  <a:pt x="4729192" y="6279606"/>
                </a:cubicBezTo>
                <a:lnTo>
                  <a:pt x="4739940" y="6266765"/>
                </a:lnTo>
                <a:cubicBezTo>
                  <a:pt x="4732063" y="6258109"/>
                  <a:pt x="4722381" y="6253678"/>
                  <a:pt x="4709787" y="6253678"/>
                </a:cubicBezTo>
                <a:close/>
                <a:moveTo>
                  <a:pt x="4599346" y="6253678"/>
                </a:moveTo>
                <a:cubicBezTo>
                  <a:pt x="4582033" y="6253678"/>
                  <a:pt x="4568166" y="6262581"/>
                  <a:pt x="4568166" y="6279114"/>
                </a:cubicBezTo>
                <a:cubicBezTo>
                  <a:pt x="4568166" y="6293267"/>
                  <a:pt x="4577848" y="6299462"/>
                  <a:pt x="4586382" y="6302949"/>
                </a:cubicBezTo>
                <a:lnTo>
                  <a:pt x="4600412" y="6308734"/>
                </a:lnTo>
                <a:cubicBezTo>
                  <a:pt x="4607715" y="6311729"/>
                  <a:pt x="4610381" y="6313780"/>
                  <a:pt x="4610381" y="6318416"/>
                </a:cubicBezTo>
                <a:cubicBezTo>
                  <a:pt x="4610381" y="6322395"/>
                  <a:pt x="4606935" y="6326292"/>
                  <a:pt x="4598607" y="6326292"/>
                </a:cubicBezTo>
                <a:cubicBezTo>
                  <a:pt x="4589171" y="6326292"/>
                  <a:pt x="4579694" y="6321041"/>
                  <a:pt x="4573992" y="6314231"/>
                </a:cubicBezTo>
                <a:lnTo>
                  <a:pt x="4562710" y="6327072"/>
                </a:lnTo>
                <a:cubicBezTo>
                  <a:pt x="4570587" y="6338354"/>
                  <a:pt x="4583428" y="6343851"/>
                  <a:pt x="4597828" y="6343851"/>
                </a:cubicBezTo>
                <a:cubicBezTo>
                  <a:pt x="4616412" y="6343851"/>
                  <a:pt x="4630853" y="6334949"/>
                  <a:pt x="4630853" y="6316857"/>
                </a:cubicBezTo>
                <a:cubicBezTo>
                  <a:pt x="4630812" y="6304262"/>
                  <a:pt x="4622402" y="6297493"/>
                  <a:pt x="4610956" y="6292816"/>
                </a:cubicBezTo>
                <a:lnTo>
                  <a:pt x="4598320" y="6287606"/>
                </a:lnTo>
                <a:cubicBezTo>
                  <a:pt x="4590976" y="6284570"/>
                  <a:pt x="4588105" y="6281985"/>
                  <a:pt x="4588105" y="6278581"/>
                </a:cubicBezTo>
                <a:cubicBezTo>
                  <a:pt x="4588105" y="6274642"/>
                  <a:pt x="4591756" y="6271237"/>
                  <a:pt x="4598320" y="6271237"/>
                </a:cubicBezTo>
                <a:cubicBezTo>
                  <a:pt x="4605910" y="6271237"/>
                  <a:pt x="4612474" y="6274396"/>
                  <a:pt x="4618751" y="6279606"/>
                </a:cubicBezTo>
                <a:lnTo>
                  <a:pt x="4629499" y="6266765"/>
                </a:lnTo>
                <a:cubicBezTo>
                  <a:pt x="4621622" y="6258109"/>
                  <a:pt x="4611940" y="6253678"/>
                  <a:pt x="4599346" y="6253678"/>
                </a:cubicBezTo>
                <a:close/>
                <a:moveTo>
                  <a:pt x="4517337" y="6253678"/>
                </a:moveTo>
                <a:cubicBezTo>
                  <a:pt x="4493213" y="6253678"/>
                  <a:pt x="4472783" y="6272550"/>
                  <a:pt x="4472783" y="6298765"/>
                </a:cubicBezTo>
                <a:cubicBezTo>
                  <a:pt x="4472783" y="6325226"/>
                  <a:pt x="4492967" y="6343851"/>
                  <a:pt x="4519429" y="6343851"/>
                </a:cubicBezTo>
                <a:cubicBezTo>
                  <a:pt x="4527798" y="6343851"/>
                  <a:pt x="4541952" y="6341226"/>
                  <a:pt x="4554013" y="6330477"/>
                </a:cubicBezTo>
                <a:lnTo>
                  <a:pt x="4544331" y="6316324"/>
                </a:lnTo>
                <a:cubicBezTo>
                  <a:pt x="4537767" y="6321821"/>
                  <a:pt x="4528618" y="6325513"/>
                  <a:pt x="4520208" y="6325513"/>
                </a:cubicBezTo>
                <a:cubicBezTo>
                  <a:pt x="4506588" y="6325513"/>
                  <a:pt x="4496906" y="6318457"/>
                  <a:pt x="4493501" y="6305616"/>
                </a:cubicBezTo>
                <a:lnTo>
                  <a:pt x="4555613" y="6305616"/>
                </a:lnTo>
                <a:cubicBezTo>
                  <a:pt x="4556680" y="6302744"/>
                  <a:pt x="4557172" y="6298560"/>
                  <a:pt x="4557172" y="6293308"/>
                </a:cubicBezTo>
                <a:cubicBezTo>
                  <a:pt x="4557172" y="6270991"/>
                  <a:pt x="4541213" y="6253678"/>
                  <a:pt x="4517337" y="6253678"/>
                </a:cubicBezTo>
                <a:close/>
                <a:moveTo>
                  <a:pt x="4429830" y="6253678"/>
                </a:moveTo>
                <a:cubicBezTo>
                  <a:pt x="4419615" y="6253678"/>
                  <a:pt x="4411491" y="6256837"/>
                  <a:pt x="4404394" y="6263893"/>
                </a:cubicBezTo>
                <a:lnTo>
                  <a:pt x="4404394" y="6255524"/>
                </a:lnTo>
                <a:lnTo>
                  <a:pt x="4384989" y="6255524"/>
                </a:lnTo>
                <a:lnTo>
                  <a:pt x="4384989" y="6341718"/>
                </a:lnTo>
                <a:lnTo>
                  <a:pt x="4405953" y="6341718"/>
                </a:lnTo>
                <a:lnTo>
                  <a:pt x="4405953" y="6290355"/>
                </a:lnTo>
                <a:cubicBezTo>
                  <a:pt x="4405953" y="6279606"/>
                  <a:pt x="4413296" y="6272550"/>
                  <a:pt x="4424045" y="6272550"/>
                </a:cubicBezTo>
                <a:cubicBezTo>
                  <a:pt x="4434794" y="6272550"/>
                  <a:pt x="4441358" y="6280427"/>
                  <a:pt x="4441358" y="6290355"/>
                </a:cubicBezTo>
                <a:lnTo>
                  <a:pt x="4441358" y="6341718"/>
                </a:lnTo>
                <a:lnTo>
                  <a:pt x="4462322" y="6341718"/>
                </a:lnTo>
                <a:lnTo>
                  <a:pt x="4462322" y="6288263"/>
                </a:lnTo>
                <a:cubicBezTo>
                  <a:pt x="4462322" y="6268611"/>
                  <a:pt x="4451040" y="6253678"/>
                  <a:pt x="4429830" y="6253678"/>
                </a:cubicBezTo>
                <a:close/>
                <a:moveTo>
                  <a:pt x="4333667" y="6253678"/>
                </a:moveTo>
                <a:cubicBezTo>
                  <a:pt x="4309544" y="6253678"/>
                  <a:pt x="4289113" y="6272550"/>
                  <a:pt x="4289113" y="6298765"/>
                </a:cubicBezTo>
                <a:cubicBezTo>
                  <a:pt x="4289113" y="6325226"/>
                  <a:pt x="4309297" y="6343851"/>
                  <a:pt x="4335759" y="6343851"/>
                </a:cubicBezTo>
                <a:cubicBezTo>
                  <a:pt x="4344128" y="6343851"/>
                  <a:pt x="4358282" y="6341226"/>
                  <a:pt x="4370343" y="6330477"/>
                </a:cubicBezTo>
                <a:lnTo>
                  <a:pt x="4360661" y="6316324"/>
                </a:lnTo>
                <a:cubicBezTo>
                  <a:pt x="4354097" y="6321821"/>
                  <a:pt x="4344948" y="6325513"/>
                  <a:pt x="4336538" y="6325513"/>
                </a:cubicBezTo>
                <a:cubicBezTo>
                  <a:pt x="4322918" y="6325513"/>
                  <a:pt x="4313236" y="6318457"/>
                  <a:pt x="4309831" y="6305616"/>
                </a:cubicBezTo>
                <a:lnTo>
                  <a:pt x="4371943" y="6305616"/>
                </a:lnTo>
                <a:cubicBezTo>
                  <a:pt x="4373010" y="6302744"/>
                  <a:pt x="4373502" y="6298560"/>
                  <a:pt x="4373502" y="6293308"/>
                </a:cubicBezTo>
                <a:cubicBezTo>
                  <a:pt x="4373502" y="6270991"/>
                  <a:pt x="4357502" y="6253678"/>
                  <a:pt x="4333667" y="6253678"/>
                </a:cubicBezTo>
                <a:close/>
                <a:moveTo>
                  <a:pt x="4810790" y="6223812"/>
                </a:moveTo>
                <a:cubicBezTo>
                  <a:pt x="4775960" y="6223812"/>
                  <a:pt x="4749211" y="6250028"/>
                  <a:pt x="4749211" y="6283832"/>
                </a:cubicBezTo>
                <a:cubicBezTo>
                  <a:pt x="4749211" y="6317104"/>
                  <a:pt x="4775139" y="6343852"/>
                  <a:pt x="4810790" y="6343852"/>
                </a:cubicBezTo>
                <a:cubicBezTo>
                  <a:pt x="4832001" y="6343852"/>
                  <a:pt x="4850093" y="6334170"/>
                  <a:pt x="4861087" y="6316325"/>
                </a:cubicBezTo>
                <a:lnTo>
                  <a:pt x="4844841" y="6304550"/>
                </a:lnTo>
                <a:cubicBezTo>
                  <a:pt x="4836472" y="6317145"/>
                  <a:pt x="4825970" y="6324201"/>
                  <a:pt x="4810790" y="6324201"/>
                </a:cubicBezTo>
                <a:cubicBezTo>
                  <a:pt x="4787734" y="6324201"/>
                  <a:pt x="4771242" y="6306396"/>
                  <a:pt x="4771242" y="6283832"/>
                </a:cubicBezTo>
                <a:cubicBezTo>
                  <a:pt x="4771242" y="6262089"/>
                  <a:pt x="4786954" y="6243464"/>
                  <a:pt x="4810790" y="6243464"/>
                </a:cubicBezTo>
                <a:cubicBezTo>
                  <a:pt x="4825190" y="6243464"/>
                  <a:pt x="4835159" y="6249658"/>
                  <a:pt x="4844841" y="6263114"/>
                </a:cubicBezTo>
                <a:lnTo>
                  <a:pt x="4861087" y="6251586"/>
                </a:lnTo>
                <a:cubicBezTo>
                  <a:pt x="4850339" y="6234274"/>
                  <a:pt x="4832780" y="6223812"/>
                  <a:pt x="4810790" y="6223812"/>
                </a:cubicBezTo>
                <a:close/>
                <a:moveTo>
                  <a:pt x="4224662" y="6223812"/>
                </a:moveTo>
                <a:cubicBezTo>
                  <a:pt x="4190857" y="6223812"/>
                  <a:pt x="4162837" y="6248715"/>
                  <a:pt x="4162837" y="6283832"/>
                </a:cubicBezTo>
                <a:cubicBezTo>
                  <a:pt x="4162837" y="6318417"/>
                  <a:pt x="4190365" y="6343852"/>
                  <a:pt x="4224662" y="6343852"/>
                </a:cubicBezTo>
                <a:cubicBezTo>
                  <a:pt x="4246406" y="6343852"/>
                  <a:pt x="4267370" y="6333063"/>
                  <a:pt x="4279185" y="6313166"/>
                </a:cubicBezTo>
                <a:lnTo>
                  <a:pt x="4279185" y="6279402"/>
                </a:lnTo>
                <a:lnTo>
                  <a:pt x="4224129" y="6279402"/>
                </a:lnTo>
                <a:lnTo>
                  <a:pt x="4224129" y="6297986"/>
                </a:lnTo>
                <a:lnTo>
                  <a:pt x="4257893" y="6297986"/>
                </a:lnTo>
                <a:lnTo>
                  <a:pt x="4257893" y="6310253"/>
                </a:lnTo>
                <a:cubicBezTo>
                  <a:pt x="4250590" y="6319402"/>
                  <a:pt x="4237503" y="6324447"/>
                  <a:pt x="4225442" y="6324447"/>
                </a:cubicBezTo>
                <a:cubicBezTo>
                  <a:pt x="4201319" y="6324447"/>
                  <a:pt x="4184622" y="6307955"/>
                  <a:pt x="4184622" y="6283832"/>
                </a:cubicBezTo>
                <a:cubicBezTo>
                  <a:pt x="4184622" y="6261022"/>
                  <a:pt x="4199473" y="6243464"/>
                  <a:pt x="4224129" y="6243464"/>
                </a:cubicBezTo>
                <a:cubicBezTo>
                  <a:pt x="4238283" y="6243464"/>
                  <a:pt x="4247637" y="6249289"/>
                  <a:pt x="4256826" y="6260817"/>
                </a:cubicBezTo>
                <a:lnTo>
                  <a:pt x="4273154" y="6249248"/>
                </a:lnTo>
                <a:cubicBezTo>
                  <a:pt x="4261216" y="6232305"/>
                  <a:pt x="4244190" y="6223812"/>
                  <a:pt x="4224662" y="6223812"/>
                </a:cubicBezTo>
                <a:close/>
                <a:moveTo>
                  <a:pt x="4651777" y="6214376"/>
                </a:moveTo>
                <a:cubicBezTo>
                  <a:pt x="4643900" y="6214376"/>
                  <a:pt x="4638156" y="6220407"/>
                  <a:pt x="4638156" y="6227997"/>
                </a:cubicBezTo>
                <a:cubicBezTo>
                  <a:pt x="4638156" y="6235586"/>
                  <a:pt x="4644187" y="6241084"/>
                  <a:pt x="4651777" y="6241084"/>
                </a:cubicBezTo>
                <a:cubicBezTo>
                  <a:pt x="4659654" y="6241084"/>
                  <a:pt x="4665684" y="6235832"/>
                  <a:pt x="4665684" y="6227997"/>
                </a:cubicBezTo>
                <a:cubicBezTo>
                  <a:pt x="4665684" y="6220161"/>
                  <a:pt x="4659613" y="6214376"/>
                  <a:pt x="4651777" y="6214376"/>
                </a:cubicBezTo>
                <a:close/>
                <a:moveTo>
                  <a:pt x="4020808" y="5978891"/>
                </a:moveTo>
                <a:cubicBezTo>
                  <a:pt x="3965629" y="5978891"/>
                  <a:pt x="3920911" y="6023609"/>
                  <a:pt x="3920911" y="6078747"/>
                </a:cubicBezTo>
                <a:cubicBezTo>
                  <a:pt x="3920911" y="6127075"/>
                  <a:pt x="3955249" y="6167362"/>
                  <a:pt x="4000910" y="6176592"/>
                </a:cubicBezTo>
                <a:lnTo>
                  <a:pt x="4000910" y="6178602"/>
                </a:lnTo>
                <a:lnTo>
                  <a:pt x="3944582" y="6178602"/>
                </a:lnTo>
                <a:cubicBezTo>
                  <a:pt x="3929813" y="6195997"/>
                  <a:pt x="3920911" y="6218520"/>
                  <a:pt x="3920911" y="6243135"/>
                </a:cubicBezTo>
                <a:cubicBezTo>
                  <a:pt x="3920911" y="6298273"/>
                  <a:pt x="3965629" y="6342991"/>
                  <a:pt x="4020808" y="6342991"/>
                </a:cubicBezTo>
                <a:cubicBezTo>
                  <a:pt x="4075986" y="6342991"/>
                  <a:pt x="4120704" y="6298273"/>
                  <a:pt x="4120704" y="6243135"/>
                </a:cubicBezTo>
                <a:cubicBezTo>
                  <a:pt x="4120704" y="6209043"/>
                  <a:pt x="4103596" y="6178930"/>
                  <a:pt x="4077504" y="6160920"/>
                </a:cubicBezTo>
                <a:cubicBezTo>
                  <a:pt x="4093135" y="6150131"/>
                  <a:pt x="4105566" y="6134951"/>
                  <a:pt x="4112991" y="6117188"/>
                </a:cubicBezTo>
                <a:cubicBezTo>
                  <a:pt x="4128089" y="6153208"/>
                  <a:pt x="4163699" y="6178561"/>
                  <a:pt x="4205216" y="6178561"/>
                </a:cubicBezTo>
                <a:cubicBezTo>
                  <a:pt x="4220559" y="6178561"/>
                  <a:pt x="4235083" y="6175115"/>
                  <a:pt x="4248087" y="6168920"/>
                </a:cubicBezTo>
                <a:lnTo>
                  <a:pt x="4248087" y="5988532"/>
                </a:lnTo>
                <a:cubicBezTo>
                  <a:pt x="4235123" y="5982337"/>
                  <a:pt x="4220600" y="5978891"/>
                  <a:pt x="4205257" y="5978891"/>
                </a:cubicBezTo>
                <a:cubicBezTo>
                  <a:pt x="4163740" y="5978891"/>
                  <a:pt x="4128130" y="6004204"/>
                  <a:pt x="4113032" y="6040265"/>
                </a:cubicBezTo>
                <a:cubicBezTo>
                  <a:pt x="4097976" y="6004204"/>
                  <a:pt x="4062366" y="5978891"/>
                  <a:pt x="4020808" y="5978891"/>
                </a:cubicBezTo>
                <a:close/>
                <a:moveTo>
                  <a:pt x="0" y="0"/>
                </a:moveTo>
                <a:lnTo>
                  <a:pt x="5423771" y="0"/>
                </a:lnTo>
                <a:lnTo>
                  <a:pt x="5423771" y="6608917"/>
                </a:lnTo>
                <a:lnTo>
                  <a:pt x="0" y="6608917"/>
                </a:lnTo>
                <a:close/>
              </a:path>
            </a:pathLst>
          </a:custGeom>
          <a:solidFill>
            <a:schemeClr val="bg1">
              <a:lumMod val="85000"/>
            </a:schemeClr>
          </a:solidFill>
        </p:spPr>
        <p:txBody>
          <a:bodyPr wrap="square">
            <a:noAutofit/>
          </a:bodyPr>
          <a:lstStyle>
            <a:lvl1pPr marL="0" indent="0">
              <a:buFont typeface="Arial" panose="020B0604020202020204" pitchFamily="34" charset="0"/>
              <a:buNone/>
              <a:defRPr/>
            </a:lvl1pPr>
          </a:lstStyle>
          <a:p>
            <a:r>
              <a:rPr lang="en-US"/>
              <a:t>Click icon to add picture</a:t>
            </a:r>
            <a:endParaRPr lang="en-AU" dirty="0"/>
          </a:p>
        </p:txBody>
      </p:sp>
      <p:sp>
        <p:nvSpPr>
          <p:cNvPr id="7" name="Text Placeholder 2">
            <a:extLst>
              <a:ext uri="{FF2B5EF4-FFF2-40B4-BE49-F238E27FC236}">
                <a16:creationId xmlns:a16="http://schemas.microsoft.com/office/drawing/2014/main" id="{39AD4C20-9A8C-49DF-9D7B-D6D1423B9E47}"/>
              </a:ext>
            </a:extLst>
          </p:cNvPr>
          <p:cNvSpPr>
            <a:spLocks noGrp="1"/>
          </p:cNvSpPr>
          <p:nvPr>
            <p:ph type="body" idx="1"/>
          </p:nvPr>
        </p:nvSpPr>
        <p:spPr>
          <a:xfrm>
            <a:off x="857007" y="1727370"/>
            <a:ext cx="1770240" cy="1103925"/>
          </a:xfrm>
          <a:prstGeom prst="rect">
            <a:avLst/>
          </a:prstGeom>
        </p:spPr>
        <p:txBody>
          <a:bodyPr anchor="b">
            <a:normAutofit/>
          </a:bodyPr>
          <a:lstStyle>
            <a:lvl1pPr marL="0" indent="0" algn="l">
              <a:lnSpc>
                <a:spcPct val="100000"/>
              </a:lnSpc>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8" name="Text Placeholder 2">
            <a:extLst>
              <a:ext uri="{FF2B5EF4-FFF2-40B4-BE49-F238E27FC236}">
                <a16:creationId xmlns:a16="http://schemas.microsoft.com/office/drawing/2014/main" id="{CF9E429F-DE9B-49E5-A712-3C19472474F5}"/>
              </a:ext>
            </a:extLst>
          </p:cNvPr>
          <p:cNvSpPr>
            <a:spLocks noGrp="1"/>
          </p:cNvSpPr>
          <p:nvPr>
            <p:ph type="body" idx="14"/>
          </p:nvPr>
        </p:nvSpPr>
        <p:spPr>
          <a:xfrm>
            <a:off x="857007" y="3165982"/>
            <a:ext cx="1770240" cy="2505010"/>
          </a:xfrm>
          <a:prstGeom prst="rect">
            <a:avLst/>
          </a:prstGeom>
        </p:spPr>
        <p:txBody>
          <a:bodyPr anchor="t"/>
          <a:lstStyle>
            <a:lvl1pPr marL="0" indent="0" algn="l" defTabSz="914400" rtl="0" eaLnBrk="1" latinLnBrk="0" hangingPunct="1">
              <a:lnSpc>
                <a:spcPct val="100000"/>
              </a:lnSpc>
              <a:buNone/>
              <a:defRPr lang="en-US" sz="1400" kern="1200" dirty="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1" name="Text Placeholder 2">
            <a:extLst>
              <a:ext uri="{FF2B5EF4-FFF2-40B4-BE49-F238E27FC236}">
                <a16:creationId xmlns:a16="http://schemas.microsoft.com/office/drawing/2014/main" id="{EAB75586-B7B5-47CA-9C8C-B3BEED48922E}"/>
              </a:ext>
            </a:extLst>
          </p:cNvPr>
          <p:cNvSpPr>
            <a:spLocks noGrp="1"/>
          </p:cNvSpPr>
          <p:nvPr>
            <p:ph type="body" idx="15"/>
          </p:nvPr>
        </p:nvSpPr>
        <p:spPr>
          <a:xfrm>
            <a:off x="3078739" y="1727370"/>
            <a:ext cx="1770240" cy="1103925"/>
          </a:xfrm>
          <a:prstGeom prst="rect">
            <a:avLst/>
          </a:prstGeom>
        </p:spPr>
        <p:txBody>
          <a:bodyPr anchor="b">
            <a:normAutofit/>
          </a:bodyPr>
          <a:lstStyle>
            <a:lvl1pPr marL="0" indent="0" algn="l">
              <a:lnSpc>
                <a:spcPct val="100000"/>
              </a:lnSpc>
              <a:buNone/>
              <a:defRPr sz="1800" b="0">
                <a:solidFill>
                  <a:schemeClr val="accent6"/>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 name="Text Placeholder 2">
            <a:extLst>
              <a:ext uri="{FF2B5EF4-FFF2-40B4-BE49-F238E27FC236}">
                <a16:creationId xmlns:a16="http://schemas.microsoft.com/office/drawing/2014/main" id="{AB8DB013-3BB1-4087-92AD-26A64E78DA29}"/>
              </a:ext>
            </a:extLst>
          </p:cNvPr>
          <p:cNvSpPr>
            <a:spLocks noGrp="1"/>
          </p:cNvSpPr>
          <p:nvPr>
            <p:ph type="body" idx="16"/>
          </p:nvPr>
        </p:nvSpPr>
        <p:spPr>
          <a:xfrm>
            <a:off x="3072071" y="3165982"/>
            <a:ext cx="1770240" cy="2505010"/>
          </a:xfrm>
          <a:prstGeom prst="rect">
            <a:avLst/>
          </a:prstGeom>
        </p:spPr>
        <p:txBody>
          <a:bodyPr anchor="t"/>
          <a:lstStyle>
            <a:lvl1pPr marL="0" indent="0" algn="l" defTabSz="914400" rtl="0" eaLnBrk="1" latinLnBrk="0" hangingPunct="1">
              <a:lnSpc>
                <a:spcPct val="100000"/>
              </a:lnSpc>
              <a:buNone/>
              <a:defRPr lang="en-US" sz="1400" kern="1200" dirty="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5" name="Text Placeholder 2">
            <a:extLst>
              <a:ext uri="{FF2B5EF4-FFF2-40B4-BE49-F238E27FC236}">
                <a16:creationId xmlns:a16="http://schemas.microsoft.com/office/drawing/2014/main" id="{6DFB3E6D-B062-4D22-A4CC-B03B9E49FF97}"/>
              </a:ext>
            </a:extLst>
          </p:cNvPr>
          <p:cNvSpPr>
            <a:spLocks noGrp="1"/>
          </p:cNvSpPr>
          <p:nvPr>
            <p:ph type="body" idx="17"/>
          </p:nvPr>
        </p:nvSpPr>
        <p:spPr>
          <a:xfrm>
            <a:off x="5287136" y="1727370"/>
            <a:ext cx="1770240" cy="1103925"/>
          </a:xfrm>
          <a:prstGeom prst="rect">
            <a:avLst/>
          </a:prstGeom>
        </p:spPr>
        <p:txBody>
          <a:bodyPr anchor="b">
            <a:normAutofit/>
          </a:bodyPr>
          <a:lstStyle>
            <a:lvl1pPr marL="0" indent="0" algn="l">
              <a:lnSpc>
                <a:spcPct val="100000"/>
              </a:lnSpc>
              <a:buNone/>
              <a:defRPr sz="18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Text Placeholder 2">
            <a:extLst>
              <a:ext uri="{FF2B5EF4-FFF2-40B4-BE49-F238E27FC236}">
                <a16:creationId xmlns:a16="http://schemas.microsoft.com/office/drawing/2014/main" id="{08499B99-9FE0-48DD-A40C-DCF1E296BC0B}"/>
              </a:ext>
            </a:extLst>
          </p:cNvPr>
          <p:cNvSpPr>
            <a:spLocks noGrp="1"/>
          </p:cNvSpPr>
          <p:nvPr>
            <p:ph type="body" idx="18"/>
          </p:nvPr>
        </p:nvSpPr>
        <p:spPr>
          <a:xfrm>
            <a:off x="5287136" y="3165982"/>
            <a:ext cx="1770240" cy="2505010"/>
          </a:xfrm>
          <a:prstGeom prst="rect">
            <a:avLst/>
          </a:prstGeom>
        </p:spPr>
        <p:txBody>
          <a:bodyPr anchor="t"/>
          <a:lstStyle>
            <a:lvl1pPr marL="0" indent="0" algn="l" defTabSz="914400" rtl="0" eaLnBrk="1" latinLnBrk="0" hangingPunct="1">
              <a:lnSpc>
                <a:spcPct val="100000"/>
              </a:lnSpc>
              <a:buNone/>
              <a:defRPr lang="en-US" sz="1400" kern="1200" dirty="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Rectangle 16">
            <a:extLst>
              <a:ext uri="{FF2B5EF4-FFF2-40B4-BE49-F238E27FC236}">
                <a16:creationId xmlns:a16="http://schemas.microsoft.com/office/drawing/2014/main" id="{28E08657-5C57-406D-860B-1BB4A8685CE6}"/>
              </a:ext>
            </a:extLst>
          </p:cNvPr>
          <p:cNvSpPr/>
          <p:nvPr userDrawn="1"/>
        </p:nvSpPr>
        <p:spPr>
          <a:xfrm>
            <a:off x="-1582576" y="0"/>
            <a:ext cx="1440000" cy="9023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Content Slide with Image Option #1</a:t>
            </a:r>
            <a:br>
              <a:rPr lang="en-AU" sz="1200" b="1" dirty="0">
                <a:solidFill>
                  <a:schemeClr val="bg1"/>
                </a:solidFill>
              </a:rPr>
            </a:br>
            <a:r>
              <a:rPr lang="en-AU" sz="1200" b="1" dirty="0">
                <a:solidFill>
                  <a:schemeClr val="bg1"/>
                </a:solidFill>
              </a:rPr>
              <a:t>Green logo</a:t>
            </a:r>
            <a:endParaRPr lang="en-AU" sz="1200" dirty="0">
              <a:solidFill>
                <a:schemeClr val="bg1"/>
              </a:solidFill>
            </a:endParaRPr>
          </a:p>
        </p:txBody>
      </p:sp>
      <p:sp>
        <p:nvSpPr>
          <p:cNvPr id="19" name="Rectangle 18">
            <a:extLst>
              <a:ext uri="{FF2B5EF4-FFF2-40B4-BE49-F238E27FC236}">
                <a16:creationId xmlns:a16="http://schemas.microsoft.com/office/drawing/2014/main" id="{5D30661E-0B1A-4422-A564-EBC95AD59608}"/>
              </a:ext>
            </a:extLst>
          </p:cNvPr>
          <p:cNvSpPr/>
          <p:nvPr userDrawn="1"/>
        </p:nvSpPr>
        <p:spPr>
          <a:xfrm>
            <a:off x="-1582576" y="1072662"/>
            <a:ext cx="1440000" cy="1581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Instructions –  how to replace the image:</a:t>
            </a:r>
          </a:p>
          <a:p>
            <a:endParaRPr lang="en-AU" sz="1200" dirty="0">
              <a:solidFill>
                <a:schemeClr val="bg1"/>
              </a:solidFill>
            </a:endParaRPr>
          </a:p>
          <a:p>
            <a:r>
              <a:rPr lang="en-AU" sz="1200" dirty="0">
                <a:solidFill>
                  <a:schemeClr val="bg1"/>
                </a:solidFill>
              </a:rPr>
              <a:t>Refer back to slide #1 on this template.</a:t>
            </a:r>
          </a:p>
        </p:txBody>
      </p:sp>
      <p:sp>
        <p:nvSpPr>
          <p:cNvPr id="20" name="Footer Placeholder 4">
            <a:extLst>
              <a:ext uri="{FF2B5EF4-FFF2-40B4-BE49-F238E27FC236}">
                <a16:creationId xmlns:a16="http://schemas.microsoft.com/office/drawing/2014/main" id="{906C33A6-F716-4F5C-83B1-1E08A828BB55}"/>
              </a:ext>
            </a:extLst>
          </p:cNvPr>
          <p:cNvSpPr>
            <a:spLocks noGrp="1"/>
          </p:cNvSpPr>
          <p:nvPr>
            <p:ph type="ftr" sz="quarter" idx="3"/>
          </p:nvPr>
        </p:nvSpPr>
        <p:spPr>
          <a:xfrm>
            <a:off x="738193" y="6318221"/>
            <a:ext cx="1124064"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r>
              <a:rPr lang="en-AU" dirty="0"/>
              <a:t>©GenesisCare 2021</a:t>
            </a:r>
          </a:p>
        </p:txBody>
      </p:sp>
      <p:sp>
        <p:nvSpPr>
          <p:cNvPr id="21" name="Slide Number Placeholder 5">
            <a:extLst>
              <a:ext uri="{FF2B5EF4-FFF2-40B4-BE49-F238E27FC236}">
                <a16:creationId xmlns:a16="http://schemas.microsoft.com/office/drawing/2014/main" id="{2CE0719F-482F-4524-A705-F81CAA2A7A97}"/>
              </a:ext>
            </a:extLst>
          </p:cNvPr>
          <p:cNvSpPr>
            <a:spLocks noGrp="1"/>
          </p:cNvSpPr>
          <p:nvPr>
            <p:ph type="sldNum" sz="quarter" idx="4"/>
          </p:nvPr>
        </p:nvSpPr>
        <p:spPr>
          <a:xfrm>
            <a:off x="1939496" y="6318221"/>
            <a:ext cx="312830"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fld id="{FAB6D39D-1210-4F97-8D6B-D4136F467DEA}" type="slidenum">
              <a:rPr lang="en-AU" smtClean="0"/>
              <a:pPr/>
              <a:t>‹#›</a:t>
            </a:fld>
            <a:endParaRPr lang="en-AU" dirty="0"/>
          </a:p>
        </p:txBody>
      </p:sp>
      <p:sp>
        <p:nvSpPr>
          <p:cNvPr id="22" name="Title 1">
            <a:extLst>
              <a:ext uri="{FF2B5EF4-FFF2-40B4-BE49-F238E27FC236}">
                <a16:creationId xmlns:a16="http://schemas.microsoft.com/office/drawing/2014/main" id="{876A4E93-2BB2-4198-B0ED-1CD84DC6F964}"/>
              </a:ext>
            </a:extLst>
          </p:cNvPr>
          <p:cNvSpPr>
            <a:spLocks noGrp="1"/>
          </p:cNvSpPr>
          <p:nvPr>
            <p:ph type="title"/>
          </p:nvPr>
        </p:nvSpPr>
        <p:spPr>
          <a:xfrm>
            <a:off x="740781" y="540000"/>
            <a:ext cx="5355220" cy="480131"/>
          </a:xfrm>
        </p:spPr>
        <p:txBody>
          <a:bodyPr/>
          <a:lstStyle/>
          <a:p>
            <a:r>
              <a:rPr lang="en-US" noProof="0"/>
              <a:t>Click to edit Master title style</a:t>
            </a:r>
            <a:endParaRPr lang="en-AU" noProof="0" dirty="0"/>
          </a:p>
        </p:txBody>
      </p:sp>
      <p:sp>
        <p:nvSpPr>
          <p:cNvPr id="52" name="Quadro 17">
            <a:extLst>
              <a:ext uri="{FF2B5EF4-FFF2-40B4-BE49-F238E27FC236}">
                <a16:creationId xmlns:a16="http://schemas.microsoft.com/office/drawing/2014/main" id="{B89E9C21-891E-46B8-A930-81354E9EA1DA}"/>
              </a:ext>
            </a:extLst>
          </p:cNvPr>
          <p:cNvSpPr/>
          <p:nvPr userDrawn="1"/>
        </p:nvSpPr>
        <p:spPr>
          <a:xfrm>
            <a:off x="0" y="0"/>
            <a:ext cx="12192000" cy="6858000"/>
          </a:xfrm>
          <a:prstGeom prst="frame">
            <a:avLst>
              <a:gd name="adj1" fmla="val 1816"/>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Tree>
    <p:extLst>
      <p:ext uri="{BB962C8B-B14F-4D97-AF65-F5344CB8AC3E}">
        <p14:creationId xmlns:p14="http://schemas.microsoft.com/office/powerpoint/2010/main" val="344123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ustom Layout 18 White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00A5F3-642E-4375-A310-E3C83AC56027}"/>
              </a:ext>
            </a:extLst>
          </p:cNvPr>
          <p:cNvSpPr/>
          <p:nvPr userDrawn="1"/>
        </p:nvSpPr>
        <p:spPr>
          <a:xfrm>
            <a:off x="6644292" y="124543"/>
            <a:ext cx="5423167" cy="6608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a16="http://schemas.microsoft.com/office/drawing/2014/main" id="{53129A70-D1C0-4F51-95F5-855DBEEEE99F}"/>
              </a:ext>
            </a:extLst>
          </p:cNvPr>
          <p:cNvSpPr/>
          <p:nvPr userDrawn="1"/>
        </p:nvSpPr>
        <p:spPr>
          <a:xfrm>
            <a:off x="-1582576" y="0"/>
            <a:ext cx="1440000" cy="9023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Content Slide with Image Option #2</a:t>
            </a:r>
            <a:br>
              <a:rPr lang="en-AU" sz="1200" b="1" dirty="0">
                <a:solidFill>
                  <a:schemeClr val="bg1"/>
                </a:solidFill>
              </a:rPr>
            </a:br>
            <a:r>
              <a:rPr lang="en-AU" sz="1200" b="1" dirty="0">
                <a:solidFill>
                  <a:schemeClr val="bg1"/>
                </a:solidFill>
              </a:rPr>
              <a:t>White logo</a:t>
            </a:r>
            <a:endParaRPr lang="en-AU" sz="1200" dirty="0">
              <a:solidFill>
                <a:schemeClr val="bg1"/>
              </a:solidFill>
            </a:endParaRPr>
          </a:p>
        </p:txBody>
      </p:sp>
      <p:sp>
        <p:nvSpPr>
          <p:cNvPr id="19" name="Rectangle 18">
            <a:extLst>
              <a:ext uri="{FF2B5EF4-FFF2-40B4-BE49-F238E27FC236}">
                <a16:creationId xmlns:a16="http://schemas.microsoft.com/office/drawing/2014/main" id="{4406B7D2-318A-4C3D-9F18-5DFCAEF50BCA}"/>
              </a:ext>
            </a:extLst>
          </p:cNvPr>
          <p:cNvSpPr/>
          <p:nvPr userDrawn="1"/>
        </p:nvSpPr>
        <p:spPr>
          <a:xfrm>
            <a:off x="-1582576" y="1072662"/>
            <a:ext cx="1440000" cy="1581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Instructions –  how to replace the image:</a:t>
            </a:r>
          </a:p>
          <a:p>
            <a:endParaRPr lang="en-AU" sz="1200" dirty="0">
              <a:solidFill>
                <a:schemeClr val="bg1"/>
              </a:solidFill>
            </a:endParaRPr>
          </a:p>
          <a:p>
            <a:r>
              <a:rPr lang="en-AU" sz="1200" dirty="0">
                <a:solidFill>
                  <a:schemeClr val="bg1"/>
                </a:solidFill>
              </a:rPr>
              <a:t>Refer back to slide #1 on this template.</a:t>
            </a:r>
          </a:p>
        </p:txBody>
      </p:sp>
      <p:sp>
        <p:nvSpPr>
          <p:cNvPr id="20" name="Footer Placeholder 4">
            <a:extLst>
              <a:ext uri="{FF2B5EF4-FFF2-40B4-BE49-F238E27FC236}">
                <a16:creationId xmlns:a16="http://schemas.microsoft.com/office/drawing/2014/main" id="{AA1D37C6-A552-48B3-A7E4-EC6172DD799B}"/>
              </a:ext>
            </a:extLst>
          </p:cNvPr>
          <p:cNvSpPr>
            <a:spLocks noGrp="1"/>
          </p:cNvSpPr>
          <p:nvPr>
            <p:ph type="ftr" sz="quarter" idx="3"/>
          </p:nvPr>
        </p:nvSpPr>
        <p:spPr>
          <a:xfrm>
            <a:off x="738193" y="6318221"/>
            <a:ext cx="1124064"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r>
              <a:rPr lang="en-AU" dirty="0"/>
              <a:t>©GenesisCare 2021</a:t>
            </a:r>
          </a:p>
        </p:txBody>
      </p:sp>
      <p:sp>
        <p:nvSpPr>
          <p:cNvPr id="21" name="Slide Number Placeholder 5">
            <a:extLst>
              <a:ext uri="{FF2B5EF4-FFF2-40B4-BE49-F238E27FC236}">
                <a16:creationId xmlns:a16="http://schemas.microsoft.com/office/drawing/2014/main" id="{491D2809-9ABD-42A2-B8C2-3527CD5A1CED}"/>
              </a:ext>
            </a:extLst>
          </p:cNvPr>
          <p:cNvSpPr>
            <a:spLocks noGrp="1"/>
          </p:cNvSpPr>
          <p:nvPr>
            <p:ph type="sldNum" sz="quarter" idx="4"/>
          </p:nvPr>
        </p:nvSpPr>
        <p:spPr>
          <a:xfrm>
            <a:off x="1939496" y="6318221"/>
            <a:ext cx="312830"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fld id="{FAB6D39D-1210-4F97-8D6B-D4136F467DEA}" type="slidenum">
              <a:rPr lang="en-AU" smtClean="0"/>
              <a:pPr/>
              <a:t>‹#›</a:t>
            </a:fld>
            <a:endParaRPr lang="en-AU" dirty="0"/>
          </a:p>
        </p:txBody>
      </p:sp>
      <p:sp>
        <p:nvSpPr>
          <p:cNvPr id="39" name="Picture Placeholder 38">
            <a:extLst>
              <a:ext uri="{FF2B5EF4-FFF2-40B4-BE49-F238E27FC236}">
                <a16:creationId xmlns:a16="http://schemas.microsoft.com/office/drawing/2014/main" id="{68E891A2-BD5A-4702-BC23-EB0071082BC0}"/>
              </a:ext>
            </a:extLst>
          </p:cNvPr>
          <p:cNvSpPr>
            <a:spLocks noGrp="1"/>
          </p:cNvSpPr>
          <p:nvPr>
            <p:ph type="pic" sz="quarter" idx="19"/>
          </p:nvPr>
        </p:nvSpPr>
        <p:spPr>
          <a:xfrm>
            <a:off x="6643689" y="124543"/>
            <a:ext cx="5423771" cy="6608917"/>
          </a:xfrm>
          <a:custGeom>
            <a:avLst/>
            <a:gdLst>
              <a:gd name="connsiteX0" fmla="*/ 4912205 w 5423771"/>
              <a:gd name="connsiteY0" fmla="*/ 6272509 h 6608917"/>
              <a:gd name="connsiteX1" fmla="*/ 4936327 w 5423771"/>
              <a:gd name="connsiteY1" fmla="*/ 6298724 h 6608917"/>
              <a:gd name="connsiteX2" fmla="*/ 4912205 w 5423771"/>
              <a:gd name="connsiteY2" fmla="*/ 6324939 h 6608917"/>
              <a:gd name="connsiteX3" fmla="*/ 4887835 w 5423771"/>
              <a:gd name="connsiteY3" fmla="*/ 6298724 h 6608917"/>
              <a:gd name="connsiteX4" fmla="*/ 4912205 w 5423771"/>
              <a:gd name="connsiteY4" fmla="*/ 6272509 h 6608917"/>
              <a:gd name="connsiteX5" fmla="*/ 5068921 w 5423771"/>
              <a:gd name="connsiteY5" fmla="*/ 6270991 h 6608917"/>
              <a:gd name="connsiteX6" fmla="*/ 5089106 w 5423771"/>
              <a:gd name="connsiteY6" fmla="*/ 6290109 h 6608917"/>
              <a:gd name="connsiteX7" fmla="*/ 5046111 w 5423771"/>
              <a:gd name="connsiteY7" fmla="*/ 6290109 h 6608917"/>
              <a:gd name="connsiteX8" fmla="*/ 5068921 w 5423771"/>
              <a:gd name="connsiteY8" fmla="*/ 6270991 h 6608917"/>
              <a:gd name="connsiteX9" fmla="*/ 4516844 w 5423771"/>
              <a:gd name="connsiteY9" fmla="*/ 6270991 h 6608917"/>
              <a:gd name="connsiteX10" fmla="*/ 4537028 w 5423771"/>
              <a:gd name="connsiteY10" fmla="*/ 6290109 h 6608917"/>
              <a:gd name="connsiteX11" fmla="*/ 4494034 w 5423771"/>
              <a:gd name="connsiteY11" fmla="*/ 6290109 h 6608917"/>
              <a:gd name="connsiteX12" fmla="*/ 4516844 w 5423771"/>
              <a:gd name="connsiteY12" fmla="*/ 6270991 h 6608917"/>
              <a:gd name="connsiteX13" fmla="*/ 4333174 w 5423771"/>
              <a:gd name="connsiteY13" fmla="*/ 6270991 h 6608917"/>
              <a:gd name="connsiteX14" fmla="*/ 4353359 w 5423771"/>
              <a:gd name="connsiteY14" fmla="*/ 6290109 h 6608917"/>
              <a:gd name="connsiteX15" fmla="*/ 4310364 w 5423771"/>
              <a:gd name="connsiteY15" fmla="*/ 6290109 h 6608917"/>
              <a:gd name="connsiteX16" fmla="*/ 4333174 w 5423771"/>
              <a:gd name="connsiteY16" fmla="*/ 6270991 h 6608917"/>
              <a:gd name="connsiteX17" fmla="*/ 4641274 w 5423771"/>
              <a:gd name="connsiteY17" fmla="*/ 6255524 h 6608917"/>
              <a:gd name="connsiteX18" fmla="*/ 4641274 w 5423771"/>
              <a:gd name="connsiteY18" fmla="*/ 6341718 h 6608917"/>
              <a:gd name="connsiteX19" fmla="*/ 4662238 w 5423771"/>
              <a:gd name="connsiteY19" fmla="*/ 6341718 h 6608917"/>
              <a:gd name="connsiteX20" fmla="*/ 4662238 w 5423771"/>
              <a:gd name="connsiteY20" fmla="*/ 6255524 h 6608917"/>
              <a:gd name="connsiteX21" fmla="*/ 5015998 w 5423771"/>
              <a:gd name="connsiteY21" fmla="*/ 6254458 h 6608917"/>
              <a:gd name="connsiteX22" fmla="*/ 4991876 w 5423771"/>
              <a:gd name="connsiteY22" fmla="*/ 6266520 h 6608917"/>
              <a:gd name="connsiteX23" fmla="*/ 4991876 w 5423771"/>
              <a:gd name="connsiteY23" fmla="*/ 6255525 h 6608917"/>
              <a:gd name="connsiteX24" fmla="*/ 4972471 w 5423771"/>
              <a:gd name="connsiteY24" fmla="*/ 6255525 h 6608917"/>
              <a:gd name="connsiteX25" fmla="*/ 4972471 w 5423771"/>
              <a:gd name="connsiteY25" fmla="*/ 6341719 h 6608917"/>
              <a:gd name="connsiteX26" fmla="*/ 4993435 w 5423771"/>
              <a:gd name="connsiteY26" fmla="*/ 6341719 h 6608917"/>
              <a:gd name="connsiteX27" fmla="*/ 4993435 w 5423771"/>
              <a:gd name="connsiteY27" fmla="*/ 6298765 h 6608917"/>
              <a:gd name="connsiteX28" fmla="*/ 5023588 w 5423771"/>
              <a:gd name="connsiteY28" fmla="*/ 6275176 h 6608917"/>
              <a:gd name="connsiteX29" fmla="*/ 5023588 w 5423771"/>
              <a:gd name="connsiteY29" fmla="*/ 6255525 h 6608917"/>
              <a:gd name="connsiteX30" fmla="*/ 5015998 w 5423771"/>
              <a:gd name="connsiteY30" fmla="*/ 6254458 h 6608917"/>
              <a:gd name="connsiteX31" fmla="*/ 5069414 w 5423771"/>
              <a:gd name="connsiteY31" fmla="*/ 6253719 h 6608917"/>
              <a:gd name="connsiteX32" fmla="*/ 5024860 w 5423771"/>
              <a:gd name="connsiteY32" fmla="*/ 6298806 h 6608917"/>
              <a:gd name="connsiteX33" fmla="*/ 5071506 w 5423771"/>
              <a:gd name="connsiteY33" fmla="*/ 6343893 h 6608917"/>
              <a:gd name="connsiteX34" fmla="*/ 5106090 w 5423771"/>
              <a:gd name="connsiteY34" fmla="*/ 6330518 h 6608917"/>
              <a:gd name="connsiteX35" fmla="*/ 5096408 w 5423771"/>
              <a:gd name="connsiteY35" fmla="*/ 6316365 h 6608917"/>
              <a:gd name="connsiteX36" fmla="*/ 5072285 w 5423771"/>
              <a:gd name="connsiteY36" fmla="*/ 6325554 h 6608917"/>
              <a:gd name="connsiteX37" fmla="*/ 5045578 w 5423771"/>
              <a:gd name="connsiteY37" fmla="*/ 6305657 h 6608917"/>
              <a:gd name="connsiteX38" fmla="*/ 5107690 w 5423771"/>
              <a:gd name="connsiteY38" fmla="*/ 6305657 h 6608917"/>
              <a:gd name="connsiteX39" fmla="*/ 5109249 w 5423771"/>
              <a:gd name="connsiteY39" fmla="*/ 6293267 h 6608917"/>
              <a:gd name="connsiteX40" fmla="*/ 5069414 w 5423771"/>
              <a:gd name="connsiteY40" fmla="*/ 6253719 h 6608917"/>
              <a:gd name="connsiteX41" fmla="*/ 4908512 w 5423771"/>
              <a:gd name="connsiteY41" fmla="*/ 6253719 h 6608917"/>
              <a:gd name="connsiteX42" fmla="*/ 4866338 w 5423771"/>
              <a:gd name="connsiteY42" fmla="*/ 6298806 h 6608917"/>
              <a:gd name="connsiteX43" fmla="*/ 4908266 w 5423771"/>
              <a:gd name="connsiteY43" fmla="*/ 6343893 h 6608917"/>
              <a:gd name="connsiteX44" fmla="*/ 4937599 w 5423771"/>
              <a:gd name="connsiteY44" fmla="*/ 6330272 h 6608917"/>
              <a:gd name="connsiteX45" fmla="*/ 4937599 w 5423771"/>
              <a:gd name="connsiteY45" fmla="*/ 6341800 h 6608917"/>
              <a:gd name="connsiteX46" fmla="*/ 4957004 w 5423771"/>
              <a:gd name="connsiteY46" fmla="*/ 6341800 h 6608917"/>
              <a:gd name="connsiteX47" fmla="*/ 4957004 w 5423771"/>
              <a:gd name="connsiteY47" fmla="*/ 6255524 h 6608917"/>
              <a:gd name="connsiteX48" fmla="*/ 4935507 w 5423771"/>
              <a:gd name="connsiteY48" fmla="*/ 6255524 h 6608917"/>
              <a:gd name="connsiteX49" fmla="*/ 4935507 w 5423771"/>
              <a:gd name="connsiteY49" fmla="*/ 6264181 h 6608917"/>
              <a:gd name="connsiteX50" fmla="*/ 4908512 w 5423771"/>
              <a:gd name="connsiteY50" fmla="*/ 6253719 h 6608917"/>
              <a:gd name="connsiteX51" fmla="*/ 4709787 w 5423771"/>
              <a:gd name="connsiteY51" fmla="*/ 6253678 h 6608917"/>
              <a:gd name="connsiteX52" fmla="*/ 4678607 w 5423771"/>
              <a:gd name="connsiteY52" fmla="*/ 6279114 h 6608917"/>
              <a:gd name="connsiteX53" fmla="*/ 4696823 w 5423771"/>
              <a:gd name="connsiteY53" fmla="*/ 6302949 h 6608917"/>
              <a:gd name="connsiteX54" fmla="*/ 4710853 w 5423771"/>
              <a:gd name="connsiteY54" fmla="*/ 6308734 h 6608917"/>
              <a:gd name="connsiteX55" fmla="*/ 4720822 w 5423771"/>
              <a:gd name="connsiteY55" fmla="*/ 6318416 h 6608917"/>
              <a:gd name="connsiteX56" fmla="*/ 4709048 w 5423771"/>
              <a:gd name="connsiteY56" fmla="*/ 6326292 h 6608917"/>
              <a:gd name="connsiteX57" fmla="*/ 4684433 w 5423771"/>
              <a:gd name="connsiteY57" fmla="*/ 6314231 h 6608917"/>
              <a:gd name="connsiteX58" fmla="*/ 4673151 w 5423771"/>
              <a:gd name="connsiteY58" fmla="*/ 6327072 h 6608917"/>
              <a:gd name="connsiteX59" fmla="*/ 4708269 w 5423771"/>
              <a:gd name="connsiteY59" fmla="*/ 6343851 h 6608917"/>
              <a:gd name="connsiteX60" fmla="*/ 4741294 w 5423771"/>
              <a:gd name="connsiteY60" fmla="*/ 6316857 h 6608917"/>
              <a:gd name="connsiteX61" fmla="*/ 4721397 w 5423771"/>
              <a:gd name="connsiteY61" fmla="*/ 6292816 h 6608917"/>
              <a:gd name="connsiteX62" fmla="*/ 4708761 w 5423771"/>
              <a:gd name="connsiteY62" fmla="*/ 6287606 h 6608917"/>
              <a:gd name="connsiteX63" fmla="*/ 4698546 w 5423771"/>
              <a:gd name="connsiteY63" fmla="*/ 6278581 h 6608917"/>
              <a:gd name="connsiteX64" fmla="*/ 4708761 w 5423771"/>
              <a:gd name="connsiteY64" fmla="*/ 6271237 h 6608917"/>
              <a:gd name="connsiteX65" fmla="*/ 4729192 w 5423771"/>
              <a:gd name="connsiteY65" fmla="*/ 6279606 h 6608917"/>
              <a:gd name="connsiteX66" fmla="*/ 4739940 w 5423771"/>
              <a:gd name="connsiteY66" fmla="*/ 6266765 h 6608917"/>
              <a:gd name="connsiteX67" fmla="*/ 4709787 w 5423771"/>
              <a:gd name="connsiteY67" fmla="*/ 6253678 h 6608917"/>
              <a:gd name="connsiteX68" fmla="*/ 4599346 w 5423771"/>
              <a:gd name="connsiteY68" fmla="*/ 6253678 h 6608917"/>
              <a:gd name="connsiteX69" fmla="*/ 4568166 w 5423771"/>
              <a:gd name="connsiteY69" fmla="*/ 6279114 h 6608917"/>
              <a:gd name="connsiteX70" fmla="*/ 4586382 w 5423771"/>
              <a:gd name="connsiteY70" fmla="*/ 6302949 h 6608917"/>
              <a:gd name="connsiteX71" fmla="*/ 4600412 w 5423771"/>
              <a:gd name="connsiteY71" fmla="*/ 6308734 h 6608917"/>
              <a:gd name="connsiteX72" fmla="*/ 4610381 w 5423771"/>
              <a:gd name="connsiteY72" fmla="*/ 6318416 h 6608917"/>
              <a:gd name="connsiteX73" fmla="*/ 4598607 w 5423771"/>
              <a:gd name="connsiteY73" fmla="*/ 6326292 h 6608917"/>
              <a:gd name="connsiteX74" fmla="*/ 4573992 w 5423771"/>
              <a:gd name="connsiteY74" fmla="*/ 6314231 h 6608917"/>
              <a:gd name="connsiteX75" fmla="*/ 4562710 w 5423771"/>
              <a:gd name="connsiteY75" fmla="*/ 6327072 h 6608917"/>
              <a:gd name="connsiteX76" fmla="*/ 4597828 w 5423771"/>
              <a:gd name="connsiteY76" fmla="*/ 6343851 h 6608917"/>
              <a:gd name="connsiteX77" fmla="*/ 4630853 w 5423771"/>
              <a:gd name="connsiteY77" fmla="*/ 6316857 h 6608917"/>
              <a:gd name="connsiteX78" fmla="*/ 4610956 w 5423771"/>
              <a:gd name="connsiteY78" fmla="*/ 6292816 h 6608917"/>
              <a:gd name="connsiteX79" fmla="*/ 4598320 w 5423771"/>
              <a:gd name="connsiteY79" fmla="*/ 6287606 h 6608917"/>
              <a:gd name="connsiteX80" fmla="*/ 4588105 w 5423771"/>
              <a:gd name="connsiteY80" fmla="*/ 6278581 h 6608917"/>
              <a:gd name="connsiteX81" fmla="*/ 4598320 w 5423771"/>
              <a:gd name="connsiteY81" fmla="*/ 6271237 h 6608917"/>
              <a:gd name="connsiteX82" fmla="*/ 4618751 w 5423771"/>
              <a:gd name="connsiteY82" fmla="*/ 6279606 h 6608917"/>
              <a:gd name="connsiteX83" fmla="*/ 4629499 w 5423771"/>
              <a:gd name="connsiteY83" fmla="*/ 6266765 h 6608917"/>
              <a:gd name="connsiteX84" fmla="*/ 4599346 w 5423771"/>
              <a:gd name="connsiteY84" fmla="*/ 6253678 h 6608917"/>
              <a:gd name="connsiteX85" fmla="*/ 4517337 w 5423771"/>
              <a:gd name="connsiteY85" fmla="*/ 6253678 h 6608917"/>
              <a:gd name="connsiteX86" fmla="*/ 4472783 w 5423771"/>
              <a:gd name="connsiteY86" fmla="*/ 6298765 h 6608917"/>
              <a:gd name="connsiteX87" fmla="*/ 4519429 w 5423771"/>
              <a:gd name="connsiteY87" fmla="*/ 6343851 h 6608917"/>
              <a:gd name="connsiteX88" fmla="*/ 4554013 w 5423771"/>
              <a:gd name="connsiteY88" fmla="*/ 6330477 h 6608917"/>
              <a:gd name="connsiteX89" fmla="*/ 4544331 w 5423771"/>
              <a:gd name="connsiteY89" fmla="*/ 6316324 h 6608917"/>
              <a:gd name="connsiteX90" fmla="*/ 4520208 w 5423771"/>
              <a:gd name="connsiteY90" fmla="*/ 6325513 h 6608917"/>
              <a:gd name="connsiteX91" fmla="*/ 4493501 w 5423771"/>
              <a:gd name="connsiteY91" fmla="*/ 6305616 h 6608917"/>
              <a:gd name="connsiteX92" fmla="*/ 4555613 w 5423771"/>
              <a:gd name="connsiteY92" fmla="*/ 6305616 h 6608917"/>
              <a:gd name="connsiteX93" fmla="*/ 4557172 w 5423771"/>
              <a:gd name="connsiteY93" fmla="*/ 6293308 h 6608917"/>
              <a:gd name="connsiteX94" fmla="*/ 4517337 w 5423771"/>
              <a:gd name="connsiteY94" fmla="*/ 6253678 h 6608917"/>
              <a:gd name="connsiteX95" fmla="*/ 4429830 w 5423771"/>
              <a:gd name="connsiteY95" fmla="*/ 6253678 h 6608917"/>
              <a:gd name="connsiteX96" fmla="*/ 4404394 w 5423771"/>
              <a:gd name="connsiteY96" fmla="*/ 6263893 h 6608917"/>
              <a:gd name="connsiteX97" fmla="*/ 4404394 w 5423771"/>
              <a:gd name="connsiteY97" fmla="*/ 6255524 h 6608917"/>
              <a:gd name="connsiteX98" fmla="*/ 4384989 w 5423771"/>
              <a:gd name="connsiteY98" fmla="*/ 6255524 h 6608917"/>
              <a:gd name="connsiteX99" fmla="*/ 4384989 w 5423771"/>
              <a:gd name="connsiteY99" fmla="*/ 6341718 h 6608917"/>
              <a:gd name="connsiteX100" fmla="*/ 4405953 w 5423771"/>
              <a:gd name="connsiteY100" fmla="*/ 6341718 h 6608917"/>
              <a:gd name="connsiteX101" fmla="*/ 4405953 w 5423771"/>
              <a:gd name="connsiteY101" fmla="*/ 6290355 h 6608917"/>
              <a:gd name="connsiteX102" fmla="*/ 4424045 w 5423771"/>
              <a:gd name="connsiteY102" fmla="*/ 6272550 h 6608917"/>
              <a:gd name="connsiteX103" fmla="*/ 4441358 w 5423771"/>
              <a:gd name="connsiteY103" fmla="*/ 6290355 h 6608917"/>
              <a:gd name="connsiteX104" fmla="*/ 4441358 w 5423771"/>
              <a:gd name="connsiteY104" fmla="*/ 6341718 h 6608917"/>
              <a:gd name="connsiteX105" fmla="*/ 4462322 w 5423771"/>
              <a:gd name="connsiteY105" fmla="*/ 6341718 h 6608917"/>
              <a:gd name="connsiteX106" fmla="*/ 4462322 w 5423771"/>
              <a:gd name="connsiteY106" fmla="*/ 6288263 h 6608917"/>
              <a:gd name="connsiteX107" fmla="*/ 4429830 w 5423771"/>
              <a:gd name="connsiteY107" fmla="*/ 6253678 h 6608917"/>
              <a:gd name="connsiteX108" fmla="*/ 4333667 w 5423771"/>
              <a:gd name="connsiteY108" fmla="*/ 6253678 h 6608917"/>
              <a:gd name="connsiteX109" fmla="*/ 4289113 w 5423771"/>
              <a:gd name="connsiteY109" fmla="*/ 6298765 h 6608917"/>
              <a:gd name="connsiteX110" fmla="*/ 4335759 w 5423771"/>
              <a:gd name="connsiteY110" fmla="*/ 6343851 h 6608917"/>
              <a:gd name="connsiteX111" fmla="*/ 4370343 w 5423771"/>
              <a:gd name="connsiteY111" fmla="*/ 6330477 h 6608917"/>
              <a:gd name="connsiteX112" fmla="*/ 4360661 w 5423771"/>
              <a:gd name="connsiteY112" fmla="*/ 6316324 h 6608917"/>
              <a:gd name="connsiteX113" fmla="*/ 4336538 w 5423771"/>
              <a:gd name="connsiteY113" fmla="*/ 6325513 h 6608917"/>
              <a:gd name="connsiteX114" fmla="*/ 4309831 w 5423771"/>
              <a:gd name="connsiteY114" fmla="*/ 6305616 h 6608917"/>
              <a:gd name="connsiteX115" fmla="*/ 4371943 w 5423771"/>
              <a:gd name="connsiteY115" fmla="*/ 6305616 h 6608917"/>
              <a:gd name="connsiteX116" fmla="*/ 4373502 w 5423771"/>
              <a:gd name="connsiteY116" fmla="*/ 6293308 h 6608917"/>
              <a:gd name="connsiteX117" fmla="*/ 4333667 w 5423771"/>
              <a:gd name="connsiteY117" fmla="*/ 6253678 h 6608917"/>
              <a:gd name="connsiteX118" fmla="*/ 4810790 w 5423771"/>
              <a:gd name="connsiteY118" fmla="*/ 6223812 h 6608917"/>
              <a:gd name="connsiteX119" fmla="*/ 4749211 w 5423771"/>
              <a:gd name="connsiteY119" fmla="*/ 6283832 h 6608917"/>
              <a:gd name="connsiteX120" fmla="*/ 4810790 w 5423771"/>
              <a:gd name="connsiteY120" fmla="*/ 6343852 h 6608917"/>
              <a:gd name="connsiteX121" fmla="*/ 4861087 w 5423771"/>
              <a:gd name="connsiteY121" fmla="*/ 6316325 h 6608917"/>
              <a:gd name="connsiteX122" fmla="*/ 4844841 w 5423771"/>
              <a:gd name="connsiteY122" fmla="*/ 6304550 h 6608917"/>
              <a:gd name="connsiteX123" fmla="*/ 4810790 w 5423771"/>
              <a:gd name="connsiteY123" fmla="*/ 6324201 h 6608917"/>
              <a:gd name="connsiteX124" fmla="*/ 4771242 w 5423771"/>
              <a:gd name="connsiteY124" fmla="*/ 6283832 h 6608917"/>
              <a:gd name="connsiteX125" fmla="*/ 4810790 w 5423771"/>
              <a:gd name="connsiteY125" fmla="*/ 6243464 h 6608917"/>
              <a:gd name="connsiteX126" fmla="*/ 4844841 w 5423771"/>
              <a:gd name="connsiteY126" fmla="*/ 6263114 h 6608917"/>
              <a:gd name="connsiteX127" fmla="*/ 4861087 w 5423771"/>
              <a:gd name="connsiteY127" fmla="*/ 6251586 h 6608917"/>
              <a:gd name="connsiteX128" fmla="*/ 4810790 w 5423771"/>
              <a:gd name="connsiteY128" fmla="*/ 6223812 h 6608917"/>
              <a:gd name="connsiteX129" fmla="*/ 4224662 w 5423771"/>
              <a:gd name="connsiteY129" fmla="*/ 6223812 h 6608917"/>
              <a:gd name="connsiteX130" fmla="*/ 4162837 w 5423771"/>
              <a:gd name="connsiteY130" fmla="*/ 6283832 h 6608917"/>
              <a:gd name="connsiteX131" fmla="*/ 4224662 w 5423771"/>
              <a:gd name="connsiteY131" fmla="*/ 6343852 h 6608917"/>
              <a:gd name="connsiteX132" fmla="*/ 4279185 w 5423771"/>
              <a:gd name="connsiteY132" fmla="*/ 6313166 h 6608917"/>
              <a:gd name="connsiteX133" fmla="*/ 4279185 w 5423771"/>
              <a:gd name="connsiteY133" fmla="*/ 6279402 h 6608917"/>
              <a:gd name="connsiteX134" fmla="*/ 4224129 w 5423771"/>
              <a:gd name="connsiteY134" fmla="*/ 6279402 h 6608917"/>
              <a:gd name="connsiteX135" fmla="*/ 4224129 w 5423771"/>
              <a:gd name="connsiteY135" fmla="*/ 6297986 h 6608917"/>
              <a:gd name="connsiteX136" fmla="*/ 4257893 w 5423771"/>
              <a:gd name="connsiteY136" fmla="*/ 6297986 h 6608917"/>
              <a:gd name="connsiteX137" fmla="*/ 4257893 w 5423771"/>
              <a:gd name="connsiteY137" fmla="*/ 6310253 h 6608917"/>
              <a:gd name="connsiteX138" fmla="*/ 4225442 w 5423771"/>
              <a:gd name="connsiteY138" fmla="*/ 6324447 h 6608917"/>
              <a:gd name="connsiteX139" fmla="*/ 4184622 w 5423771"/>
              <a:gd name="connsiteY139" fmla="*/ 6283832 h 6608917"/>
              <a:gd name="connsiteX140" fmla="*/ 4224129 w 5423771"/>
              <a:gd name="connsiteY140" fmla="*/ 6243464 h 6608917"/>
              <a:gd name="connsiteX141" fmla="*/ 4256826 w 5423771"/>
              <a:gd name="connsiteY141" fmla="*/ 6260817 h 6608917"/>
              <a:gd name="connsiteX142" fmla="*/ 4273154 w 5423771"/>
              <a:gd name="connsiteY142" fmla="*/ 6249248 h 6608917"/>
              <a:gd name="connsiteX143" fmla="*/ 4224662 w 5423771"/>
              <a:gd name="connsiteY143" fmla="*/ 6223812 h 6608917"/>
              <a:gd name="connsiteX144" fmla="*/ 4651777 w 5423771"/>
              <a:gd name="connsiteY144" fmla="*/ 6214376 h 6608917"/>
              <a:gd name="connsiteX145" fmla="*/ 4638156 w 5423771"/>
              <a:gd name="connsiteY145" fmla="*/ 6227997 h 6608917"/>
              <a:gd name="connsiteX146" fmla="*/ 4651777 w 5423771"/>
              <a:gd name="connsiteY146" fmla="*/ 6241084 h 6608917"/>
              <a:gd name="connsiteX147" fmla="*/ 4665684 w 5423771"/>
              <a:gd name="connsiteY147" fmla="*/ 6227997 h 6608917"/>
              <a:gd name="connsiteX148" fmla="*/ 4651777 w 5423771"/>
              <a:gd name="connsiteY148" fmla="*/ 6214376 h 6608917"/>
              <a:gd name="connsiteX149" fmla="*/ 4020808 w 5423771"/>
              <a:gd name="connsiteY149" fmla="*/ 5978891 h 6608917"/>
              <a:gd name="connsiteX150" fmla="*/ 3920911 w 5423771"/>
              <a:gd name="connsiteY150" fmla="*/ 6078747 h 6608917"/>
              <a:gd name="connsiteX151" fmla="*/ 4000910 w 5423771"/>
              <a:gd name="connsiteY151" fmla="*/ 6176592 h 6608917"/>
              <a:gd name="connsiteX152" fmla="*/ 4000910 w 5423771"/>
              <a:gd name="connsiteY152" fmla="*/ 6178602 h 6608917"/>
              <a:gd name="connsiteX153" fmla="*/ 3944582 w 5423771"/>
              <a:gd name="connsiteY153" fmla="*/ 6178602 h 6608917"/>
              <a:gd name="connsiteX154" fmla="*/ 3920911 w 5423771"/>
              <a:gd name="connsiteY154" fmla="*/ 6243135 h 6608917"/>
              <a:gd name="connsiteX155" fmla="*/ 4020808 w 5423771"/>
              <a:gd name="connsiteY155" fmla="*/ 6342991 h 6608917"/>
              <a:gd name="connsiteX156" fmla="*/ 4120704 w 5423771"/>
              <a:gd name="connsiteY156" fmla="*/ 6243135 h 6608917"/>
              <a:gd name="connsiteX157" fmla="*/ 4077504 w 5423771"/>
              <a:gd name="connsiteY157" fmla="*/ 6160920 h 6608917"/>
              <a:gd name="connsiteX158" fmla="*/ 4112991 w 5423771"/>
              <a:gd name="connsiteY158" fmla="*/ 6117188 h 6608917"/>
              <a:gd name="connsiteX159" fmla="*/ 4205216 w 5423771"/>
              <a:gd name="connsiteY159" fmla="*/ 6178561 h 6608917"/>
              <a:gd name="connsiteX160" fmla="*/ 4248087 w 5423771"/>
              <a:gd name="connsiteY160" fmla="*/ 6168920 h 6608917"/>
              <a:gd name="connsiteX161" fmla="*/ 4248087 w 5423771"/>
              <a:gd name="connsiteY161" fmla="*/ 5988532 h 6608917"/>
              <a:gd name="connsiteX162" fmla="*/ 4205257 w 5423771"/>
              <a:gd name="connsiteY162" fmla="*/ 5978891 h 6608917"/>
              <a:gd name="connsiteX163" fmla="*/ 4113032 w 5423771"/>
              <a:gd name="connsiteY163" fmla="*/ 6040265 h 6608917"/>
              <a:gd name="connsiteX164" fmla="*/ 4020808 w 5423771"/>
              <a:gd name="connsiteY164" fmla="*/ 5978891 h 6608917"/>
              <a:gd name="connsiteX165" fmla="*/ 0 w 5423771"/>
              <a:gd name="connsiteY165" fmla="*/ 0 h 6608917"/>
              <a:gd name="connsiteX166" fmla="*/ 5423771 w 5423771"/>
              <a:gd name="connsiteY166" fmla="*/ 0 h 6608917"/>
              <a:gd name="connsiteX167" fmla="*/ 5423771 w 5423771"/>
              <a:gd name="connsiteY167" fmla="*/ 6608917 h 6608917"/>
              <a:gd name="connsiteX168" fmla="*/ 0 w 5423771"/>
              <a:gd name="connsiteY168" fmla="*/ 6608917 h 6608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5423771" h="6608917">
                <a:moveTo>
                  <a:pt x="4912205" y="6272509"/>
                </a:moveTo>
                <a:cubicBezTo>
                  <a:pt x="4926687" y="6272509"/>
                  <a:pt x="4936327" y="6283955"/>
                  <a:pt x="4936327" y="6298724"/>
                </a:cubicBezTo>
                <a:cubicBezTo>
                  <a:pt x="4936286" y="6313739"/>
                  <a:pt x="4926932" y="6324939"/>
                  <a:pt x="4912205" y="6324939"/>
                </a:cubicBezTo>
                <a:cubicBezTo>
                  <a:pt x="4898584" y="6324939"/>
                  <a:pt x="4887835" y="6314477"/>
                  <a:pt x="4887835" y="6298724"/>
                </a:cubicBezTo>
                <a:cubicBezTo>
                  <a:pt x="4887835" y="6283257"/>
                  <a:pt x="4898051" y="6272509"/>
                  <a:pt x="4912205" y="6272509"/>
                </a:cubicBezTo>
                <a:close/>
                <a:moveTo>
                  <a:pt x="5068921" y="6270991"/>
                </a:moveTo>
                <a:cubicBezTo>
                  <a:pt x="5079670" y="6270991"/>
                  <a:pt x="5088572" y="6277801"/>
                  <a:pt x="5089106" y="6290109"/>
                </a:cubicBezTo>
                <a:lnTo>
                  <a:pt x="5046111" y="6290109"/>
                </a:lnTo>
                <a:cubicBezTo>
                  <a:pt x="5048737" y="6278581"/>
                  <a:pt x="5057393" y="6270991"/>
                  <a:pt x="5068921" y="6270991"/>
                </a:cubicBezTo>
                <a:close/>
                <a:moveTo>
                  <a:pt x="4516844" y="6270991"/>
                </a:moveTo>
                <a:cubicBezTo>
                  <a:pt x="4527593" y="6270991"/>
                  <a:pt x="4536495" y="6277801"/>
                  <a:pt x="4537028" y="6290109"/>
                </a:cubicBezTo>
                <a:lnTo>
                  <a:pt x="4494034" y="6290109"/>
                </a:lnTo>
                <a:cubicBezTo>
                  <a:pt x="4496660" y="6278581"/>
                  <a:pt x="4505316" y="6270991"/>
                  <a:pt x="4516844" y="6270991"/>
                </a:cubicBezTo>
                <a:close/>
                <a:moveTo>
                  <a:pt x="4333174" y="6270991"/>
                </a:moveTo>
                <a:cubicBezTo>
                  <a:pt x="4343923" y="6270991"/>
                  <a:pt x="4352825" y="6277801"/>
                  <a:pt x="4353359" y="6290109"/>
                </a:cubicBezTo>
                <a:lnTo>
                  <a:pt x="4310364" y="6290109"/>
                </a:lnTo>
                <a:cubicBezTo>
                  <a:pt x="4312990" y="6278581"/>
                  <a:pt x="4321646" y="6270991"/>
                  <a:pt x="4333174" y="6270991"/>
                </a:cubicBezTo>
                <a:close/>
                <a:moveTo>
                  <a:pt x="4641274" y="6255524"/>
                </a:moveTo>
                <a:lnTo>
                  <a:pt x="4641274" y="6341718"/>
                </a:lnTo>
                <a:lnTo>
                  <a:pt x="4662238" y="6341718"/>
                </a:lnTo>
                <a:lnTo>
                  <a:pt x="4662238" y="6255524"/>
                </a:lnTo>
                <a:close/>
                <a:moveTo>
                  <a:pt x="5015998" y="6254458"/>
                </a:moveTo>
                <a:cubicBezTo>
                  <a:pt x="5006276" y="6254458"/>
                  <a:pt x="4997619" y="6258684"/>
                  <a:pt x="4991876" y="6266520"/>
                </a:cubicBezTo>
                <a:lnTo>
                  <a:pt x="4991876" y="6255525"/>
                </a:lnTo>
                <a:lnTo>
                  <a:pt x="4972471" y="6255525"/>
                </a:lnTo>
                <a:lnTo>
                  <a:pt x="4972471" y="6341719"/>
                </a:lnTo>
                <a:lnTo>
                  <a:pt x="4993435" y="6341719"/>
                </a:lnTo>
                <a:lnTo>
                  <a:pt x="4993435" y="6298765"/>
                </a:lnTo>
                <a:cubicBezTo>
                  <a:pt x="4993435" y="6280796"/>
                  <a:pt x="5006029" y="6272304"/>
                  <a:pt x="5023588" y="6275176"/>
                </a:cubicBezTo>
                <a:lnTo>
                  <a:pt x="5023588" y="6255525"/>
                </a:lnTo>
                <a:cubicBezTo>
                  <a:pt x="5021496" y="6254991"/>
                  <a:pt x="5018870" y="6254458"/>
                  <a:pt x="5015998" y="6254458"/>
                </a:cubicBezTo>
                <a:close/>
                <a:moveTo>
                  <a:pt x="5069414" y="6253719"/>
                </a:moveTo>
                <a:cubicBezTo>
                  <a:pt x="5045291" y="6253719"/>
                  <a:pt x="5024860" y="6272591"/>
                  <a:pt x="5024860" y="6298806"/>
                </a:cubicBezTo>
                <a:cubicBezTo>
                  <a:pt x="5024860" y="6325267"/>
                  <a:pt x="5045044" y="6343893"/>
                  <a:pt x="5071506" y="6343893"/>
                </a:cubicBezTo>
                <a:cubicBezTo>
                  <a:pt x="5079875" y="6343893"/>
                  <a:pt x="5094029" y="6341267"/>
                  <a:pt x="5106090" y="6330518"/>
                </a:cubicBezTo>
                <a:lnTo>
                  <a:pt x="5096408" y="6316365"/>
                </a:lnTo>
                <a:cubicBezTo>
                  <a:pt x="5089844" y="6321862"/>
                  <a:pt x="5080695" y="6325554"/>
                  <a:pt x="5072285" y="6325554"/>
                </a:cubicBezTo>
                <a:cubicBezTo>
                  <a:pt x="5058665" y="6325554"/>
                  <a:pt x="5048983" y="6318498"/>
                  <a:pt x="5045578" y="6305657"/>
                </a:cubicBezTo>
                <a:lnTo>
                  <a:pt x="5107690" y="6305657"/>
                </a:lnTo>
                <a:cubicBezTo>
                  <a:pt x="5108716" y="6302703"/>
                  <a:pt x="5109249" y="6298478"/>
                  <a:pt x="5109249" y="6293267"/>
                </a:cubicBezTo>
                <a:cubicBezTo>
                  <a:pt x="5109249" y="6270991"/>
                  <a:pt x="5093249" y="6253719"/>
                  <a:pt x="5069414" y="6253719"/>
                </a:cubicBezTo>
                <a:close/>
                <a:moveTo>
                  <a:pt x="4908512" y="6253719"/>
                </a:moveTo>
                <a:cubicBezTo>
                  <a:pt x="4883610" y="6253719"/>
                  <a:pt x="4866338" y="6273904"/>
                  <a:pt x="4866338" y="6298806"/>
                </a:cubicBezTo>
                <a:cubicBezTo>
                  <a:pt x="4866338" y="6323421"/>
                  <a:pt x="4882584" y="6343893"/>
                  <a:pt x="4908266" y="6343893"/>
                </a:cubicBezTo>
                <a:cubicBezTo>
                  <a:pt x="4921107" y="6343893"/>
                  <a:pt x="4930297" y="6340241"/>
                  <a:pt x="4937599" y="6330272"/>
                </a:cubicBezTo>
                <a:lnTo>
                  <a:pt x="4937599" y="6341800"/>
                </a:lnTo>
                <a:lnTo>
                  <a:pt x="4957004" y="6341800"/>
                </a:lnTo>
                <a:lnTo>
                  <a:pt x="4957004" y="6255524"/>
                </a:lnTo>
                <a:lnTo>
                  <a:pt x="4935507" y="6255524"/>
                </a:lnTo>
                <a:lnTo>
                  <a:pt x="4935507" y="6264181"/>
                </a:lnTo>
                <a:cubicBezTo>
                  <a:pt x="4928163" y="6256837"/>
                  <a:pt x="4919261" y="6253719"/>
                  <a:pt x="4908512" y="6253719"/>
                </a:cubicBezTo>
                <a:close/>
                <a:moveTo>
                  <a:pt x="4709787" y="6253678"/>
                </a:moveTo>
                <a:cubicBezTo>
                  <a:pt x="4692474" y="6253678"/>
                  <a:pt x="4678607" y="6262581"/>
                  <a:pt x="4678607" y="6279114"/>
                </a:cubicBezTo>
                <a:cubicBezTo>
                  <a:pt x="4678607" y="6293267"/>
                  <a:pt x="4688289" y="6299462"/>
                  <a:pt x="4696823" y="6302949"/>
                </a:cubicBezTo>
                <a:lnTo>
                  <a:pt x="4710853" y="6308734"/>
                </a:lnTo>
                <a:cubicBezTo>
                  <a:pt x="4718156" y="6311729"/>
                  <a:pt x="4720822" y="6313780"/>
                  <a:pt x="4720822" y="6318416"/>
                </a:cubicBezTo>
                <a:cubicBezTo>
                  <a:pt x="4720822" y="6322395"/>
                  <a:pt x="4717376" y="6326292"/>
                  <a:pt x="4709048" y="6326292"/>
                </a:cubicBezTo>
                <a:cubicBezTo>
                  <a:pt x="4699612" y="6326292"/>
                  <a:pt x="4690135" y="6321041"/>
                  <a:pt x="4684433" y="6314231"/>
                </a:cubicBezTo>
                <a:lnTo>
                  <a:pt x="4673151" y="6327072"/>
                </a:lnTo>
                <a:cubicBezTo>
                  <a:pt x="4681028" y="6338354"/>
                  <a:pt x="4693869" y="6343851"/>
                  <a:pt x="4708269" y="6343851"/>
                </a:cubicBezTo>
                <a:cubicBezTo>
                  <a:pt x="4726853" y="6343851"/>
                  <a:pt x="4741294" y="6334949"/>
                  <a:pt x="4741294" y="6316857"/>
                </a:cubicBezTo>
                <a:cubicBezTo>
                  <a:pt x="4741253" y="6304262"/>
                  <a:pt x="4732802" y="6297493"/>
                  <a:pt x="4721397" y="6292816"/>
                </a:cubicBezTo>
                <a:lnTo>
                  <a:pt x="4708761" y="6287606"/>
                </a:lnTo>
                <a:cubicBezTo>
                  <a:pt x="4701417" y="6284570"/>
                  <a:pt x="4698546" y="6281985"/>
                  <a:pt x="4698546" y="6278581"/>
                </a:cubicBezTo>
                <a:cubicBezTo>
                  <a:pt x="4698546" y="6274642"/>
                  <a:pt x="4702197" y="6271237"/>
                  <a:pt x="4708761" y="6271237"/>
                </a:cubicBezTo>
                <a:cubicBezTo>
                  <a:pt x="4716351" y="6271237"/>
                  <a:pt x="4722915" y="6274396"/>
                  <a:pt x="4729192" y="6279606"/>
                </a:cubicBezTo>
                <a:lnTo>
                  <a:pt x="4739940" y="6266765"/>
                </a:lnTo>
                <a:cubicBezTo>
                  <a:pt x="4732063" y="6258109"/>
                  <a:pt x="4722381" y="6253678"/>
                  <a:pt x="4709787" y="6253678"/>
                </a:cubicBezTo>
                <a:close/>
                <a:moveTo>
                  <a:pt x="4599346" y="6253678"/>
                </a:moveTo>
                <a:cubicBezTo>
                  <a:pt x="4582033" y="6253678"/>
                  <a:pt x="4568166" y="6262581"/>
                  <a:pt x="4568166" y="6279114"/>
                </a:cubicBezTo>
                <a:cubicBezTo>
                  <a:pt x="4568166" y="6293267"/>
                  <a:pt x="4577848" y="6299462"/>
                  <a:pt x="4586382" y="6302949"/>
                </a:cubicBezTo>
                <a:lnTo>
                  <a:pt x="4600412" y="6308734"/>
                </a:lnTo>
                <a:cubicBezTo>
                  <a:pt x="4607715" y="6311729"/>
                  <a:pt x="4610381" y="6313780"/>
                  <a:pt x="4610381" y="6318416"/>
                </a:cubicBezTo>
                <a:cubicBezTo>
                  <a:pt x="4610381" y="6322395"/>
                  <a:pt x="4606935" y="6326292"/>
                  <a:pt x="4598607" y="6326292"/>
                </a:cubicBezTo>
                <a:cubicBezTo>
                  <a:pt x="4589171" y="6326292"/>
                  <a:pt x="4579694" y="6321041"/>
                  <a:pt x="4573992" y="6314231"/>
                </a:cubicBezTo>
                <a:lnTo>
                  <a:pt x="4562710" y="6327072"/>
                </a:lnTo>
                <a:cubicBezTo>
                  <a:pt x="4570587" y="6338354"/>
                  <a:pt x="4583428" y="6343851"/>
                  <a:pt x="4597828" y="6343851"/>
                </a:cubicBezTo>
                <a:cubicBezTo>
                  <a:pt x="4616412" y="6343851"/>
                  <a:pt x="4630853" y="6334949"/>
                  <a:pt x="4630853" y="6316857"/>
                </a:cubicBezTo>
                <a:cubicBezTo>
                  <a:pt x="4630812" y="6304262"/>
                  <a:pt x="4622402" y="6297493"/>
                  <a:pt x="4610956" y="6292816"/>
                </a:cubicBezTo>
                <a:lnTo>
                  <a:pt x="4598320" y="6287606"/>
                </a:lnTo>
                <a:cubicBezTo>
                  <a:pt x="4590976" y="6284570"/>
                  <a:pt x="4588105" y="6281985"/>
                  <a:pt x="4588105" y="6278581"/>
                </a:cubicBezTo>
                <a:cubicBezTo>
                  <a:pt x="4588105" y="6274642"/>
                  <a:pt x="4591756" y="6271237"/>
                  <a:pt x="4598320" y="6271237"/>
                </a:cubicBezTo>
                <a:cubicBezTo>
                  <a:pt x="4605910" y="6271237"/>
                  <a:pt x="4612474" y="6274396"/>
                  <a:pt x="4618751" y="6279606"/>
                </a:cubicBezTo>
                <a:lnTo>
                  <a:pt x="4629499" y="6266765"/>
                </a:lnTo>
                <a:cubicBezTo>
                  <a:pt x="4621622" y="6258109"/>
                  <a:pt x="4611940" y="6253678"/>
                  <a:pt x="4599346" y="6253678"/>
                </a:cubicBezTo>
                <a:close/>
                <a:moveTo>
                  <a:pt x="4517337" y="6253678"/>
                </a:moveTo>
                <a:cubicBezTo>
                  <a:pt x="4493213" y="6253678"/>
                  <a:pt x="4472783" y="6272550"/>
                  <a:pt x="4472783" y="6298765"/>
                </a:cubicBezTo>
                <a:cubicBezTo>
                  <a:pt x="4472783" y="6325226"/>
                  <a:pt x="4492967" y="6343851"/>
                  <a:pt x="4519429" y="6343851"/>
                </a:cubicBezTo>
                <a:cubicBezTo>
                  <a:pt x="4527798" y="6343851"/>
                  <a:pt x="4541952" y="6341226"/>
                  <a:pt x="4554013" y="6330477"/>
                </a:cubicBezTo>
                <a:lnTo>
                  <a:pt x="4544331" y="6316324"/>
                </a:lnTo>
                <a:cubicBezTo>
                  <a:pt x="4537767" y="6321821"/>
                  <a:pt x="4528618" y="6325513"/>
                  <a:pt x="4520208" y="6325513"/>
                </a:cubicBezTo>
                <a:cubicBezTo>
                  <a:pt x="4506588" y="6325513"/>
                  <a:pt x="4496906" y="6318457"/>
                  <a:pt x="4493501" y="6305616"/>
                </a:cubicBezTo>
                <a:lnTo>
                  <a:pt x="4555613" y="6305616"/>
                </a:lnTo>
                <a:cubicBezTo>
                  <a:pt x="4556680" y="6302744"/>
                  <a:pt x="4557172" y="6298560"/>
                  <a:pt x="4557172" y="6293308"/>
                </a:cubicBezTo>
                <a:cubicBezTo>
                  <a:pt x="4557172" y="6270991"/>
                  <a:pt x="4541213" y="6253678"/>
                  <a:pt x="4517337" y="6253678"/>
                </a:cubicBezTo>
                <a:close/>
                <a:moveTo>
                  <a:pt x="4429830" y="6253678"/>
                </a:moveTo>
                <a:cubicBezTo>
                  <a:pt x="4419615" y="6253678"/>
                  <a:pt x="4411491" y="6256837"/>
                  <a:pt x="4404394" y="6263893"/>
                </a:cubicBezTo>
                <a:lnTo>
                  <a:pt x="4404394" y="6255524"/>
                </a:lnTo>
                <a:lnTo>
                  <a:pt x="4384989" y="6255524"/>
                </a:lnTo>
                <a:lnTo>
                  <a:pt x="4384989" y="6341718"/>
                </a:lnTo>
                <a:lnTo>
                  <a:pt x="4405953" y="6341718"/>
                </a:lnTo>
                <a:lnTo>
                  <a:pt x="4405953" y="6290355"/>
                </a:lnTo>
                <a:cubicBezTo>
                  <a:pt x="4405953" y="6279606"/>
                  <a:pt x="4413296" y="6272550"/>
                  <a:pt x="4424045" y="6272550"/>
                </a:cubicBezTo>
                <a:cubicBezTo>
                  <a:pt x="4434794" y="6272550"/>
                  <a:pt x="4441358" y="6280427"/>
                  <a:pt x="4441358" y="6290355"/>
                </a:cubicBezTo>
                <a:lnTo>
                  <a:pt x="4441358" y="6341718"/>
                </a:lnTo>
                <a:lnTo>
                  <a:pt x="4462322" y="6341718"/>
                </a:lnTo>
                <a:lnTo>
                  <a:pt x="4462322" y="6288263"/>
                </a:lnTo>
                <a:cubicBezTo>
                  <a:pt x="4462322" y="6268611"/>
                  <a:pt x="4451040" y="6253678"/>
                  <a:pt x="4429830" y="6253678"/>
                </a:cubicBezTo>
                <a:close/>
                <a:moveTo>
                  <a:pt x="4333667" y="6253678"/>
                </a:moveTo>
                <a:cubicBezTo>
                  <a:pt x="4309544" y="6253678"/>
                  <a:pt x="4289113" y="6272550"/>
                  <a:pt x="4289113" y="6298765"/>
                </a:cubicBezTo>
                <a:cubicBezTo>
                  <a:pt x="4289113" y="6325226"/>
                  <a:pt x="4309297" y="6343851"/>
                  <a:pt x="4335759" y="6343851"/>
                </a:cubicBezTo>
                <a:cubicBezTo>
                  <a:pt x="4344128" y="6343851"/>
                  <a:pt x="4358282" y="6341226"/>
                  <a:pt x="4370343" y="6330477"/>
                </a:cubicBezTo>
                <a:lnTo>
                  <a:pt x="4360661" y="6316324"/>
                </a:lnTo>
                <a:cubicBezTo>
                  <a:pt x="4354097" y="6321821"/>
                  <a:pt x="4344948" y="6325513"/>
                  <a:pt x="4336538" y="6325513"/>
                </a:cubicBezTo>
                <a:cubicBezTo>
                  <a:pt x="4322918" y="6325513"/>
                  <a:pt x="4313236" y="6318457"/>
                  <a:pt x="4309831" y="6305616"/>
                </a:cubicBezTo>
                <a:lnTo>
                  <a:pt x="4371943" y="6305616"/>
                </a:lnTo>
                <a:cubicBezTo>
                  <a:pt x="4373010" y="6302744"/>
                  <a:pt x="4373502" y="6298560"/>
                  <a:pt x="4373502" y="6293308"/>
                </a:cubicBezTo>
                <a:cubicBezTo>
                  <a:pt x="4373502" y="6270991"/>
                  <a:pt x="4357502" y="6253678"/>
                  <a:pt x="4333667" y="6253678"/>
                </a:cubicBezTo>
                <a:close/>
                <a:moveTo>
                  <a:pt x="4810790" y="6223812"/>
                </a:moveTo>
                <a:cubicBezTo>
                  <a:pt x="4775960" y="6223812"/>
                  <a:pt x="4749211" y="6250028"/>
                  <a:pt x="4749211" y="6283832"/>
                </a:cubicBezTo>
                <a:cubicBezTo>
                  <a:pt x="4749211" y="6317104"/>
                  <a:pt x="4775139" y="6343852"/>
                  <a:pt x="4810790" y="6343852"/>
                </a:cubicBezTo>
                <a:cubicBezTo>
                  <a:pt x="4832001" y="6343852"/>
                  <a:pt x="4850093" y="6334170"/>
                  <a:pt x="4861087" y="6316325"/>
                </a:cubicBezTo>
                <a:lnTo>
                  <a:pt x="4844841" y="6304550"/>
                </a:lnTo>
                <a:cubicBezTo>
                  <a:pt x="4836472" y="6317145"/>
                  <a:pt x="4825970" y="6324201"/>
                  <a:pt x="4810790" y="6324201"/>
                </a:cubicBezTo>
                <a:cubicBezTo>
                  <a:pt x="4787734" y="6324201"/>
                  <a:pt x="4771242" y="6306396"/>
                  <a:pt x="4771242" y="6283832"/>
                </a:cubicBezTo>
                <a:cubicBezTo>
                  <a:pt x="4771242" y="6262089"/>
                  <a:pt x="4786954" y="6243464"/>
                  <a:pt x="4810790" y="6243464"/>
                </a:cubicBezTo>
                <a:cubicBezTo>
                  <a:pt x="4825190" y="6243464"/>
                  <a:pt x="4835159" y="6249658"/>
                  <a:pt x="4844841" y="6263114"/>
                </a:cubicBezTo>
                <a:lnTo>
                  <a:pt x="4861087" y="6251586"/>
                </a:lnTo>
                <a:cubicBezTo>
                  <a:pt x="4850339" y="6234274"/>
                  <a:pt x="4832780" y="6223812"/>
                  <a:pt x="4810790" y="6223812"/>
                </a:cubicBezTo>
                <a:close/>
                <a:moveTo>
                  <a:pt x="4224662" y="6223812"/>
                </a:moveTo>
                <a:cubicBezTo>
                  <a:pt x="4190857" y="6223812"/>
                  <a:pt x="4162837" y="6248715"/>
                  <a:pt x="4162837" y="6283832"/>
                </a:cubicBezTo>
                <a:cubicBezTo>
                  <a:pt x="4162837" y="6318417"/>
                  <a:pt x="4190365" y="6343852"/>
                  <a:pt x="4224662" y="6343852"/>
                </a:cubicBezTo>
                <a:cubicBezTo>
                  <a:pt x="4246406" y="6343852"/>
                  <a:pt x="4267370" y="6333063"/>
                  <a:pt x="4279185" y="6313166"/>
                </a:cubicBezTo>
                <a:lnTo>
                  <a:pt x="4279185" y="6279402"/>
                </a:lnTo>
                <a:lnTo>
                  <a:pt x="4224129" y="6279402"/>
                </a:lnTo>
                <a:lnTo>
                  <a:pt x="4224129" y="6297986"/>
                </a:lnTo>
                <a:lnTo>
                  <a:pt x="4257893" y="6297986"/>
                </a:lnTo>
                <a:lnTo>
                  <a:pt x="4257893" y="6310253"/>
                </a:lnTo>
                <a:cubicBezTo>
                  <a:pt x="4250590" y="6319402"/>
                  <a:pt x="4237503" y="6324447"/>
                  <a:pt x="4225442" y="6324447"/>
                </a:cubicBezTo>
                <a:cubicBezTo>
                  <a:pt x="4201319" y="6324447"/>
                  <a:pt x="4184622" y="6307955"/>
                  <a:pt x="4184622" y="6283832"/>
                </a:cubicBezTo>
                <a:cubicBezTo>
                  <a:pt x="4184622" y="6261022"/>
                  <a:pt x="4199473" y="6243464"/>
                  <a:pt x="4224129" y="6243464"/>
                </a:cubicBezTo>
                <a:cubicBezTo>
                  <a:pt x="4238283" y="6243464"/>
                  <a:pt x="4247637" y="6249289"/>
                  <a:pt x="4256826" y="6260817"/>
                </a:cubicBezTo>
                <a:lnTo>
                  <a:pt x="4273154" y="6249248"/>
                </a:lnTo>
                <a:cubicBezTo>
                  <a:pt x="4261216" y="6232305"/>
                  <a:pt x="4244190" y="6223812"/>
                  <a:pt x="4224662" y="6223812"/>
                </a:cubicBezTo>
                <a:close/>
                <a:moveTo>
                  <a:pt x="4651777" y="6214376"/>
                </a:moveTo>
                <a:cubicBezTo>
                  <a:pt x="4643900" y="6214376"/>
                  <a:pt x="4638156" y="6220407"/>
                  <a:pt x="4638156" y="6227997"/>
                </a:cubicBezTo>
                <a:cubicBezTo>
                  <a:pt x="4638156" y="6235586"/>
                  <a:pt x="4644187" y="6241084"/>
                  <a:pt x="4651777" y="6241084"/>
                </a:cubicBezTo>
                <a:cubicBezTo>
                  <a:pt x="4659654" y="6241084"/>
                  <a:pt x="4665684" y="6235832"/>
                  <a:pt x="4665684" y="6227997"/>
                </a:cubicBezTo>
                <a:cubicBezTo>
                  <a:pt x="4665684" y="6220161"/>
                  <a:pt x="4659613" y="6214376"/>
                  <a:pt x="4651777" y="6214376"/>
                </a:cubicBezTo>
                <a:close/>
                <a:moveTo>
                  <a:pt x="4020808" y="5978891"/>
                </a:moveTo>
                <a:cubicBezTo>
                  <a:pt x="3965629" y="5978891"/>
                  <a:pt x="3920911" y="6023609"/>
                  <a:pt x="3920911" y="6078747"/>
                </a:cubicBezTo>
                <a:cubicBezTo>
                  <a:pt x="3920911" y="6127075"/>
                  <a:pt x="3955249" y="6167362"/>
                  <a:pt x="4000910" y="6176592"/>
                </a:cubicBezTo>
                <a:lnTo>
                  <a:pt x="4000910" y="6178602"/>
                </a:lnTo>
                <a:lnTo>
                  <a:pt x="3944582" y="6178602"/>
                </a:lnTo>
                <a:cubicBezTo>
                  <a:pt x="3929813" y="6195997"/>
                  <a:pt x="3920911" y="6218520"/>
                  <a:pt x="3920911" y="6243135"/>
                </a:cubicBezTo>
                <a:cubicBezTo>
                  <a:pt x="3920911" y="6298273"/>
                  <a:pt x="3965629" y="6342991"/>
                  <a:pt x="4020808" y="6342991"/>
                </a:cubicBezTo>
                <a:cubicBezTo>
                  <a:pt x="4075986" y="6342991"/>
                  <a:pt x="4120704" y="6298273"/>
                  <a:pt x="4120704" y="6243135"/>
                </a:cubicBezTo>
                <a:cubicBezTo>
                  <a:pt x="4120704" y="6209043"/>
                  <a:pt x="4103596" y="6178930"/>
                  <a:pt x="4077504" y="6160920"/>
                </a:cubicBezTo>
                <a:cubicBezTo>
                  <a:pt x="4093135" y="6150131"/>
                  <a:pt x="4105566" y="6134951"/>
                  <a:pt x="4112991" y="6117188"/>
                </a:cubicBezTo>
                <a:cubicBezTo>
                  <a:pt x="4128089" y="6153208"/>
                  <a:pt x="4163699" y="6178561"/>
                  <a:pt x="4205216" y="6178561"/>
                </a:cubicBezTo>
                <a:cubicBezTo>
                  <a:pt x="4220559" y="6178561"/>
                  <a:pt x="4235083" y="6175115"/>
                  <a:pt x="4248087" y="6168920"/>
                </a:cubicBezTo>
                <a:lnTo>
                  <a:pt x="4248087" y="5988532"/>
                </a:lnTo>
                <a:cubicBezTo>
                  <a:pt x="4235123" y="5982337"/>
                  <a:pt x="4220600" y="5978891"/>
                  <a:pt x="4205257" y="5978891"/>
                </a:cubicBezTo>
                <a:cubicBezTo>
                  <a:pt x="4163740" y="5978891"/>
                  <a:pt x="4128130" y="6004204"/>
                  <a:pt x="4113032" y="6040265"/>
                </a:cubicBezTo>
                <a:cubicBezTo>
                  <a:pt x="4097976" y="6004204"/>
                  <a:pt x="4062366" y="5978891"/>
                  <a:pt x="4020808" y="5978891"/>
                </a:cubicBezTo>
                <a:close/>
                <a:moveTo>
                  <a:pt x="0" y="0"/>
                </a:moveTo>
                <a:lnTo>
                  <a:pt x="5423771" y="0"/>
                </a:lnTo>
                <a:lnTo>
                  <a:pt x="5423771" y="6608917"/>
                </a:lnTo>
                <a:lnTo>
                  <a:pt x="0" y="6608917"/>
                </a:lnTo>
                <a:close/>
              </a:path>
            </a:pathLst>
          </a:custGeom>
          <a:solidFill>
            <a:schemeClr val="bg1">
              <a:lumMod val="85000"/>
            </a:schemeClr>
          </a:solidFill>
        </p:spPr>
        <p:txBody>
          <a:bodyPr wrap="square">
            <a:noAutofit/>
          </a:bodyPr>
          <a:lstStyle>
            <a:lvl1pPr marL="0" indent="0">
              <a:buFont typeface="Arial" panose="020B0604020202020204" pitchFamily="34" charset="0"/>
              <a:buNone/>
              <a:defRPr/>
            </a:lvl1pPr>
          </a:lstStyle>
          <a:p>
            <a:r>
              <a:rPr lang="en-US"/>
              <a:t>Click icon to add picture</a:t>
            </a:r>
            <a:endParaRPr lang="en-AU" dirty="0"/>
          </a:p>
        </p:txBody>
      </p:sp>
      <p:sp>
        <p:nvSpPr>
          <p:cNvPr id="40" name="Text Placeholder 2">
            <a:extLst>
              <a:ext uri="{FF2B5EF4-FFF2-40B4-BE49-F238E27FC236}">
                <a16:creationId xmlns:a16="http://schemas.microsoft.com/office/drawing/2014/main" id="{6B3CB34B-AA25-42CC-A7B6-1C4FE504AFFA}"/>
              </a:ext>
            </a:extLst>
          </p:cNvPr>
          <p:cNvSpPr>
            <a:spLocks noGrp="1"/>
          </p:cNvSpPr>
          <p:nvPr>
            <p:ph type="body" idx="1"/>
          </p:nvPr>
        </p:nvSpPr>
        <p:spPr>
          <a:xfrm>
            <a:off x="857007" y="1727370"/>
            <a:ext cx="1770240" cy="1103925"/>
          </a:xfrm>
          <a:prstGeom prst="rect">
            <a:avLst/>
          </a:prstGeom>
        </p:spPr>
        <p:txBody>
          <a:bodyPr anchor="b">
            <a:normAutofit/>
          </a:bodyPr>
          <a:lstStyle>
            <a:lvl1pPr marL="0" indent="0" algn="l">
              <a:lnSpc>
                <a:spcPct val="100000"/>
              </a:lnSpc>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1" name="Text Placeholder 2">
            <a:extLst>
              <a:ext uri="{FF2B5EF4-FFF2-40B4-BE49-F238E27FC236}">
                <a16:creationId xmlns:a16="http://schemas.microsoft.com/office/drawing/2014/main" id="{2D49B871-1161-4A54-8BCA-1410A9A938B0}"/>
              </a:ext>
            </a:extLst>
          </p:cNvPr>
          <p:cNvSpPr>
            <a:spLocks noGrp="1"/>
          </p:cNvSpPr>
          <p:nvPr>
            <p:ph type="body" idx="14"/>
          </p:nvPr>
        </p:nvSpPr>
        <p:spPr>
          <a:xfrm>
            <a:off x="857007" y="3165982"/>
            <a:ext cx="1770240" cy="2505010"/>
          </a:xfrm>
          <a:prstGeom prst="rect">
            <a:avLst/>
          </a:prstGeom>
        </p:spPr>
        <p:txBody>
          <a:bodyPr anchor="t"/>
          <a:lstStyle>
            <a:lvl1pPr marL="0" indent="0" algn="l" defTabSz="914400" rtl="0" eaLnBrk="1" latinLnBrk="0" hangingPunct="1">
              <a:lnSpc>
                <a:spcPct val="100000"/>
              </a:lnSpc>
              <a:buNone/>
              <a:defRPr lang="en-US" sz="1400" kern="1200" dirty="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2" name="Text Placeholder 2">
            <a:extLst>
              <a:ext uri="{FF2B5EF4-FFF2-40B4-BE49-F238E27FC236}">
                <a16:creationId xmlns:a16="http://schemas.microsoft.com/office/drawing/2014/main" id="{1C68D984-6DA3-4035-AC02-68C2CC01DAB0}"/>
              </a:ext>
            </a:extLst>
          </p:cNvPr>
          <p:cNvSpPr>
            <a:spLocks noGrp="1"/>
          </p:cNvSpPr>
          <p:nvPr>
            <p:ph type="body" idx="15"/>
          </p:nvPr>
        </p:nvSpPr>
        <p:spPr>
          <a:xfrm>
            <a:off x="3078739" y="1727370"/>
            <a:ext cx="1770240" cy="1103925"/>
          </a:xfrm>
          <a:prstGeom prst="rect">
            <a:avLst/>
          </a:prstGeom>
        </p:spPr>
        <p:txBody>
          <a:bodyPr anchor="b">
            <a:normAutofit/>
          </a:bodyPr>
          <a:lstStyle>
            <a:lvl1pPr marL="0" indent="0" algn="l">
              <a:lnSpc>
                <a:spcPct val="100000"/>
              </a:lnSpc>
              <a:buNone/>
              <a:defRPr sz="1800" b="0">
                <a:solidFill>
                  <a:schemeClr val="accent6"/>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3" name="Text Placeholder 2">
            <a:extLst>
              <a:ext uri="{FF2B5EF4-FFF2-40B4-BE49-F238E27FC236}">
                <a16:creationId xmlns:a16="http://schemas.microsoft.com/office/drawing/2014/main" id="{2716AAC0-1E08-4C82-9CB2-12CE070B9F98}"/>
              </a:ext>
            </a:extLst>
          </p:cNvPr>
          <p:cNvSpPr>
            <a:spLocks noGrp="1"/>
          </p:cNvSpPr>
          <p:nvPr>
            <p:ph type="body" idx="16"/>
          </p:nvPr>
        </p:nvSpPr>
        <p:spPr>
          <a:xfrm>
            <a:off x="3072071" y="3165982"/>
            <a:ext cx="1770240" cy="2505010"/>
          </a:xfrm>
          <a:prstGeom prst="rect">
            <a:avLst/>
          </a:prstGeom>
        </p:spPr>
        <p:txBody>
          <a:bodyPr anchor="t"/>
          <a:lstStyle>
            <a:lvl1pPr marL="0" indent="0" algn="l" defTabSz="914400" rtl="0" eaLnBrk="1" latinLnBrk="0" hangingPunct="1">
              <a:lnSpc>
                <a:spcPct val="100000"/>
              </a:lnSpc>
              <a:buNone/>
              <a:defRPr lang="en-US" sz="1400" kern="1200" dirty="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4" name="Text Placeholder 2">
            <a:extLst>
              <a:ext uri="{FF2B5EF4-FFF2-40B4-BE49-F238E27FC236}">
                <a16:creationId xmlns:a16="http://schemas.microsoft.com/office/drawing/2014/main" id="{5E2320FD-DCE3-456C-9960-4D2344154035}"/>
              </a:ext>
            </a:extLst>
          </p:cNvPr>
          <p:cNvSpPr>
            <a:spLocks noGrp="1"/>
          </p:cNvSpPr>
          <p:nvPr>
            <p:ph type="body" idx="17"/>
          </p:nvPr>
        </p:nvSpPr>
        <p:spPr>
          <a:xfrm>
            <a:off x="5287136" y="1727370"/>
            <a:ext cx="1770240" cy="1103925"/>
          </a:xfrm>
          <a:prstGeom prst="rect">
            <a:avLst/>
          </a:prstGeom>
        </p:spPr>
        <p:txBody>
          <a:bodyPr anchor="b">
            <a:normAutofit/>
          </a:bodyPr>
          <a:lstStyle>
            <a:lvl1pPr marL="0" indent="0" algn="l">
              <a:lnSpc>
                <a:spcPct val="100000"/>
              </a:lnSpc>
              <a:buNone/>
              <a:defRPr sz="18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5" name="Text Placeholder 2">
            <a:extLst>
              <a:ext uri="{FF2B5EF4-FFF2-40B4-BE49-F238E27FC236}">
                <a16:creationId xmlns:a16="http://schemas.microsoft.com/office/drawing/2014/main" id="{1290B2AF-BD06-4034-81E8-67ECE48D5F26}"/>
              </a:ext>
            </a:extLst>
          </p:cNvPr>
          <p:cNvSpPr>
            <a:spLocks noGrp="1"/>
          </p:cNvSpPr>
          <p:nvPr>
            <p:ph type="body" idx="18"/>
          </p:nvPr>
        </p:nvSpPr>
        <p:spPr>
          <a:xfrm>
            <a:off x="5287136" y="3165982"/>
            <a:ext cx="1770240" cy="2505010"/>
          </a:xfrm>
          <a:prstGeom prst="rect">
            <a:avLst/>
          </a:prstGeom>
        </p:spPr>
        <p:txBody>
          <a:bodyPr anchor="t"/>
          <a:lstStyle>
            <a:lvl1pPr marL="0" indent="0" algn="l" defTabSz="914400" rtl="0" eaLnBrk="1" latinLnBrk="0" hangingPunct="1">
              <a:lnSpc>
                <a:spcPct val="100000"/>
              </a:lnSpc>
              <a:buNone/>
              <a:defRPr lang="en-US" sz="1400" kern="1200" dirty="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6" name="Title 1">
            <a:extLst>
              <a:ext uri="{FF2B5EF4-FFF2-40B4-BE49-F238E27FC236}">
                <a16:creationId xmlns:a16="http://schemas.microsoft.com/office/drawing/2014/main" id="{4B7E7D88-1BEA-4409-A419-F7581F95372B}"/>
              </a:ext>
            </a:extLst>
          </p:cNvPr>
          <p:cNvSpPr>
            <a:spLocks noGrp="1"/>
          </p:cNvSpPr>
          <p:nvPr>
            <p:ph type="title"/>
          </p:nvPr>
        </p:nvSpPr>
        <p:spPr>
          <a:xfrm>
            <a:off x="740781" y="540000"/>
            <a:ext cx="5355220" cy="480131"/>
          </a:xfrm>
        </p:spPr>
        <p:txBody>
          <a:bodyPr/>
          <a:lstStyle/>
          <a:p>
            <a:r>
              <a:rPr lang="en-US" noProof="0"/>
              <a:t>Click to edit Master title style</a:t>
            </a:r>
            <a:endParaRPr lang="en-AU" noProof="0" dirty="0"/>
          </a:p>
        </p:txBody>
      </p:sp>
    </p:spTree>
    <p:extLst>
      <p:ext uri="{BB962C8B-B14F-4D97-AF65-F5344CB8AC3E}">
        <p14:creationId xmlns:p14="http://schemas.microsoft.com/office/powerpoint/2010/main" val="311279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ustom Layout 20">
    <p:bg>
      <p:bgPr>
        <a:solidFill>
          <a:srgbClr val="F4F4F4"/>
        </a:solidFill>
        <a:effectLst/>
      </p:bgPr>
    </p:bg>
    <p:spTree>
      <p:nvGrpSpPr>
        <p:cNvPr id="1" name=""/>
        <p:cNvGrpSpPr/>
        <p:nvPr/>
      </p:nvGrpSpPr>
      <p:grpSpPr>
        <a:xfrm>
          <a:off x="0" y="0"/>
          <a:ext cx="0" cy="0"/>
          <a:chOff x="0" y="0"/>
          <a:chExt cx="0" cy="0"/>
        </a:xfrm>
      </p:grpSpPr>
      <p:sp>
        <p:nvSpPr>
          <p:cNvPr id="4" name="Picture Placeholder 37">
            <a:extLst>
              <a:ext uri="{FF2B5EF4-FFF2-40B4-BE49-F238E27FC236}">
                <a16:creationId xmlns:a16="http://schemas.microsoft.com/office/drawing/2014/main" id="{EBA79294-BD0B-4911-B5B6-E4BA24EB3CD4}"/>
              </a:ext>
            </a:extLst>
          </p:cNvPr>
          <p:cNvSpPr>
            <a:spLocks noGrp="1"/>
          </p:cNvSpPr>
          <p:nvPr>
            <p:ph type="pic" sz="quarter" idx="20"/>
          </p:nvPr>
        </p:nvSpPr>
        <p:spPr>
          <a:xfrm>
            <a:off x="3559277" y="1250951"/>
            <a:ext cx="7878660" cy="2403451"/>
          </a:xfrm>
          <a:prstGeom prst="rect">
            <a:avLst/>
          </a:prstGeom>
          <a:solidFill>
            <a:schemeClr val="bg1">
              <a:lumMod val="85000"/>
            </a:schemeClr>
          </a:solidFill>
        </p:spPr>
        <p:txBody>
          <a:bodyPr/>
          <a:lstStyle>
            <a:lvl1pPr marL="0" indent="0">
              <a:buNone/>
              <a:defRPr/>
            </a:lvl1pPr>
          </a:lstStyle>
          <a:p>
            <a:r>
              <a:rPr lang="en-US"/>
              <a:t>Click icon to add picture</a:t>
            </a:r>
            <a:endParaRPr lang="en-AU" dirty="0"/>
          </a:p>
        </p:txBody>
      </p:sp>
      <p:sp>
        <p:nvSpPr>
          <p:cNvPr id="9" name="Quadro 17">
            <a:extLst>
              <a:ext uri="{FF2B5EF4-FFF2-40B4-BE49-F238E27FC236}">
                <a16:creationId xmlns:a16="http://schemas.microsoft.com/office/drawing/2014/main" id="{C9F196F7-4E28-4A46-BA75-7DBD359DD9AE}"/>
              </a:ext>
            </a:extLst>
          </p:cNvPr>
          <p:cNvSpPr/>
          <p:nvPr userDrawn="1"/>
        </p:nvSpPr>
        <p:spPr>
          <a:xfrm>
            <a:off x="0" y="0"/>
            <a:ext cx="12192000" cy="6858000"/>
          </a:xfrm>
          <a:prstGeom prst="frame">
            <a:avLst>
              <a:gd name="adj1" fmla="val 1816"/>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10" name="Text Placeholder 2">
            <a:extLst>
              <a:ext uri="{FF2B5EF4-FFF2-40B4-BE49-F238E27FC236}">
                <a16:creationId xmlns:a16="http://schemas.microsoft.com/office/drawing/2014/main" id="{79EA08FE-5A1D-47DB-AE81-10305A207B5D}"/>
              </a:ext>
            </a:extLst>
          </p:cNvPr>
          <p:cNvSpPr>
            <a:spLocks noGrp="1"/>
          </p:cNvSpPr>
          <p:nvPr>
            <p:ph type="body" idx="1"/>
          </p:nvPr>
        </p:nvSpPr>
        <p:spPr>
          <a:xfrm>
            <a:off x="863056" y="1423556"/>
            <a:ext cx="2414226" cy="2230848"/>
          </a:xfrm>
          <a:prstGeom prst="rect">
            <a:avLst/>
          </a:prstGeom>
        </p:spPr>
        <p:txBody>
          <a:bodyPr anchor="b">
            <a:noAutofit/>
          </a:bodyPr>
          <a:lstStyle>
            <a:lvl1pPr marL="0" indent="0" algn="l">
              <a:lnSpc>
                <a:spcPct val="90000"/>
              </a:lnSpc>
              <a:buNone/>
              <a:defRPr sz="24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1" name="Text Placeholder 2">
            <a:extLst>
              <a:ext uri="{FF2B5EF4-FFF2-40B4-BE49-F238E27FC236}">
                <a16:creationId xmlns:a16="http://schemas.microsoft.com/office/drawing/2014/main" id="{E17331A2-0157-4118-80AB-1ED391C29231}"/>
              </a:ext>
            </a:extLst>
          </p:cNvPr>
          <p:cNvSpPr>
            <a:spLocks noGrp="1"/>
          </p:cNvSpPr>
          <p:nvPr>
            <p:ph type="body" idx="14"/>
          </p:nvPr>
        </p:nvSpPr>
        <p:spPr>
          <a:xfrm>
            <a:off x="863056" y="3820160"/>
            <a:ext cx="2414226" cy="1907539"/>
          </a:xfrm>
          <a:prstGeom prst="rect">
            <a:avLst/>
          </a:prstGeom>
        </p:spPr>
        <p:txBody>
          <a:bodyPr anchor="t">
            <a:noAutofit/>
          </a:bodyPr>
          <a:lstStyle>
            <a:lvl1pPr marL="0" indent="0" algn="l" defTabSz="914400" rtl="0" eaLnBrk="1" latinLnBrk="0" hangingPunct="1">
              <a:lnSpc>
                <a:spcPct val="90000"/>
              </a:lnSpc>
              <a:buNone/>
              <a:defRPr lang="en-US" sz="1600" kern="1200" dirty="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 name="Rectangle 11">
            <a:extLst>
              <a:ext uri="{FF2B5EF4-FFF2-40B4-BE49-F238E27FC236}">
                <a16:creationId xmlns:a16="http://schemas.microsoft.com/office/drawing/2014/main" id="{7C6D6CE5-1FB4-4EA9-BEC7-33C26AD9E724}"/>
              </a:ext>
            </a:extLst>
          </p:cNvPr>
          <p:cNvSpPr/>
          <p:nvPr userDrawn="1"/>
        </p:nvSpPr>
        <p:spPr>
          <a:xfrm>
            <a:off x="-1582576" y="1072662"/>
            <a:ext cx="1440000" cy="1581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Instructions –  how to replace the image:</a:t>
            </a:r>
          </a:p>
          <a:p>
            <a:endParaRPr lang="en-AU" sz="1200" dirty="0">
              <a:solidFill>
                <a:schemeClr val="bg1"/>
              </a:solidFill>
            </a:endParaRPr>
          </a:p>
          <a:p>
            <a:r>
              <a:rPr lang="en-AU" sz="1200" dirty="0">
                <a:solidFill>
                  <a:schemeClr val="bg1"/>
                </a:solidFill>
              </a:rPr>
              <a:t>Refer back to slide #1 on this template.</a:t>
            </a:r>
          </a:p>
        </p:txBody>
      </p:sp>
      <p:sp>
        <p:nvSpPr>
          <p:cNvPr id="13" name="Footer Placeholder 4">
            <a:extLst>
              <a:ext uri="{FF2B5EF4-FFF2-40B4-BE49-F238E27FC236}">
                <a16:creationId xmlns:a16="http://schemas.microsoft.com/office/drawing/2014/main" id="{E975738A-CD5D-4FD5-A026-E7A9A2E9DC8E}"/>
              </a:ext>
            </a:extLst>
          </p:cNvPr>
          <p:cNvSpPr>
            <a:spLocks noGrp="1"/>
          </p:cNvSpPr>
          <p:nvPr>
            <p:ph type="ftr" sz="quarter" idx="3"/>
          </p:nvPr>
        </p:nvSpPr>
        <p:spPr>
          <a:xfrm>
            <a:off x="738193" y="6318221"/>
            <a:ext cx="1124064"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r>
              <a:rPr lang="en-AU" dirty="0"/>
              <a:t>©GenesisCare 2021</a:t>
            </a:r>
          </a:p>
        </p:txBody>
      </p:sp>
      <p:sp>
        <p:nvSpPr>
          <p:cNvPr id="14" name="Slide Number Placeholder 5">
            <a:extLst>
              <a:ext uri="{FF2B5EF4-FFF2-40B4-BE49-F238E27FC236}">
                <a16:creationId xmlns:a16="http://schemas.microsoft.com/office/drawing/2014/main" id="{FB5DCCB5-8763-4AB5-B253-307D0C4D10BE}"/>
              </a:ext>
            </a:extLst>
          </p:cNvPr>
          <p:cNvSpPr>
            <a:spLocks noGrp="1"/>
          </p:cNvSpPr>
          <p:nvPr>
            <p:ph type="sldNum" sz="quarter" idx="4"/>
          </p:nvPr>
        </p:nvSpPr>
        <p:spPr>
          <a:xfrm>
            <a:off x="1939496" y="6318221"/>
            <a:ext cx="312830"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fld id="{FAB6D39D-1210-4F97-8D6B-D4136F467DEA}" type="slidenum">
              <a:rPr lang="en-AU" smtClean="0"/>
              <a:pPr/>
              <a:t>‹#›</a:t>
            </a:fld>
            <a:endParaRPr lang="en-AU" dirty="0"/>
          </a:p>
        </p:txBody>
      </p:sp>
      <p:sp>
        <p:nvSpPr>
          <p:cNvPr id="15" name="Title 1">
            <a:extLst>
              <a:ext uri="{FF2B5EF4-FFF2-40B4-BE49-F238E27FC236}">
                <a16:creationId xmlns:a16="http://schemas.microsoft.com/office/drawing/2014/main" id="{4105ED95-49B6-425D-BE17-43C76B5DABBA}"/>
              </a:ext>
            </a:extLst>
          </p:cNvPr>
          <p:cNvSpPr>
            <a:spLocks noGrp="1"/>
          </p:cNvSpPr>
          <p:nvPr>
            <p:ph type="title"/>
          </p:nvPr>
        </p:nvSpPr>
        <p:spPr>
          <a:xfrm>
            <a:off x="740780" y="540000"/>
            <a:ext cx="10710440" cy="480131"/>
          </a:xfrm>
        </p:spPr>
        <p:txBody>
          <a:bodyPr/>
          <a:lstStyle/>
          <a:p>
            <a:r>
              <a:rPr lang="en-US" noProof="0"/>
              <a:t>Click to edit Master title style</a:t>
            </a:r>
            <a:endParaRPr lang="en-AU" noProof="0"/>
          </a:p>
        </p:txBody>
      </p:sp>
      <p:sp>
        <p:nvSpPr>
          <p:cNvPr id="16" name="Content Placeholder 3">
            <a:extLst>
              <a:ext uri="{FF2B5EF4-FFF2-40B4-BE49-F238E27FC236}">
                <a16:creationId xmlns:a16="http://schemas.microsoft.com/office/drawing/2014/main" id="{889B7B70-E000-46AF-8CC6-F4E6B9C1CA60}"/>
              </a:ext>
            </a:extLst>
          </p:cNvPr>
          <p:cNvSpPr>
            <a:spLocks noGrp="1"/>
          </p:cNvSpPr>
          <p:nvPr>
            <p:ph sz="half" idx="22"/>
          </p:nvPr>
        </p:nvSpPr>
        <p:spPr>
          <a:xfrm>
            <a:off x="3559278" y="3820160"/>
            <a:ext cx="7891942" cy="1907539"/>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34981913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able + Content">
    <p:spTree>
      <p:nvGrpSpPr>
        <p:cNvPr id="1" name=""/>
        <p:cNvGrpSpPr/>
        <p:nvPr/>
      </p:nvGrpSpPr>
      <p:grpSpPr>
        <a:xfrm>
          <a:off x="0" y="0"/>
          <a:ext cx="0" cy="0"/>
          <a:chOff x="0" y="0"/>
          <a:chExt cx="0" cy="0"/>
        </a:xfrm>
      </p:grpSpPr>
      <p:sp>
        <p:nvSpPr>
          <p:cNvPr id="14" name="Quadro 17">
            <a:extLst>
              <a:ext uri="{FF2B5EF4-FFF2-40B4-BE49-F238E27FC236}">
                <a16:creationId xmlns:a16="http://schemas.microsoft.com/office/drawing/2014/main" id="{3C0C988E-97B0-4743-B498-E9BA960A808C}"/>
              </a:ext>
            </a:extLst>
          </p:cNvPr>
          <p:cNvSpPr/>
          <p:nvPr userDrawn="1"/>
        </p:nvSpPr>
        <p:spPr>
          <a:xfrm>
            <a:off x="0" y="0"/>
            <a:ext cx="12192000" cy="6858000"/>
          </a:xfrm>
          <a:prstGeom prst="frame">
            <a:avLst>
              <a:gd name="adj1" fmla="val 1816"/>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30" name="Text Placeholder 3">
            <a:extLst>
              <a:ext uri="{FF2B5EF4-FFF2-40B4-BE49-F238E27FC236}">
                <a16:creationId xmlns:a16="http://schemas.microsoft.com/office/drawing/2014/main" id="{27ED43A1-7386-4B50-8371-4D5190846C3C}"/>
              </a:ext>
            </a:extLst>
          </p:cNvPr>
          <p:cNvSpPr>
            <a:spLocks noGrp="1"/>
          </p:cNvSpPr>
          <p:nvPr>
            <p:ph idx="1"/>
          </p:nvPr>
        </p:nvSpPr>
        <p:spPr>
          <a:xfrm>
            <a:off x="8158296" y="3025120"/>
            <a:ext cx="3283587" cy="2810530"/>
          </a:xfrm>
          <a:prstGeom prst="rect">
            <a:avLst/>
          </a:prstGeom>
        </p:spPr>
        <p:txBody>
          <a:bodyPr vert="horz" lIns="90000" tIns="46800" rIns="90000" bIns="46800" rtlCol="0">
            <a:noAutofit/>
          </a:bodyPr>
          <a:lstStyle>
            <a:lvl1pPr marL="268288" indent="-268288">
              <a:buSzPct val="100000"/>
              <a:buFontTx/>
              <a:buBlip>
                <a:blip r:embed="rId2"/>
              </a:buBlip>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p:txBody>
      </p:sp>
      <p:sp>
        <p:nvSpPr>
          <p:cNvPr id="31" name="Text Placeholder 2">
            <a:extLst>
              <a:ext uri="{FF2B5EF4-FFF2-40B4-BE49-F238E27FC236}">
                <a16:creationId xmlns:a16="http://schemas.microsoft.com/office/drawing/2014/main" id="{28B80654-58AF-48ED-8400-0CA38F8E94D4}"/>
              </a:ext>
            </a:extLst>
          </p:cNvPr>
          <p:cNvSpPr>
            <a:spLocks noGrp="1"/>
          </p:cNvSpPr>
          <p:nvPr>
            <p:ph type="body" idx="14"/>
          </p:nvPr>
        </p:nvSpPr>
        <p:spPr>
          <a:xfrm>
            <a:off x="8158296" y="2692238"/>
            <a:ext cx="3283587" cy="343813"/>
          </a:xfrm>
          <a:prstGeom prst="rect">
            <a:avLst/>
          </a:prstGeom>
        </p:spPr>
        <p:txBody>
          <a:bodyPr wrap="square" anchor="t" anchorCtr="0">
            <a:spAutoFit/>
          </a:bodyPr>
          <a:lstStyle>
            <a:lvl1pPr marL="0" indent="0" algn="l">
              <a:lnSpc>
                <a:spcPct val="90000"/>
              </a:lnSpc>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2" name="Table Placeholder 194">
            <a:extLst>
              <a:ext uri="{FF2B5EF4-FFF2-40B4-BE49-F238E27FC236}">
                <a16:creationId xmlns:a16="http://schemas.microsoft.com/office/drawing/2014/main" id="{63728CF8-77E2-4B37-8BC5-29FC421FB88F}"/>
              </a:ext>
            </a:extLst>
          </p:cNvPr>
          <p:cNvSpPr>
            <a:spLocks noGrp="1"/>
          </p:cNvSpPr>
          <p:nvPr>
            <p:ph type="tbl" sz="quarter" idx="15"/>
          </p:nvPr>
        </p:nvSpPr>
        <p:spPr>
          <a:xfrm>
            <a:off x="740780" y="1250950"/>
            <a:ext cx="6777620" cy="4584700"/>
          </a:xfrm>
          <a:prstGeom prst="rect">
            <a:avLst/>
          </a:prstGeom>
        </p:spPr>
        <p:txBody>
          <a:bodyPr/>
          <a:lstStyle>
            <a:lvl1pPr marL="0" indent="0">
              <a:buFont typeface="Arial" panose="020B0604020202020204" pitchFamily="34" charset="0"/>
              <a:buNone/>
              <a:defRPr/>
            </a:lvl1pPr>
          </a:lstStyle>
          <a:p>
            <a:r>
              <a:rPr lang="en-US"/>
              <a:t>Click icon to add table</a:t>
            </a:r>
            <a:endParaRPr lang="en-AU" dirty="0"/>
          </a:p>
        </p:txBody>
      </p:sp>
      <p:sp>
        <p:nvSpPr>
          <p:cNvPr id="33" name="Text Placeholder 2">
            <a:extLst>
              <a:ext uri="{FF2B5EF4-FFF2-40B4-BE49-F238E27FC236}">
                <a16:creationId xmlns:a16="http://schemas.microsoft.com/office/drawing/2014/main" id="{F2855B0C-66C9-4472-8B74-7C58DDCA2D44}"/>
              </a:ext>
            </a:extLst>
          </p:cNvPr>
          <p:cNvSpPr>
            <a:spLocks noGrp="1"/>
          </p:cNvSpPr>
          <p:nvPr>
            <p:ph type="body" idx="27" hasCustomPrompt="1"/>
          </p:nvPr>
        </p:nvSpPr>
        <p:spPr>
          <a:xfrm>
            <a:off x="2320182" y="6319772"/>
            <a:ext cx="5202510" cy="217624"/>
          </a:xfrm>
          <a:prstGeom prst="rect">
            <a:avLst/>
          </a:prstGeom>
        </p:spPr>
        <p:txBody>
          <a:bodyPr wrap="square" anchor="ctr" anchorCtr="0">
            <a:noAutofit/>
          </a:bodyPr>
          <a:lstStyle>
            <a:lvl1pPr marL="0" indent="0" algn="l" defTabSz="914400" rtl="0" eaLnBrk="1" latinLnBrk="0" hangingPunct="1">
              <a:lnSpc>
                <a:spcPct val="90000"/>
              </a:lnSpc>
              <a:buNone/>
              <a:defRPr lang="en-US" sz="800" kern="1200" dirty="0">
                <a:solidFill>
                  <a:schemeClr val="tx1">
                    <a:tint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Note:</a:t>
            </a:r>
          </a:p>
        </p:txBody>
      </p:sp>
      <p:sp>
        <p:nvSpPr>
          <p:cNvPr id="25" name="Title 1">
            <a:extLst>
              <a:ext uri="{FF2B5EF4-FFF2-40B4-BE49-F238E27FC236}">
                <a16:creationId xmlns:a16="http://schemas.microsoft.com/office/drawing/2014/main" id="{FBC1C551-1496-4922-A674-91E5B85798C8}"/>
              </a:ext>
            </a:extLst>
          </p:cNvPr>
          <p:cNvSpPr>
            <a:spLocks noGrp="1"/>
          </p:cNvSpPr>
          <p:nvPr>
            <p:ph type="title"/>
          </p:nvPr>
        </p:nvSpPr>
        <p:spPr>
          <a:xfrm>
            <a:off x="740780" y="540000"/>
            <a:ext cx="6777620" cy="480131"/>
          </a:xfrm>
        </p:spPr>
        <p:txBody>
          <a:bodyPr/>
          <a:lstStyle/>
          <a:p>
            <a:r>
              <a:rPr lang="en-US" noProof="0"/>
              <a:t>Click to edit Master title style</a:t>
            </a:r>
            <a:endParaRPr lang="en-AU" noProof="0" dirty="0"/>
          </a:p>
        </p:txBody>
      </p:sp>
      <p:sp>
        <p:nvSpPr>
          <p:cNvPr id="26" name="Footer Placeholder 4">
            <a:extLst>
              <a:ext uri="{FF2B5EF4-FFF2-40B4-BE49-F238E27FC236}">
                <a16:creationId xmlns:a16="http://schemas.microsoft.com/office/drawing/2014/main" id="{99A00DB5-0803-4EC8-82BE-691D79562357}"/>
              </a:ext>
            </a:extLst>
          </p:cNvPr>
          <p:cNvSpPr>
            <a:spLocks noGrp="1"/>
          </p:cNvSpPr>
          <p:nvPr>
            <p:ph type="ftr" sz="quarter" idx="3"/>
          </p:nvPr>
        </p:nvSpPr>
        <p:spPr>
          <a:xfrm>
            <a:off x="738193" y="6318221"/>
            <a:ext cx="1124064"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r>
              <a:rPr lang="en-AU" dirty="0"/>
              <a:t>©GenesisCare 2021</a:t>
            </a:r>
          </a:p>
        </p:txBody>
      </p:sp>
      <p:sp>
        <p:nvSpPr>
          <p:cNvPr id="27" name="Slide Number Placeholder 5">
            <a:extLst>
              <a:ext uri="{FF2B5EF4-FFF2-40B4-BE49-F238E27FC236}">
                <a16:creationId xmlns:a16="http://schemas.microsoft.com/office/drawing/2014/main" id="{31330469-A467-4ACB-BA89-4DFE094E84FE}"/>
              </a:ext>
            </a:extLst>
          </p:cNvPr>
          <p:cNvSpPr>
            <a:spLocks noGrp="1"/>
          </p:cNvSpPr>
          <p:nvPr>
            <p:ph type="sldNum" sz="quarter" idx="4"/>
          </p:nvPr>
        </p:nvSpPr>
        <p:spPr>
          <a:xfrm>
            <a:off x="1939496" y="6318221"/>
            <a:ext cx="312830"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fld id="{FAB6D39D-1210-4F97-8D6B-D4136F467DEA}" type="slidenum">
              <a:rPr lang="en-AU" smtClean="0"/>
              <a:pPr/>
              <a:t>‹#›</a:t>
            </a:fld>
            <a:endParaRPr lang="en-AU" dirty="0"/>
          </a:p>
        </p:txBody>
      </p:sp>
    </p:spTree>
    <p:extLst>
      <p:ext uri="{BB962C8B-B14F-4D97-AF65-F5344CB8AC3E}">
        <p14:creationId xmlns:p14="http://schemas.microsoft.com/office/powerpoint/2010/main" val="11113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9" name="Table Placeholder 8">
            <a:extLst>
              <a:ext uri="{FF2B5EF4-FFF2-40B4-BE49-F238E27FC236}">
                <a16:creationId xmlns:a16="http://schemas.microsoft.com/office/drawing/2014/main" id="{BE1FBFD9-3370-491C-8776-3243758835C3}"/>
              </a:ext>
            </a:extLst>
          </p:cNvPr>
          <p:cNvSpPr>
            <a:spLocks noGrp="1"/>
          </p:cNvSpPr>
          <p:nvPr>
            <p:ph type="tbl" sz="quarter" idx="28"/>
          </p:nvPr>
        </p:nvSpPr>
        <p:spPr>
          <a:xfrm>
            <a:off x="754063" y="1250950"/>
            <a:ext cx="10683875" cy="4584700"/>
          </a:xfrm>
          <a:prstGeom prst="rect">
            <a:avLst/>
          </a:prstGeom>
          <a:solidFill>
            <a:schemeClr val="bg1"/>
          </a:solidFill>
        </p:spPr>
        <p:txBody>
          <a:bodyPr/>
          <a:lstStyle>
            <a:lvl1pPr marL="0" indent="0">
              <a:buFont typeface="Arial" panose="020B0604020202020204" pitchFamily="34" charset="0"/>
              <a:buNone/>
              <a:defRPr/>
            </a:lvl1pPr>
          </a:lstStyle>
          <a:p>
            <a:r>
              <a:rPr lang="en-US"/>
              <a:t>Click icon to add table</a:t>
            </a:r>
            <a:endParaRPr lang="en-AU" dirty="0"/>
          </a:p>
        </p:txBody>
      </p:sp>
      <p:sp>
        <p:nvSpPr>
          <p:cNvPr id="6" name="Title 1">
            <a:extLst>
              <a:ext uri="{FF2B5EF4-FFF2-40B4-BE49-F238E27FC236}">
                <a16:creationId xmlns:a16="http://schemas.microsoft.com/office/drawing/2014/main" id="{0FCE0493-BFF3-467F-8E85-B36B2ADC4B86}"/>
              </a:ext>
            </a:extLst>
          </p:cNvPr>
          <p:cNvSpPr>
            <a:spLocks noGrp="1"/>
          </p:cNvSpPr>
          <p:nvPr>
            <p:ph type="title"/>
          </p:nvPr>
        </p:nvSpPr>
        <p:spPr>
          <a:xfrm>
            <a:off x="740780" y="540000"/>
            <a:ext cx="10710440" cy="480131"/>
          </a:xfrm>
        </p:spPr>
        <p:txBody>
          <a:bodyPr/>
          <a:lstStyle/>
          <a:p>
            <a:r>
              <a:rPr lang="en-US" noProof="0"/>
              <a:t>Click to edit Master title style</a:t>
            </a:r>
            <a:endParaRPr lang="en-AU" noProof="0"/>
          </a:p>
        </p:txBody>
      </p:sp>
      <p:sp>
        <p:nvSpPr>
          <p:cNvPr id="8" name="Footer Placeholder 4">
            <a:extLst>
              <a:ext uri="{FF2B5EF4-FFF2-40B4-BE49-F238E27FC236}">
                <a16:creationId xmlns:a16="http://schemas.microsoft.com/office/drawing/2014/main" id="{A6159A74-068E-4ED8-A3F3-D8135D7C4FE9}"/>
              </a:ext>
            </a:extLst>
          </p:cNvPr>
          <p:cNvSpPr>
            <a:spLocks noGrp="1"/>
          </p:cNvSpPr>
          <p:nvPr>
            <p:ph type="ftr" sz="quarter" idx="3"/>
          </p:nvPr>
        </p:nvSpPr>
        <p:spPr>
          <a:xfrm>
            <a:off x="738193" y="6318221"/>
            <a:ext cx="1124064"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r>
              <a:rPr lang="en-AU" dirty="0"/>
              <a:t>©GenesisCare 2021</a:t>
            </a:r>
          </a:p>
        </p:txBody>
      </p:sp>
      <p:sp>
        <p:nvSpPr>
          <p:cNvPr id="10" name="Slide Number Placeholder 5">
            <a:extLst>
              <a:ext uri="{FF2B5EF4-FFF2-40B4-BE49-F238E27FC236}">
                <a16:creationId xmlns:a16="http://schemas.microsoft.com/office/drawing/2014/main" id="{CA1394B7-4A3C-4BA9-82B7-283EC710F44C}"/>
              </a:ext>
            </a:extLst>
          </p:cNvPr>
          <p:cNvSpPr>
            <a:spLocks noGrp="1"/>
          </p:cNvSpPr>
          <p:nvPr>
            <p:ph type="sldNum" sz="quarter" idx="4"/>
          </p:nvPr>
        </p:nvSpPr>
        <p:spPr>
          <a:xfrm>
            <a:off x="1939496" y="6318221"/>
            <a:ext cx="312830"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fld id="{FAB6D39D-1210-4F97-8D6B-D4136F467DEA}" type="slidenum">
              <a:rPr lang="en-AU" smtClean="0"/>
              <a:pPr/>
              <a:t>‹#›</a:t>
            </a:fld>
            <a:endParaRPr lang="en-AU" dirty="0"/>
          </a:p>
        </p:txBody>
      </p:sp>
      <p:sp>
        <p:nvSpPr>
          <p:cNvPr id="11" name="Text Placeholder 2">
            <a:extLst>
              <a:ext uri="{FF2B5EF4-FFF2-40B4-BE49-F238E27FC236}">
                <a16:creationId xmlns:a16="http://schemas.microsoft.com/office/drawing/2014/main" id="{6C2F8BC8-EA45-4FFC-919D-D85D2A9AAEFF}"/>
              </a:ext>
            </a:extLst>
          </p:cNvPr>
          <p:cNvSpPr>
            <a:spLocks noGrp="1"/>
          </p:cNvSpPr>
          <p:nvPr>
            <p:ph type="body" idx="27" hasCustomPrompt="1"/>
          </p:nvPr>
        </p:nvSpPr>
        <p:spPr>
          <a:xfrm>
            <a:off x="2320182" y="6319772"/>
            <a:ext cx="7992000" cy="217624"/>
          </a:xfrm>
          <a:prstGeom prst="rect">
            <a:avLst/>
          </a:prstGeom>
        </p:spPr>
        <p:txBody>
          <a:bodyPr wrap="square" anchor="ctr" anchorCtr="0">
            <a:noAutofit/>
          </a:bodyPr>
          <a:lstStyle>
            <a:lvl1pPr marL="0" indent="0" algn="l" defTabSz="914400" rtl="0" eaLnBrk="1" latinLnBrk="0" hangingPunct="1">
              <a:lnSpc>
                <a:spcPct val="90000"/>
              </a:lnSpc>
              <a:buNone/>
              <a:defRPr lang="en-US" sz="800" kern="1200" dirty="0">
                <a:solidFill>
                  <a:schemeClr val="tx1">
                    <a:tint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Note:</a:t>
            </a:r>
          </a:p>
        </p:txBody>
      </p:sp>
    </p:spTree>
    <p:extLst>
      <p:ext uri="{BB962C8B-B14F-4D97-AF65-F5344CB8AC3E}">
        <p14:creationId xmlns:p14="http://schemas.microsoft.com/office/powerpoint/2010/main" val="232958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day's Presenter 02">
    <p:spTree>
      <p:nvGrpSpPr>
        <p:cNvPr id="1" name=""/>
        <p:cNvGrpSpPr/>
        <p:nvPr/>
      </p:nvGrpSpPr>
      <p:grpSpPr>
        <a:xfrm>
          <a:off x="0" y="0"/>
          <a:ext cx="0" cy="0"/>
          <a:chOff x="0" y="0"/>
          <a:chExt cx="0" cy="0"/>
        </a:xfrm>
      </p:grpSpPr>
      <p:sp>
        <p:nvSpPr>
          <p:cNvPr id="62" name="Retângulo 135">
            <a:extLst>
              <a:ext uri="{FF2B5EF4-FFF2-40B4-BE49-F238E27FC236}">
                <a16:creationId xmlns:a16="http://schemas.microsoft.com/office/drawing/2014/main" id="{1F3ABCA0-CD88-4CCA-B209-DF7386305412}"/>
              </a:ext>
            </a:extLst>
          </p:cNvPr>
          <p:cNvSpPr/>
          <p:nvPr userDrawn="1"/>
        </p:nvSpPr>
        <p:spPr>
          <a:xfrm flipH="1">
            <a:off x="0" y="3"/>
            <a:ext cx="5513407" cy="6857997"/>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ndParaRPr>
          </a:p>
        </p:txBody>
      </p:sp>
      <p:sp>
        <p:nvSpPr>
          <p:cNvPr id="63" name="Picture Placeholder 119">
            <a:extLst>
              <a:ext uri="{FF2B5EF4-FFF2-40B4-BE49-F238E27FC236}">
                <a16:creationId xmlns:a16="http://schemas.microsoft.com/office/drawing/2014/main" id="{AA94FEB6-157A-425B-BFE5-8925FEA3005C}"/>
              </a:ext>
            </a:extLst>
          </p:cNvPr>
          <p:cNvSpPr>
            <a:spLocks noGrp="1"/>
          </p:cNvSpPr>
          <p:nvPr>
            <p:ph type="pic" sz="quarter" idx="13" hasCustomPrompt="1"/>
          </p:nvPr>
        </p:nvSpPr>
        <p:spPr>
          <a:xfrm>
            <a:off x="6362885" y="1155054"/>
            <a:ext cx="803275" cy="803275"/>
          </a:xfrm>
          <a:prstGeom prst="ellipse">
            <a:avLst/>
          </a:prstGeom>
          <a:solidFill>
            <a:schemeClr val="bg1">
              <a:lumMod val="95000"/>
            </a:schemeClr>
          </a:solidFill>
        </p:spPr>
        <p:txBody>
          <a:bodyPr anchor="ctr">
            <a:noAutofit/>
          </a:bodyPr>
          <a:lstStyle>
            <a:lvl1pPr marL="0" indent="0" algn="ctr">
              <a:buFont typeface="Arial" panose="020B0604020202020204" pitchFamily="34" charset="0"/>
              <a:buNone/>
              <a:defRPr sz="1000"/>
            </a:lvl1pPr>
          </a:lstStyle>
          <a:p>
            <a:r>
              <a:rPr lang="en-AU" noProof="0" dirty="0"/>
              <a:t>Add photo</a:t>
            </a:r>
          </a:p>
        </p:txBody>
      </p:sp>
      <p:sp>
        <p:nvSpPr>
          <p:cNvPr id="64" name="Text Placeholder 2">
            <a:extLst>
              <a:ext uri="{FF2B5EF4-FFF2-40B4-BE49-F238E27FC236}">
                <a16:creationId xmlns:a16="http://schemas.microsoft.com/office/drawing/2014/main" id="{A4B3FD87-DD56-46F1-B4A6-495F8D4ABC63}"/>
              </a:ext>
            </a:extLst>
          </p:cNvPr>
          <p:cNvSpPr>
            <a:spLocks noGrp="1"/>
          </p:cNvSpPr>
          <p:nvPr>
            <p:ph type="body" idx="1" hasCustomPrompt="1"/>
          </p:nvPr>
        </p:nvSpPr>
        <p:spPr>
          <a:xfrm>
            <a:off x="6241918" y="2185512"/>
            <a:ext cx="2305463" cy="684931"/>
          </a:xfrm>
          <a:prstGeom prst="rect">
            <a:avLst/>
          </a:prstGeom>
        </p:spPr>
        <p:txBody>
          <a:bodyPr anchor="t"/>
          <a:lstStyle>
            <a:lvl1pPr marL="0" indent="0">
              <a:lnSpc>
                <a:spcPct val="80000"/>
              </a:lnSpc>
              <a:buNone/>
              <a:defRPr sz="2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Name</a:t>
            </a:r>
            <a:br>
              <a:rPr lang="en-AU" noProof="0" dirty="0"/>
            </a:br>
            <a:r>
              <a:rPr lang="en-AU" noProof="0" dirty="0"/>
              <a:t>Surname</a:t>
            </a:r>
          </a:p>
        </p:txBody>
      </p:sp>
      <p:sp>
        <p:nvSpPr>
          <p:cNvPr id="65" name="Text Placeholder 2">
            <a:extLst>
              <a:ext uri="{FF2B5EF4-FFF2-40B4-BE49-F238E27FC236}">
                <a16:creationId xmlns:a16="http://schemas.microsoft.com/office/drawing/2014/main" id="{1146F021-DDB4-4C7A-BEAB-6ACD3171A2EC}"/>
              </a:ext>
            </a:extLst>
          </p:cNvPr>
          <p:cNvSpPr>
            <a:spLocks noGrp="1"/>
          </p:cNvSpPr>
          <p:nvPr>
            <p:ph type="body" idx="14" hasCustomPrompt="1"/>
          </p:nvPr>
        </p:nvSpPr>
        <p:spPr>
          <a:xfrm>
            <a:off x="6241918" y="2892418"/>
            <a:ext cx="2305463" cy="292582"/>
          </a:xfrm>
          <a:prstGeom prst="rect">
            <a:avLst/>
          </a:prstGeom>
        </p:spPr>
        <p:txBody>
          <a:bodyPr anchor="t">
            <a:spAutoFit/>
          </a:bodyPr>
          <a:lstStyle>
            <a:lvl1pPr marL="0" indent="0" algn="l" defTabSz="914400" rtl="0" eaLnBrk="1" latinLnBrk="0" hangingPunct="1">
              <a:lnSpc>
                <a:spcPct val="80000"/>
              </a:lnSpc>
              <a:buNone/>
              <a:defRPr lang="en-US" sz="16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Position title</a:t>
            </a:r>
          </a:p>
        </p:txBody>
      </p:sp>
      <p:sp>
        <p:nvSpPr>
          <p:cNvPr id="66" name="Picture Placeholder 119">
            <a:extLst>
              <a:ext uri="{FF2B5EF4-FFF2-40B4-BE49-F238E27FC236}">
                <a16:creationId xmlns:a16="http://schemas.microsoft.com/office/drawing/2014/main" id="{817BFB1F-34E9-4349-8F5F-C71A8D1B49CF}"/>
              </a:ext>
            </a:extLst>
          </p:cNvPr>
          <p:cNvSpPr>
            <a:spLocks noGrp="1"/>
          </p:cNvSpPr>
          <p:nvPr>
            <p:ph type="pic" sz="quarter" idx="16" hasCustomPrompt="1"/>
          </p:nvPr>
        </p:nvSpPr>
        <p:spPr>
          <a:xfrm>
            <a:off x="9137650" y="1155054"/>
            <a:ext cx="803275" cy="803275"/>
          </a:xfrm>
          <a:prstGeom prst="ellipse">
            <a:avLst/>
          </a:prstGeom>
          <a:solidFill>
            <a:schemeClr val="bg1">
              <a:lumMod val="95000"/>
            </a:schemeClr>
          </a:solidFill>
        </p:spPr>
        <p:txBody>
          <a:bodyPr anchor="ctr">
            <a:noAutofit/>
          </a:bodyPr>
          <a:lstStyle>
            <a:lvl1pPr marL="0" indent="0" algn="ctr">
              <a:buFont typeface="Arial" panose="020B0604020202020204" pitchFamily="34" charset="0"/>
              <a:buNone/>
              <a:defRPr sz="1000"/>
            </a:lvl1pPr>
          </a:lstStyle>
          <a:p>
            <a:r>
              <a:rPr lang="en-AU" noProof="0" dirty="0"/>
              <a:t>Add photo</a:t>
            </a:r>
          </a:p>
        </p:txBody>
      </p:sp>
      <p:sp>
        <p:nvSpPr>
          <p:cNvPr id="67" name="Text Placeholder 2">
            <a:extLst>
              <a:ext uri="{FF2B5EF4-FFF2-40B4-BE49-F238E27FC236}">
                <a16:creationId xmlns:a16="http://schemas.microsoft.com/office/drawing/2014/main" id="{E75F4A23-5BA7-4C5D-AB4B-82AC376A2F9D}"/>
              </a:ext>
            </a:extLst>
          </p:cNvPr>
          <p:cNvSpPr>
            <a:spLocks noGrp="1"/>
          </p:cNvSpPr>
          <p:nvPr>
            <p:ph type="body" idx="17" hasCustomPrompt="1"/>
          </p:nvPr>
        </p:nvSpPr>
        <p:spPr>
          <a:xfrm>
            <a:off x="9020865" y="2185512"/>
            <a:ext cx="2305463" cy="684931"/>
          </a:xfrm>
          <a:prstGeom prst="rect">
            <a:avLst/>
          </a:prstGeom>
        </p:spPr>
        <p:txBody>
          <a:bodyPr anchor="t"/>
          <a:lstStyle>
            <a:lvl1pPr marL="0" indent="0">
              <a:lnSpc>
                <a:spcPct val="80000"/>
              </a:lnSpc>
              <a:buNone/>
              <a:defRPr sz="2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Name</a:t>
            </a:r>
            <a:br>
              <a:rPr lang="en-AU" noProof="0" dirty="0"/>
            </a:br>
            <a:r>
              <a:rPr lang="en-AU" noProof="0" dirty="0"/>
              <a:t>Surname</a:t>
            </a:r>
          </a:p>
        </p:txBody>
      </p:sp>
      <p:sp>
        <p:nvSpPr>
          <p:cNvPr id="68" name="Text Placeholder 2">
            <a:extLst>
              <a:ext uri="{FF2B5EF4-FFF2-40B4-BE49-F238E27FC236}">
                <a16:creationId xmlns:a16="http://schemas.microsoft.com/office/drawing/2014/main" id="{FE1C24B0-5D87-40AA-ABA5-B70FD97E18BF}"/>
              </a:ext>
            </a:extLst>
          </p:cNvPr>
          <p:cNvSpPr>
            <a:spLocks noGrp="1"/>
          </p:cNvSpPr>
          <p:nvPr>
            <p:ph type="body" idx="18" hasCustomPrompt="1"/>
          </p:nvPr>
        </p:nvSpPr>
        <p:spPr>
          <a:xfrm>
            <a:off x="9020865" y="2892418"/>
            <a:ext cx="2305463" cy="292582"/>
          </a:xfrm>
          <a:prstGeom prst="rect">
            <a:avLst/>
          </a:prstGeom>
        </p:spPr>
        <p:txBody>
          <a:bodyPr anchor="t">
            <a:spAutoFit/>
          </a:bodyPr>
          <a:lstStyle>
            <a:lvl1pPr marL="0" indent="0" algn="l" defTabSz="914400" rtl="0" eaLnBrk="1" latinLnBrk="0" hangingPunct="1">
              <a:lnSpc>
                <a:spcPct val="80000"/>
              </a:lnSpc>
              <a:buNone/>
              <a:defRPr lang="en-US" sz="16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Position title</a:t>
            </a:r>
          </a:p>
        </p:txBody>
      </p:sp>
      <p:sp>
        <p:nvSpPr>
          <p:cNvPr id="69" name="Title Placeholder 1">
            <a:extLst>
              <a:ext uri="{FF2B5EF4-FFF2-40B4-BE49-F238E27FC236}">
                <a16:creationId xmlns:a16="http://schemas.microsoft.com/office/drawing/2014/main" id="{4FC2337A-89F4-46DD-A69C-A4BDA3BF8D5D}"/>
              </a:ext>
            </a:extLst>
          </p:cNvPr>
          <p:cNvSpPr>
            <a:spLocks noGrp="1"/>
          </p:cNvSpPr>
          <p:nvPr>
            <p:ph type="title" hasCustomPrompt="1"/>
          </p:nvPr>
        </p:nvSpPr>
        <p:spPr>
          <a:xfrm>
            <a:off x="758638" y="2642119"/>
            <a:ext cx="4175744" cy="1573764"/>
          </a:xfrm>
          <a:prstGeom prst="rect">
            <a:avLst/>
          </a:prstGeom>
        </p:spPr>
        <p:txBody>
          <a:bodyPr vert="horz" wrap="square" lIns="91440" tIns="45720" rIns="91440" bIns="45720" rtlCol="0" anchor="b" anchorCtr="0">
            <a:spAutoFit/>
          </a:bodyPr>
          <a:lstStyle>
            <a:lvl1pPr>
              <a:lnSpc>
                <a:spcPct val="80000"/>
              </a:lnSpc>
              <a:defRPr sz="6000">
                <a:solidFill>
                  <a:schemeClr val="bg1"/>
                </a:solidFill>
              </a:defRPr>
            </a:lvl1pPr>
          </a:lstStyle>
          <a:p>
            <a:r>
              <a:rPr lang="en-AU" noProof="0" dirty="0"/>
              <a:t>today’s presenters</a:t>
            </a:r>
          </a:p>
        </p:txBody>
      </p:sp>
      <p:sp>
        <p:nvSpPr>
          <p:cNvPr id="72" name="Footer Placeholder 5">
            <a:extLst>
              <a:ext uri="{FF2B5EF4-FFF2-40B4-BE49-F238E27FC236}">
                <a16:creationId xmlns:a16="http://schemas.microsoft.com/office/drawing/2014/main" id="{C3B00255-82F8-4574-A839-508C8F13A1EA}"/>
              </a:ext>
            </a:extLst>
          </p:cNvPr>
          <p:cNvSpPr>
            <a:spLocks noGrp="1"/>
          </p:cNvSpPr>
          <p:nvPr>
            <p:ph type="ftr" sz="quarter" idx="11"/>
          </p:nvPr>
        </p:nvSpPr>
        <p:spPr>
          <a:xfrm>
            <a:off x="738193" y="6318221"/>
            <a:ext cx="1124064" cy="215444"/>
          </a:xfrm>
        </p:spPr>
        <p:txBody>
          <a:bodyPr/>
          <a:lstStyle>
            <a:lvl1pPr>
              <a:defRPr>
                <a:solidFill>
                  <a:schemeClr val="bg1"/>
                </a:solidFill>
              </a:defRPr>
            </a:lvl1pPr>
          </a:lstStyle>
          <a:p>
            <a:r>
              <a:rPr lang="en-AU" dirty="0"/>
              <a:t>©GenesisCare 2021</a:t>
            </a:r>
          </a:p>
        </p:txBody>
      </p:sp>
      <p:sp>
        <p:nvSpPr>
          <p:cNvPr id="73" name="Slide Number Placeholder 6">
            <a:extLst>
              <a:ext uri="{FF2B5EF4-FFF2-40B4-BE49-F238E27FC236}">
                <a16:creationId xmlns:a16="http://schemas.microsoft.com/office/drawing/2014/main" id="{771C1C11-09A2-4341-89E4-51C71CD66561}"/>
              </a:ext>
            </a:extLst>
          </p:cNvPr>
          <p:cNvSpPr>
            <a:spLocks noGrp="1"/>
          </p:cNvSpPr>
          <p:nvPr>
            <p:ph type="sldNum" sz="quarter" idx="12"/>
          </p:nvPr>
        </p:nvSpPr>
        <p:spPr>
          <a:xfrm>
            <a:off x="1939496" y="6318221"/>
            <a:ext cx="312830" cy="215444"/>
          </a:xfrm>
        </p:spPr>
        <p:txBody>
          <a:bodyPr/>
          <a:lstStyle>
            <a:lvl1pPr>
              <a:defRPr>
                <a:solidFill>
                  <a:schemeClr val="bg1"/>
                </a:solidFill>
              </a:defRPr>
            </a:lvl1pPr>
          </a:lstStyle>
          <a:p>
            <a:fld id="{FAB6D39D-1210-4F97-8D6B-D4136F467DEA}" type="slidenum">
              <a:rPr lang="en-AU" smtClean="0"/>
              <a:pPr/>
              <a:t>‹#›</a:t>
            </a:fld>
            <a:endParaRPr lang="en-AU" dirty="0"/>
          </a:p>
        </p:txBody>
      </p:sp>
      <p:sp>
        <p:nvSpPr>
          <p:cNvPr id="22" name="Quadro 17">
            <a:extLst>
              <a:ext uri="{FF2B5EF4-FFF2-40B4-BE49-F238E27FC236}">
                <a16:creationId xmlns:a16="http://schemas.microsoft.com/office/drawing/2014/main" id="{CB54042C-73AA-4C43-A761-5FE854CAAB84}"/>
              </a:ext>
            </a:extLst>
          </p:cNvPr>
          <p:cNvSpPr/>
          <p:nvPr userDrawn="1"/>
        </p:nvSpPr>
        <p:spPr>
          <a:xfrm>
            <a:off x="0" y="0"/>
            <a:ext cx="12192000" cy="6858000"/>
          </a:xfrm>
          <a:prstGeom prst="frame">
            <a:avLst>
              <a:gd name="adj1" fmla="val 1816"/>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74" name="Picture Placeholder 119">
            <a:extLst>
              <a:ext uri="{FF2B5EF4-FFF2-40B4-BE49-F238E27FC236}">
                <a16:creationId xmlns:a16="http://schemas.microsoft.com/office/drawing/2014/main" id="{DA4FF039-304B-44C7-9914-CFB4563D12A7}"/>
              </a:ext>
            </a:extLst>
          </p:cNvPr>
          <p:cNvSpPr>
            <a:spLocks noGrp="1"/>
          </p:cNvSpPr>
          <p:nvPr>
            <p:ph type="pic" sz="quarter" idx="19" hasCustomPrompt="1"/>
          </p:nvPr>
        </p:nvSpPr>
        <p:spPr>
          <a:xfrm>
            <a:off x="6362885" y="3673000"/>
            <a:ext cx="803275" cy="803275"/>
          </a:xfrm>
          <a:prstGeom prst="ellipse">
            <a:avLst/>
          </a:prstGeom>
          <a:solidFill>
            <a:schemeClr val="bg1">
              <a:lumMod val="95000"/>
            </a:schemeClr>
          </a:solidFill>
        </p:spPr>
        <p:txBody>
          <a:bodyPr anchor="ctr">
            <a:noAutofit/>
          </a:bodyPr>
          <a:lstStyle>
            <a:lvl1pPr marL="0" indent="0" algn="ctr">
              <a:buFont typeface="Arial" panose="020B0604020202020204" pitchFamily="34" charset="0"/>
              <a:buNone/>
              <a:defRPr sz="1000"/>
            </a:lvl1pPr>
          </a:lstStyle>
          <a:p>
            <a:r>
              <a:rPr lang="en-AU" noProof="0" dirty="0"/>
              <a:t>Add photo</a:t>
            </a:r>
          </a:p>
        </p:txBody>
      </p:sp>
      <p:sp>
        <p:nvSpPr>
          <p:cNvPr id="75" name="Text Placeholder 2">
            <a:extLst>
              <a:ext uri="{FF2B5EF4-FFF2-40B4-BE49-F238E27FC236}">
                <a16:creationId xmlns:a16="http://schemas.microsoft.com/office/drawing/2014/main" id="{2EAA678A-DD05-4584-89E6-FC3264D59EC4}"/>
              </a:ext>
            </a:extLst>
          </p:cNvPr>
          <p:cNvSpPr>
            <a:spLocks noGrp="1"/>
          </p:cNvSpPr>
          <p:nvPr>
            <p:ph type="body" idx="20" hasCustomPrompt="1"/>
          </p:nvPr>
        </p:nvSpPr>
        <p:spPr>
          <a:xfrm>
            <a:off x="6241918" y="4703458"/>
            <a:ext cx="2305463" cy="684931"/>
          </a:xfrm>
          <a:prstGeom prst="rect">
            <a:avLst/>
          </a:prstGeom>
        </p:spPr>
        <p:txBody>
          <a:bodyPr anchor="t"/>
          <a:lstStyle>
            <a:lvl1pPr marL="0" indent="0">
              <a:lnSpc>
                <a:spcPct val="80000"/>
              </a:lnSpc>
              <a:buNone/>
              <a:defRPr sz="2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Name</a:t>
            </a:r>
            <a:br>
              <a:rPr lang="en-AU" noProof="0" dirty="0"/>
            </a:br>
            <a:r>
              <a:rPr lang="en-AU" noProof="0" dirty="0"/>
              <a:t>Surname</a:t>
            </a:r>
          </a:p>
        </p:txBody>
      </p:sp>
      <p:sp>
        <p:nvSpPr>
          <p:cNvPr id="76" name="Text Placeholder 2">
            <a:extLst>
              <a:ext uri="{FF2B5EF4-FFF2-40B4-BE49-F238E27FC236}">
                <a16:creationId xmlns:a16="http://schemas.microsoft.com/office/drawing/2014/main" id="{C05CBB20-CE2B-4F1D-916D-ADDA1D264529}"/>
              </a:ext>
            </a:extLst>
          </p:cNvPr>
          <p:cNvSpPr>
            <a:spLocks noGrp="1"/>
          </p:cNvSpPr>
          <p:nvPr>
            <p:ph type="body" idx="21" hasCustomPrompt="1"/>
          </p:nvPr>
        </p:nvSpPr>
        <p:spPr>
          <a:xfrm>
            <a:off x="6241918" y="5410364"/>
            <a:ext cx="2305463" cy="292582"/>
          </a:xfrm>
          <a:prstGeom prst="rect">
            <a:avLst/>
          </a:prstGeom>
        </p:spPr>
        <p:txBody>
          <a:bodyPr anchor="t">
            <a:spAutoFit/>
          </a:bodyPr>
          <a:lstStyle>
            <a:lvl1pPr marL="0" indent="0" algn="l" defTabSz="914400" rtl="0" eaLnBrk="1" latinLnBrk="0" hangingPunct="1">
              <a:lnSpc>
                <a:spcPct val="80000"/>
              </a:lnSpc>
              <a:buNone/>
              <a:defRPr lang="en-US" sz="16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Position title</a:t>
            </a:r>
          </a:p>
        </p:txBody>
      </p:sp>
      <p:sp>
        <p:nvSpPr>
          <p:cNvPr id="77" name="Picture Placeholder 119">
            <a:extLst>
              <a:ext uri="{FF2B5EF4-FFF2-40B4-BE49-F238E27FC236}">
                <a16:creationId xmlns:a16="http://schemas.microsoft.com/office/drawing/2014/main" id="{F4513E39-5EAA-4CE6-9692-EEF81FB93AFF}"/>
              </a:ext>
            </a:extLst>
          </p:cNvPr>
          <p:cNvSpPr>
            <a:spLocks noGrp="1"/>
          </p:cNvSpPr>
          <p:nvPr>
            <p:ph type="pic" sz="quarter" idx="22" hasCustomPrompt="1"/>
          </p:nvPr>
        </p:nvSpPr>
        <p:spPr>
          <a:xfrm>
            <a:off x="9137650" y="3673000"/>
            <a:ext cx="803275" cy="803275"/>
          </a:xfrm>
          <a:prstGeom prst="ellipse">
            <a:avLst/>
          </a:prstGeom>
          <a:solidFill>
            <a:schemeClr val="bg1">
              <a:lumMod val="95000"/>
            </a:schemeClr>
          </a:solidFill>
        </p:spPr>
        <p:txBody>
          <a:bodyPr anchor="ctr">
            <a:noAutofit/>
          </a:bodyPr>
          <a:lstStyle>
            <a:lvl1pPr marL="0" indent="0" algn="ctr">
              <a:buFont typeface="Arial" panose="020B0604020202020204" pitchFamily="34" charset="0"/>
              <a:buNone/>
              <a:defRPr sz="1000"/>
            </a:lvl1pPr>
          </a:lstStyle>
          <a:p>
            <a:r>
              <a:rPr lang="en-AU" noProof="0" dirty="0"/>
              <a:t>Add photo</a:t>
            </a:r>
          </a:p>
        </p:txBody>
      </p:sp>
      <p:sp>
        <p:nvSpPr>
          <p:cNvPr id="78" name="Text Placeholder 2">
            <a:extLst>
              <a:ext uri="{FF2B5EF4-FFF2-40B4-BE49-F238E27FC236}">
                <a16:creationId xmlns:a16="http://schemas.microsoft.com/office/drawing/2014/main" id="{1CC2863F-4290-4688-8522-3694FF0BDBA5}"/>
              </a:ext>
            </a:extLst>
          </p:cNvPr>
          <p:cNvSpPr>
            <a:spLocks noGrp="1"/>
          </p:cNvSpPr>
          <p:nvPr>
            <p:ph type="body" idx="23" hasCustomPrompt="1"/>
          </p:nvPr>
        </p:nvSpPr>
        <p:spPr>
          <a:xfrm>
            <a:off x="9020865" y="4703458"/>
            <a:ext cx="2305463" cy="684931"/>
          </a:xfrm>
          <a:prstGeom prst="rect">
            <a:avLst/>
          </a:prstGeom>
        </p:spPr>
        <p:txBody>
          <a:bodyPr anchor="t"/>
          <a:lstStyle>
            <a:lvl1pPr marL="0" indent="0">
              <a:lnSpc>
                <a:spcPct val="80000"/>
              </a:lnSpc>
              <a:buNone/>
              <a:defRPr sz="2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Name</a:t>
            </a:r>
            <a:br>
              <a:rPr lang="en-AU" noProof="0" dirty="0"/>
            </a:br>
            <a:r>
              <a:rPr lang="en-AU" noProof="0" dirty="0"/>
              <a:t>Surname</a:t>
            </a:r>
          </a:p>
        </p:txBody>
      </p:sp>
      <p:sp>
        <p:nvSpPr>
          <p:cNvPr id="79" name="Text Placeholder 2">
            <a:extLst>
              <a:ext uri="{FF2B5EF4-FFF2-40B4-BE49-F238E27FC236}">
                <a16:creationId xmlns:a16="http://schemas.microsoft.com/office/drawing/2014/main" id="{6CBB7D7A-4834-489D-BE50-2D685A4BBC5F}"/>
              </a:ext>
            </a:extLst>
          </p:cNvPr>
          <p:cNvSpPr>
            <a:spLocks noGrp="1"/>
          </p:cNvSpPr>
          <p:nvPr>
            <p:ph type="body" idx="24" hasCustomPrompt="1"/>
          </p:nvPr>
        </p:nvSpPr>
        <p:spPr>
          <a:xfrm>
            <a:off x="9020865" y="5410364"/>
            <a:ext cx="2305463" cy="292582"/>
          </a:xfrm>
          <a:prstGeom prst="rect">
            <a:avLst/>
          </a:prstGeom>
        </p:spPr>
        <p:txBody>
          <a:bodyPr anchor="t">
            <a:spAutoFit/>
          </a:bodyPr>
          <a:lstStyle>
            <a:lvl1pPr marL="0" indent="0" algn="l" defTabSz="914400" rtl="0" eaLnBrk="1" latinLnBrk="0" hangingPunct="1">
              <a:lnSpc>
                <a:spcPct val="80000"/>
              </a:lnSpc>
              <a:buNone/>
              <a:defRPr lang="en-US" sz="160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Position title</a:t>
            </a:r>
          </a:p>
        </p:txBody>
      </p:sp>
    </p:spTree>
    <p:extLst>
      <p:ext uri="{BB962C8B-B14F-4D97-AF65-F5344CB8AC3E}">
        <p14:creationId xmlns:p14="http://schemas.microsoft.com/office/powerpoint/2010/main" val="101324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8DD22EC5-1809-4BAF-8A1B-90EEF563244A}"/>
              </a:ext>
            </a:extLst>
          </p:cNvPr>
          <p:cNvSpPr>
            <a:spLocks noGrp="1"/>
          </p:cNvSpPr>
          <p:nvPr>
            <p:ph type="chart" sz="quarter" idx="29"/>
          </p:nvPr>
        </p:nvSpPr>
        <p:spPr>
          <a:xfrm>
            <a:off x="754063" y="1250950"/>
            <a:ext cx="10683875" cy="4584700"/>
          </a:xfrm>
          <a:prstGeom prst="rect">
            <a:avLst/>
          </a:prstGeom>
          <a:solidFill>
            <a:schemeClr val="bg1"/>
          </a:solidFill>
        </p:spPr>
        <p:txBody>
          <a:bodyPr vert="horz" lIns="90000" tIns="46800" rIns="90000" bIns="46800" rtlCol="0">
            <a:noAutofit/>
          </a:bodyPr>
          <a:lstStyle>
            <a:lvl1pPr>
              <a:defRPr lang="en-AU"/>
            </a:lvl1pPr>
          </a:lstStyle>
          <a:p>
            <a:pPr marL="0" lvl="0" indent="0">
              <a:buFont typeface="Arial" panose="020B0604020202020204" pitchFamily="34" charset="0"/>
              <a:buNone/>
            </a:pPr>
            <a:r>
              <a:rPr lang="en-US"/>
              <a:t>Click icon to add chart</a:t>
            </a:r>
            <a:endParaRPr lang="en-AU" dirty="0"/>
          </a:p>
        </p:txBody>
      </p:sp>
      <p:sp>
        <p:nvSpPr>
          <p:cNvPr id="7" name="Title 1">
            <a:extLst>
              <a:ext uri="{FF2B5EF4-FFF2-40B4-BE49-F238E27FC236}">
                <a16:creationId xmlns:a16="http://schemas.microsoft.com/office/drawing/2014/main" id="{1B8A67D8-41E4-43B1-8022-65BD41CF654F}"/>
              </a:ext>
            </a:extLst>
          </p:cNvPr>
          <p:cNvSpPr>
            <a:spLocks noGrp="1"/>
          </p:cNvSpPr>
          <p:nvPr>
            <p:ph type="title"/>
          </p:nvPr>
        </p:nvSpPr>
        <p:spPr>
          <a:xfrm>
            <a:off x="740780" y="540000"/>
            <a:ext cx="10710440" cy="480131"/>
          </a:xfrm>
        </p:spPr>
        <p:txBody>
          <a:bodyPr/>
          <a:lstStyle/>
          <a:p>
            <a:r>
              <a:rPr lang="en-US" noProof="0"/>
              <a:t>Click to edit Master title style</a:t>
            </a:r>
            <a:endParaRPr lang="en-AU" noProof="0"/>
          </a:p>
        </p:txBody>
      </p:sp>
      <p:sp>
        <p:nvSpPr>
          <p:cNvPr id="9" name="Footer Placeholder 4">
            <a:extLst>
              <a:ext uri="{FF2B5EF4-FFF2-40B4-BE49-F238E27FC236}">
                <a16:creationId xmlns:a16="http://schemas.microsoft.com/office/drawing/2014/main" id="{8EDF7B04-BE8E-4F1E-AFA7-487BB920F283}"/>
              </a:ext>
            </a:extLst>
          </p:cNvPr>
          <p:cNvSpPr>
            <a:spLocks noGrp="1"/>
          </p:cNvSpPr>
          <p:nvPr>
            <p:ph type="ftr" sz="quarter" idx="3"/>
          </p:nvPr>
        </p:nvSpPr>
        <p:spPr>
          <a:xfrm>
            <a:off x="738193" y="6318221"/>
            <a:ext cx="1124064"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r>
              <a:rPr lang="en-AU" dirty="0"/>
              <a:t>©GenesisCare 2021</a:t>
            </a:r>
          </a:p>
        </p:txBody>
      </p:sp>
      <p:sp>
        <p:nvSpPr>
          <p:cNvPr id="10" name="Slide Number Placeholder 5">
            <a:extLst>
              <a:ext uri="{FF2B5EF4-FFF2-40B4-BE49-F238E27FC236}">
                <a16:creationId xmlns:a16="http://schemas.microsoft.com/office/drawing/2014/main" id="{49DA786F-A53A-450C-896A-1904D50E357A}"/>
              </a:ext>
            </a:extLst>
          </p:cNvPr>
          <p:cNvSpPr>
            <a:spLocks noGrp="1"/>
          </p:cNvSpPr>
          <p:nvPr>
            <p:ph type="sldNum" sz="quarter" idx="4"/>
          </p:nvPr>
        </p:nvSpPr>
        <p:spPr>
          <a:xfrm>
            <a:off x="1939496" y="6318221"/>
            <a:ext cx="312830"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fld id="{FAB6D39D-1210-4F97-8D6B-D4136F467DEA}" type="slidenum">
              <a:rPr lang="en-AU" smtClean="0"/>
              <a:pPr/>
              <a:t>‹#›</a:t>
            </a:fld>
            <a:endParaRPr lang="en-AU" dirty="0"/>
          </a:p>
        </p:txBody>
      </p:sp>
      <p:sp>
        <p:nvSpPr>
          <p:cNvPr id="11" name="Text Placeholder 2">
            <a:extLst>
              <a:ext uri="{FF2B5EF4-FFF2-40B4-BE49-F238E27FC236}">
                <a16:creationId xmlns:a16="http://schemas.microsoft.com/office/drawing/2014/main" id="{5F3EE578-F68D-4ED8-B798-D2181F8494AC}"/>
              </a:ext>
            </a:extLst>
          </p:cNvPr>
          <p:cNvSpPr>
            <a:spLocks noGrp="1"/>
          </p:cNvSpPr>
          <p:nvPr>
            <p:ph type="body" idx="27" hasCustomPrompt="1"/>
          </p:nvPr>
        </p:nvSpPr>
        <p:spPr>
          <a:xfrm>
            <a:off x="2320182" y="6319772"/>
            <a:ext cx="7992000" cy="217624"/>
          </a:xfrm>
          <a:prstGeom prst="rect">
            <a:avLst/>
          </a:prstGeom>
        </p:spPr>
        <p:txBody>
          <a:bodyPr wrap="square" anchor="ctr" anchorCtr="0">
            <a:noAutofit/>
          </a:bodyPr>
          <a:lstStyle>
            <a:lvl1pPr marL="0" indent="0" algn="l" defTabSz="914400" rtl="0" eaLnBrk="1" latinLnBrk="0" hangingPunct="1">
              <a:lnSpc>
                <a:spcPct val="90000"/>
              </a:lnSpc>
              <a:buNone/>
              <a:defRPr lang="en-US" sz="800" kern="1200" dirty="0">
                <a:solidFill>
                  <a:schemeClr val="tx1">
                    <a:tint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Note:</a:t>
            </a:r>
          </a:p>
        </p:txBody>
      </p:sp>
    </p:spTree>
    <p:extLst>
      <p:ext uri="{BB962C8B-B14F-4D97-AF65-F5344CB8AC3E}">
        <p14:creationId xmlns:p14="http://schemas.microsoft.com/office/powerpoint/2010/main" val="358013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Chart + Content">
    <p:spTree>
      <p:nvGrpSpPr>
        <p:cNvPr id="1" name=""/>
        <p:cNvGrpSpPr/>
        <p:nvPr/>
      </p:nvGrpSpPr>
      <p:grpSpPr>
        <a:xfrm>
          <a:off x="0" y="0"/>
          <a:ext cx="0" cy="0"/>
          <a:chOff x="0" y="0"/>
          <a:chExt cx="0" cy="0"/>
        </a:xfrm>
      </p:grpSpPr>
      <p:sp>
        <p:nvSpPr>
          <p:cNvPr id="14" name="Quadro 17">
            <a:extLst>
              <a:ext uri="{FF2B5EF4-FFF2-40B4-BE49-F238E27FC236}">
                <a16:creationId xmlns:a16="http://schemas.microsoft.com/office/drawing/2014/main" id="{3C0C988E-97B0-4743-B498-E9BA960A808C}"/>
              </a:ext>
            </a:extLst>
          </p:cNvPr>
          <p:cNvSpPr/>
          <p:nvPr userDrawn="1"/>
        </p:nvSpPr>
        <p:spPr>
          <a:xfrm>
            <a:off x="0" y="0"/>
            <a:ext cx="12192000" cy="6858000"/>
          </a:xfrm>
          <a:prstGeom prst="frame">
            <a:avLst>
              <a:gd name="adj1" fmla="val 1816"/>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32" name="Chart Placeholder 4">
            <a:extLst>
              <a:ext uri="{FF2B5EF4-FFF2-40B4-BE49-F238E27FC236}">
                <a16:creationId xmlns:a16="http://schemas.microsoft.com/office/drawing/2014/main" id="{A7E2DF25-7CF3-4DAA-B15E-32592BEC360D}"/>
              </a:ext>
            </a:extLst>
          </p:cNvPr>
          <p:cNvSpPr>
            <a:spLocks noGrp="1"/>
          </p:cNvSpPr>
          <p:nvPr>
            <p:ph type="chart" sz="quarter" idx="24"/>
          </p:nvPr>
        </p:nvSpPr>
        <p:spPr>
          <a:xfrm>
            <a:off x="740780" y="1250950"/>
            <a:ext cx="6777620" cy="4584700"/>
          </a:xfrm>
          <a:prstGeom prst="rect">
            <a:avLst/>
          </a:prstGeom>
        </p:spPr>
        <p:txBody>
          <a:bodyPr/>
          <a:lstStyle>
            <a:lvl1pPr marL="0" indent="0">
              <a:buFont typeface="Arial" panose="020B0604020202020204" pitchFamily="34" charset="0"/>
              <a:buNone/>
              <a:defRPr/>
            </a:lvl1pPr>
          </a:lstStyle>
          <a:p>
            <a:r>
              <a:rPr lang="en-US"/>
              <a:t>Click icon to add chart</a:t>
            </a:r>
            <a:endParaRPr lang="en-AU" dirty="0"/>
          </a:p>
        </p:txBody>
      </p:sp>
      <p:sp>
        <p:nvSpPr>
          <p:cNvPr id="27" name="Text Placeholder 3">
            <a:extLst>
              <a:ext uri="{FF2B5EF4-FFF2-40B4-BE49-F238E27FC236}">
                <a16:creationId xmlns:a16="http://schemas.microsoft.com/office/drawing/2014/main" id="{538DD151-2EC9-4569-B4CB-3FB2526677A9}"/>
              </a:ext>
            </a:extLst>
          </p:cNvPr>
          <p:cNvSpPr>
            <a:spLocks noGrp="1"/>
          </p:cNvSpPr>
          <p:nvPr>
            <p:ph idx="1"/>
          </p:nvPr>
        </p:nvSpPr>
        <p:spPr>
          <a:xfrm>
            <a:off x="8158296" y="3025120"/>
            <a:ext cx="3283587" cy="2810530"/>
          </a:xfrm>
          <a:prstGeom prst="rect">
            <a:avLst/>
          </a:prstGeom>
        </p:spPr>
        <p:txBody>
          <a:bodyPr vert="horz" lIns="90000" tIns="46800" rIns="90000" bIns="46800" rtlCol="0">
            <a:noAutofit/>
          </a:bodyPr>
          <a:lstStyle>
            <a:lvl1pPr marL="268288" indent="-268288">
              <a:buSzPct val="100000"/>
              <a:buFontTx/>
              <a:buBlip>
                <a:blip r:embed="rId2"/>
              </a:buBlip>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p:txBody>
      </p:sp>
      <p:sp>
        <p:nvSpPr>
          <p:cNvPr id="30" name="Text Placeholder 2">
            <a:extLst>
              <a:ext uri="{FF2B5EF4-FFF2-40B4-BE49-F238E27FC236}">
                <a16:creationId xmlns:a16="http://schemas.microsoft.com/office/drawing/2014/main" id="{A5A15F5A-0C8D-4122-A691-E29E29449B09}"/>
              </a:ext>
            </a:extLst>
          </p:cNvPr>
          <p:cNvSpPr>
            <a:spLocks noGrp="1"/>
          </p:cNvSpPr>
          <p:nvPr>
            <p:ph type="body" idx="14"/>
          </p:nvPr>
        </p:nvSpPr>
        <p:spPr>
          <a:xfrm>
            <a:off x="8158296" y="2692238"/>
            <a:ext cx="3283587" cy="343813"/>
          </a:xfrm>
          <a:prstGeom prst="rect">
            <a:avLst/>
          </a:prstGeom>
        </p:spPr>
        <p:txBody>
          <a:bodyPr wrap="square" anchor="t" anchorCtr="0">
            <a:spAutoFit/>
          </a:bodyPr>
          <a:lstStyle>
            <a:lvl1pPr marL="0" indent="0" algn="l">
              <a:lnSpc>
                <a:spcPct val="90000"/>
              </a:lnSpc>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3" name="Text Placeholder 2">
            <a:extLst>
              <a:ext uri="{FF2B5EF4-FFF2-40B4-BE49-F238E27FC236}">
                <a16:creationId xmlns:a16="http://schemas.microsoft.com/office/drawing/2014/main" id="{9EC2CCF6-E885-41A3-8D93-ED83C3E53FA4}"/>
              </a:ext>
            </a:extLst>
          </p:cNvPr>
          <p:cNvSpPr>
            <a:spLocks noGrp="1"/>
          </p:cNvSpPr>
          <p:nvPr>
            <p:ph type="body" idx="27" hasCustomPrompt="1"/>
          </p:nvPr>
        </p:nvSpPr>
        <p:spPr>
          <a:xfrm>
            <a:off x="2320182" y="6319772"/>
            <a:ext cx="5202510" cy="217624"/>
          </a:xfrm>
          <a:prstGeom prst="rect">
            <a:avLst/>
          </a:prstGeom>
        </p:spPr>
        <p:txBody>
          <a:bodyPr wrap="square" anchor="ctr" anchorCtr="0">
            <a:noAutofit/>
          </a:bodyPr>
          <a:lstStyle>
            <a:lvl1pPr marL="0" indent="0" algn="l" defTabSz="914400" rtl="0" eaLnBrk="1" latinLnBrk="0" hangingPunct="1">
              <a:lnSpc>
                <a:spcPct val="90000"/>
              </a:lnSpc>
              <a:buNone/>
              <a:defRPr lang="en-US" sz="800" kern="1200" dirty="0">
                <a:solidFill>
                  <a:schemeClr val="tx1">
                    <a:tint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Note:</a:t>
            </a:r>
          </a:p>
        </p:txBody>
      </p:sp>
      <p:sp>
        <p:nvSpPr>
          <p:cNvPr id="65" name="Title 1">
            <a:extLst>
              <a:ext uri="{FF2B5EF4-FFF2-40B4-BE49-F238E27FC236}">
                <a16:creationId xmlns:a16="http://schemas.microsoft.com/office/drawing/2014/main" id="{B6D250A8-43CD-477A-8425-6DFBEDC28D31}"/>
              </a:ext>
            </a:extLst>
          </p:cNvPr>
          <p:cNvSpPr>
            <a:spLocks noGrp="1"/>
          </p:cNvSpPr>
          <p:nvPr>
            <p:ph type="title"/>
          </p:nvPr>
        </p:nvSpPr>
        <p:spPr>
          <a:xfrm>
            <a:off x="740780" y="540000"/>
            <a:ext cx="6777620" cy="480131"/>
          </a:xfrm>
        </p:spPr>
        <p:txBody>
          <a:bodyPr/>
          <a:lstStyle/>
          <a:p>
            <a:r>
              <a:rPr lang="en-US" noProof="0"/>
              <a:t>Click to edit Master title style</a:t>
            </a:r>
            <a:endParaRPr lang="en-AU" noProof="0" dirty="0"/>
          </a:p>
        </p:txBody>
      </p:sp>
      <p:sp>
        <p:nvSpPr>
          <p:cNvPr id="66" name="Footer Placeholder 4">
            <a:extLst>
              <a:ext uri="{FF2B5EF4-FFF2-40B4-BE49-F238E27FC236}">
                <a16:creationId xmlns:a16="http://schemas.microsoft.com/office/drawing/2014/main" id="{51979A23-54D3-4510-BD68-64508E9C3E41}"/>
              </a:ext>
            </a:extLst>
          </p:cNvPr>
          <p:cNvSpPr>
            <a:spLocks noGrp="1"/>
          </p:cNvSpPr>
          <p:nvPr>
            <p:ph type="ftr" sz="quarter" idx="3"/>
          </p:nvPr>
        </p:nvSpPr>
        <p:spPr>
          <a:xfrm>
            <a:off x="738193" y="6318221"/>
            <a:ext cx="1124064"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r>
              <a:rPr lang="en-AU" dirty="0"/>
              <a:t>©GenesisCare 2021</a:t>
            </a:r>
          </a:p>
        </p:txBody>
      </p:sp>
      <p:sp>
        <p:nvSpPr>
          <p:cNvPr id="67" name="Slide Number Placeholder 5">
            <a:extLst>
              <a:ext uri="{FF2B5EF4-FFF2-40B4-BE49-F238E27FC236}">
                <a16:creationId xmlns:a16="http://schemas.microsoft.com/office/drawing/2014/main" id="{4C4B7B94-0DE7-484F-B6D2-E9B1E61998F7}"/>
              </a:ext>
            </a:extLst>
          </p:cNvPr>
          <p:cNvSpPr>
            <a:spLocks noGrp="1"/>
          </p:cNvSpPr>
          <p:nvPr>
            <p:ph type="sldNum" sz="quarter" idx="4"/>
          </p:nvPr>
        </p:nvSpPr>
        <p:spPr>
          <a:xfrm>
            <a:off x="1939496" y="6318221"/>
            <a:ext cx="312830"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fld id="{FAB6D39D-1210-4F97-8D6B-D4136F467DEA}" type="slidenum">
              <a:rPr lang="en-AU" smtClean="0"/>
              <a:pPr/>
              <a:t>‹#›</a:t>
            </a:fld>
            <a:endParaRPr lang="en-AU" dirty="0"/>
          </a:p>
        </p:txBody>
      </p:sp>
    </p:spTree>
    <p:extLst>
      <p:ext uri="{BB962C8B-B14F-4D97-AF65-F5344CB8AC3E}">
        <p14:creationId xmlns:p14="http://schemas.microsoft.com/office/powerpoint/2010/main" val="412309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SmartArt + Content">
    <p:spTree>
      <p:nvGrpSpPr>
        <p:cNvPr id="1" name=""/>
        <p:cNvGrpSpPr/>
        <p:nvPr/>
      </p:nvGrpSpPr>
      <p:grpSpPr>
        <a:xfrm>
          <a:off x="0" y="0"/>
          <a:ext cx="0" cy="0"/>
          <a:chOff x="0" y="0"/>
          <a:chExt cx="0" cy="0"/>
        </a:xfrm>
      </p:grpSpPr>
      <p:sp>
        <p:nvSpPr>
          <p:cNvPr id="5" name="SmartArt Placeholder 4">
            <a:extLst>
              <a:ext uri="{FF2B5EF4-FFF2-40B4-BE49-F238E27FC236}">
                <a16:creationId xmlns:a16="http://schemas.microsoft.com/office/drawing/2014/main" id="{6291F63B-252F-4213-B63D-E565894B08AA}"/>
              </a:ext>
            </a:extLst>
          </p:cNvPr>
          <p:cNvSpPr>
            <a:spLocks noGrp="1"/>
          </p:cNvSpPr>
          <p:nvPr>
            <p:ph type="dgm" sz="quarter" idx="28"/>
          </p:nvPr>
        </p:nvSpPr>
        <p:spPr>
          <a:xfrm>
            <a:off x="740780" y="1250950"/>
            <a:ext cx="6777620" cy="4584700"/>
          </a:xfrm>
          <a:prstGeom prst="rect">
            <a:avLst/>
          </a:prstGeom>
        </p:spPr>
        <p:txBody>
          <a:bodyPr/>
          <a:lstStyle>
            <a:lvl1pPr marL="0" indent="0">
              <a:buNone/>
              <a:defRPr>
                <a:solidFill>
                  <a:schemeClr val="tx1"/>
                </a:solidFill>
              </a:defRPr>
            </a:lvl1pPr>
          </a:lstStyle>
          <a:p>
            <a:r>
              <a:rPr lang="en-US"/>
              <a:t>Click icon to add SmartArt graphic</a:t>
            </a:r>
            <a:endParaRPr lang="en-AU" dirty="0"/>
          </a:p>
        </p:txBody>
      </p:sp>
      <p:sp>
        <p:nvSpPr>
          <p:cNvPr id="14" name="Quadro 17">
            <a:extLst>
              <a:ext uri="{FF2B5EF4-FFF2-40B4-BE49-F238E27FC236}">
                <a16:creationId xmlns:a16="http://schemas.microsoft.com/office/drawing/2014/main" id="{3C0C988E-97B0-4743-B498-E9BA960A808C}"/>
              </a:ext>
            </a:extLst>
          </p:cNvPr>
          <p:cNvSpPr/>
          <p:nvPr userDrawn="1"/>
        </p:nvSpPr>
        <p:spPr>
          <a:xfrm>
            <a:off x="0" y="0"/>
            <a:ext cx="12192000" cy="6858000"/>
          </a:xfrm>
          <a:prstGeom prst="frame">
            <a:avLst>
              <a:gd name="adj1" fmla="val 1816"/>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30" name="Text Placeholder 3">
            <a:extLst>
              <a:ext uri="{FF2B5EF4-FFF2-40B4-BE49-F238E27FC236}">
                <a16:creationId xmlns:a16="http://schemas.microsoft.com/office/drawing/2014/main" id="{360924EA-DAC2-4F86-948F-847E5D262C4A}"/>
              </a:ext>
            </a:extLst>
          </p:cNvPr>
          <p:cNvSpPr>
            <a:spLocks noGrp="1"/>
          </p:cNvSpPr>
          <p:nvPr>
            <p:ph idx="1"/>
          </p:nvPr>
        </p:nvSpPr>
        <p:spPr>
          <a:xfrm>
            <a:off x="8158296" y="3025120"/>
            <a:ext cx="3283587" cy="2810530"/>
          </a:xfrm>
          <a:prstGeom prst="rect">
            <a:avLst/>
          </a:prstGeom>
        </p:spPr>
        <p:txBody>
          <a:bodyPr vert="horz" lIns="90000" tIns="46800" rIns="90000" bIns="46800" rtlCol="0">
            <a:noAutofit/>
          </a:bodyPr>
          <a:lstStyle>
            <a:lvl1pPr marL="268288" indent="-268288">
              <a:buSzPct val="100000"/>
              <a:buFontTx/>
              <a:buBlip>
                <a:blip r:embed="rId2"/>
              </a:buBlip>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p:txBody>
      </p:sp>
      <p:sp>
        <p:nvSpPr>
          <p:cNvPr id="31" name="Text Placeholder 2">
            <a:extLst>
              <a:ext uri="{FF2B5EF4-FFF2-40B4-BE49-F238E27FC236}">
                <a16:creationId xmlns:a16="http://schemas.microsoft.com/office/drawing/2014/main" id="{3AFF511D-1C54-47C5-B992-005ABDF52F90}"/>
              </a:ext>
            </a:extLst>
          </p:cNvPr>
          <p:cNvSpPr>
            <a:spLocks noGrp="1"/>
          </p:cNvSpPr>
          <p:nvPr>
            <p:ph type="body" idx="14"/>
          </p:nvPr>
        </p:nvSpPr>
        <p:spPr>
          <a:xfrm>
            <a:off x="8158296" y="2692238"/>
            <a:ext cx="3283587" cy="343813"/>
          </a:xfrm>
          <a:prstGeom prst="rect">
            <a:avLst/>
          </a:prstGeom>
        </p:spPr>
        <p:txBody>
          <a:bodyPr wrap="square" anchor="t" anchorCtr="0">
            <a:spAutoFit/>
          </a:bodyPr>
          <a:lstStyle>
            <a:lvl1pPr marL="0" indent="0" algn="l">
              <a:lnSpc>
                <a:spcPct val="90000"/>
              </a:lnSpc>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2" name="Text Placeholder 2">
            <a:extLst>
              <a:ext uri="{FF2B5EF4-FFF2-40B4-BE49-F238E27FC236}">
                <a16:creationId xmlns:a16="http://schemas.microsoft.com/office/drawing/2014/main" id="{FC4C2CAC-C3C1-4C5F-B3B2-ADAFEE0DBA2D}"/>
              </a:ext>
            </a:extLst>
          </p:cNvPr>
          <p:cNvSpPr>
            <a:spLocks noGrp="1"/>
          </p:cNvSpPr>
          <p:nvPr>
            <p:ph type="body" idx="27" hasCustomPrompt="1"/>
          </p:nvPr>
        </p:nvSpPr>
        <p:spPr>
          <a:xfrm>
            <a:off x="2320182" y="6319772"/>
            <a:ext cx="5202510" cy="217624"/>
          </a:xfrm>
          <a:prstGeom prst="rect">
            <a:avLst/>
          </a:prstGeom>
        </p:spPr>
        <p:txBody>
          <a:bodyPr wrap="square" anchor="ctr" anchorCtr="0">
            <a:noAutofit/>
          </a:bodyPr>
          <a:lstStyle>
            <a:lvl1pPr marL="0" indent="0" algn="l" defTabSz="914400" rtl="0" eaLnBrk="1" latinLnBrk="0" hangingPunct="1">
              <a:lnSpc>
                <a:spcPct val="90000"/>
              </a:lnSpc>
              <a:buNone/>
              <a:defRPr lang="en-US" sz="800" kern="1200" dirty="0">
                <a:solidFill>
                  <a:schemeClr val="tx1">
                    <a:tint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Note:</a:t>
            </a:r>
          </a:p>
        </p:txBody>
      </p:sp>
      <p:sp>
        <p:nvSpPr>
          <p:cNvPr id="33" name="Title 1">
            <a:extLst>
              <a:ext uri="{FF2B5EF4-FFF2-40B4-BE49-F238E27FC236}">
                <a16:creationId xmlns:a16="http://schemas.microsoft.com/office/drawing/2014/main" id="{F524F97F-A0B5-4F2D-AC93-E6714A666E3A}"/>
              </a:ext>
            </a:extLst>
          </p:cNvPr>
          <p:cNvSpPr>
            <a:spLocks noGrp="1"/>
          </p:cNvSpPr>
          <p:nvPr>
            <p:ph type="title"/>
          </p:nvPr>
        </p:nvSpPr>
        <p:spPr>
          <a:xfrm>
            <a:off x="740780" y="540000"/>
            <a:ext cx="6777620" cy="480131"/>
          </a:xfrm>
        </p:spPr>
        <p:txBody>
          <a:bodyPr/>
          <a:lstStyle/>
          <a:p>
            <a:r>
              <a:rPr lang="en-US" noProof="0"/>
              <a:t>Click to edit Master title style</a:t>
            </a:r>
            <a:endParaRPr lang="en-AU" noProof="0" dirty="0"/>
          </a:p>
        </p:txBody>
      </p:sp>
      <p:sp>
        <p:nvSpPr>
          <p:cNvPr id="34" name="Footer Placeholder 4">
            <a:extLst>
              <a:ext uri="{FF2B5EF4-FFF2-40B4-BE49-F238E27FC236}">
                <a16:creationId xmlns:a16="http://schemas.microsoft.com/office/drawing/2014/main" id="{EC9C5838-807C-4C4B-A91A-2F2D811036C5}"/>
              </a:ext>
            </a:extLst>
          </p:cNvPr>
          <p:cNvSpPr>
            <a:spLocks noGrp="1"/>
          </p:cNvSpPr>
          <p:nvPr>
            <p:ph type="ftr" sz="quarter" idx="3"/>
          </p:nvPr>
        </p:nvSpPr>
        <p:spPr>
          <a:xfrm>
            <a:off x="738193" y="6318221"/>
            <a:ext cx="1124064"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r>
              <a:rPr lang="en-AU" dirty="0"/>
              <a:t>©GenesisCare 2021</a:t>
            </a:r>
          </a:p>
        </p:txBody>
      </p:sp>
      <p:sp>
        <p:nvSpPr>
          <p:cNvPr id="35" name="Slide Number Placeholder 5">
            <a:extLst>
              <a:ext uri="{FF2B5EF4-FFF2-40B4-BE49-F238E27FC236}">
                <a16:creationId xmlns:a16="http://schemas.microsoft.com/office/drawing/2014/main" id="{A77C1F14-3B0B-4EC2-ADAD-EBB382F6F416}"/>
              </a:ext>
            </a:extLst>
          </p:cNvPr>
          <p:cNvSpPr>
            <a:spLocks noGrp="1"/>
          </p:cNvSpPr>
          <p:nvPr>
            <p:ph type="sldNum" sz="quarter" idx="4"/>
          </p:nvPr>
        </p:nvSpPr>
        <p:spPr>
          <a:xfrm>
            <a:off x="1939496" y="6318221"/>
            <a:ext cx="312830"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fld id="{FAB6D39D-1210-4F97-8D6B-D4136F467DEA}" type="slidenum">
              <a:rPr lang="en-AU" smtClean="0"/>
              <a:pPr/>
              <a:t>‹#›</a:t>
            </a:fld>
            <a:endParaRPr lang="en-AU" dirty="0"/>
          </a:p>
        </p:txBody>
      </p:sp>
    </p:spTree>
    <p:extLst>
      <p:ext uri="{BB962C8B-B14F-4D97-AF65-F5344CB8AC3E}">
        <p14:creationId xmlns:p14="http://schemas.microsoft.com/office/powerpoint/2010/main" val="321018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wo charts">
    <p:spTree>
      <p:nvGrpSpPr>
        <p:cNvPr id="1" name=""/>
        <p:cNvGrpSpPr/>
        <p:nvPr/>
      </p:nvGrpSpPr>
      <p:grpSpPr>
        <a:xfrm>
          <a:off x="0" y="0"/>
          <a:ext cx="0" cy="0"/>
          <a:chOff x="0" y="0"/>
          <a:chExt cx="0" cy="0"/>
        </a:xfrm>
      </p:grpSpPr>
      <p:sp>
        <p:nvSpPr>
          <p:cNvPr id="6" name="Chart Placeholder 4">
            <a:extLst>
              <a:ext uri="{FF2B5EF4-FFF2-40B4-BE49-F238E27FC236}">
                <a16:creationId xmlns:a16="http://schemas.microsoft.com/office/drawing/2014/main" id="{9DB73C95-7FEB-4BD3-8F8C-5CFAFD6EC943}"/>
              </a:ext>
            </a:extLst>
          </p:cNvPr>
          <p:cNvSpPr>
            <a:spLocks noGrp="1"/>
          </p:cNvSpPr>
          <p:nvPr userDrawn="1">
            <p:ph type="chart" sz="quarter" idx="24"/>
          </p:nvPr>
        </p:nvSpPr>
        <p:spPr>
          <a:xfrm>
            <a:off x="6403839" y="2097921"/>
            <a:ext cx="4864404" cy="3509130"/>
          </a:xfrm>
          <a:prstGeom prst="rect">
            <a:avLst/>
          </a:prstGeom>
        </p:spPr>
        <p:txBody>
          <a:bodyPr/>
          <a:lstStyle>
            <a:lvl1pPr marL="0" indent="0">
              <a:lnSpc>
                <a:spcPct val="100000"/>
              </a:lnSpc>
              <a:buFont typeface="Arial" panose="020B0604020202020204" pitchFamily="34" charset="0"/>
              <a:buNone/>
              <a:defRPr/>
            </a:lvl1pPr>
          </a:lstStyle>
          <a:p>
            <a:r>
              <a:rPr lang="en-US"/>
              <a:t>Click icon to add chart</a:t>
            </a:r>
            <a:endParaRPr lang="en-AU" dirty="0"/>
          </a:p>
        </p:txBody>
      </p:sp>
      <p:sp>
        <p:nvSpPr>
          <p:cNvPr id="12" name="Text Placeholder 2">
            <a:extLst>
              <a:ext uri="{FF2B5EF4-FFF2-40B4-BE49-F238E27FC236}">
                <a16:creationId xmlns:a16="http://schemas.microsoft.com/office/drawing/2014/main" id="{C40C830B-6EA8-426C-8293-7B32AF2BA709}"/>
              </a:ext>
            </a:extLst>
          </p:cNvPr>
          <p:cNvSpPr>
            <a:spLocks noGrp="1"/>
          </p:cNvSpPr>
          <p:nvPr userDrawn="1">
            <p:ph type="body" idx="16"/>
          </p:nvPr>
        </p:nvSpPr>
        <p:spPr>
          <a:xfrm>
            <a:off x="6403839" y="1498991"/>
            <a:ext cx="4864404" cy="371513"/>
          </a:xfrm>
          <a:prstGeom prst="rect">
            <a:avLst/>
          </a:prstGeom>
        </p:spPr>
        <p:txBody>
          <a:bodyPr wrap="square" anchor="t">
            <a:spAutoFit/>
          </a:bodyPr>
          <a:lstStyle>
            <a:lvl1pPr marL="0" indent="0" algn="l" defTabSz="914400" rtl="0" eaLnBrk="1" latinLnBrk="0" hangingPunct="1">
              <a:lnSpc>
                <a:spcPct val="100000"/>
              </a:lnSpc>
              <a:buNone/>
              <a:defRPr lang="en-US" sz="1800" kern="1200" dirty="0">
                <a:solidFill>
                  <a:schemeClr val="accent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5" name="Chart Placeholder 4">
            <a:extLst>
              <a:ext uri="{FF2B5EF4-FFF2-40B4-BE49-F238E27FC236}">
                <a16:creationId xmlns:a16="http://schemas.microsoft.com/office/drawing/2014/main" id="{02B23A93-D7DF-4742-98C1-CE32FD45F661}"/>
              </a:ext>
            </a:extLst>
          </p:cNvPr>
          <p:cNvSpPr>
            <a:spLocks noGrp="1"/>
          </p:cNvSpPr>
          <p:nvPr>
            <p:ph type="chart" sz="quarter" idx="28"/>
          </p:nvPr>
        </p:nvSpPr>
        <p:spPr>
          <a:xfrm>
            <a:off x="914037" y="2097921"/>
            <a:ext cx="4864404" cy="3509130"/>
          </a:xfrm>
          <a:prstGeom prst="rect">
            <a:avLst/>
          </a:prstGeom>
        </p:spPr>
        <p:txBody>
          <a:bodyPr/>
          <a:lstStyle>
            <a:lvl1pPr marL="0" indent="0">
              <a:lnSpc>
                <a:spcPct val="100000"/>
              </a:lnSpc>
              <a:buFont typeface="Arial" panose="020B0604020202020204" pitchFamily="34" charset="0"/>
              <a:buNone/>
              <a:defRPr/>
            </a:lvl1pPr>
          </a:lstStyle>
          <a:p>
            <a:r>
              <a:rPr lang="en-US"/>
              <a:t>Click icon to add chart</a:t>
            </a:r>
            <a:endParaRPr lang="en-AU" dirty="0"/>
          </a:p>
        </p:txBody>
      </p:sp>
      <p:sp>
        <p:nvSpPr>
          <p:cNvPr id="26" name="Text Placeholder 2">
            <a:extLst>
              <a:ext uri="{FF2B5EF4-FFF2-40B4-BE49-F238E27FC236}">
                <a16:creationId xmlns:a16="http://schemas.microsoft.com/office/drawing/2014/main" id="{82F8A032-7D92-4A7C-B67A-EB693E7850D4}"/>
              </a:ext>
            </a:extLst>
          </p:cNvPr>
          <p:cNvSpPr>
            <a:spLocks noGrp="1"/>
          </p:cNvSpPr>
          <p:nvPr>
            <p:ph type="body" idx="29"/>
          </p:nvPr>
        </p:nvSpPr>
        <p:spPr>
          <a:xfrm>
            <a:off x="914037" y="1498991"/>
            <a:ext cx="4864404" cy="371513"/>
          </a:xfrm>
          <a:prstGeom prst="rect">
            <a:avLst/>
          </a:prstGeom>
        </p:spPr>
        <p:txBody>
          <a:bodyPr wrap="square" anchor="t">
            <a:spAutoFit/>
          </a:bodyPr>
          <a:lstStyle>
            <a:lvl1pPr marL="0" indent="0" algn="l" defTabSz="914400" rtl="0" eaLnBrk="1" latinLnBrk="0" hangingPunct="1">
              <a:lnSpc>
                <a:spcPct val="100000"/>
              </a:lnSpc>
              <a:buNone/>
              <a:defRPr lang="en-US" sz="1800" kern="1200" dirty="0">
                <a:solidFill>
                  <a:schemeClr val="accent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3" name="Footer Placeholder 4">
            <a:extLst>
              <a:ext uri="{FF2B5EF4-FFF2-40B4-BE49-F238E27FC236}">
                <a16:creationId xmlns:a16="http://schemas.microsoft.com/office/drawing/2014/main" id="{6E7F5258-B552-4DB2-BAA9-82EF0C4CD0CA}"/>
              </a:ext>
            </a:extLst>
          </p:cNvPr>
          <p:cNvSpPr>
            <a:spLocks noGrp="1"/>
          </p:cNvSpPr>
          <p:nvPr>
            <p:ph type="ftr" sz="quarter" idx="3"/>
          </p:nvPr>
        </p:nvSpPr>
        <p:spPr>
          <a:xfrm>
            <a:off x="738193" y="6318221"/>
            <a:ext cx="1124064"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r>
              <a:rPr lang="en-AU" dirty="0"/>
              <a:t>©GenesisCare 2021</a:t>
            </a:r>
          </a:p>
        </p:txBody>
      </p:sp>
      <p:sp>
        <p:nvSpPr>
          <p:cNvPr id="14" name="Slide Number Placeholder 5">
            <a:extLst>
              <a:ext uri="{FF2B5EF4-FFF2-40B4-BE49-F238E27FC236}">
                <a16:creationId xmlns:a16="http://schemas.microsoft.com/office/drawing/2014/main" id="{0B7CDA73-1EC9-409A-AA33-80921A730F75}"/>
              </a:ext>
            </a:extLst>
          </p:cNvPr>
          <p:cNvSpPr>
            <a:spLocks noGrp="1"/>
          </p:cNvSpPr>
          <p:nvPr>
            <p:ph type="sldNum" sz="quarter" idx="4"/>
          </p:nvPr>
        </p:nvSpPr>
        <p:spPr>
          <a:xfrm>
            <a:off x="1939496" y="6318221"/>
            <a:ext cx="312830"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fld id="{FAB6D39D-1210-4F97-8D6B-D4136F467DEA}" type="slidenum">
              <a:rPr lang="en-AU" smtClean="0"/>
              <a:pPr/>
              <a:t>‹#›</a:t>
            </a:fld>
            <a:endParaRPr lang="en-AU" dirty="0"/>
          </a:p>
        </p:txBody>
      </p:sp>
      <p:sp>
        <p:nvSpPr>
          <p:cNvPr id="16" name="Text Placeholder 2">
            <a:extLst>
              <a:ext uri="{FF2B5EF4-FFF2-40B4-BE49-F238E27FC236}">
                <a16:creationId xmlns:a16="http://schemas.microsoft.com/office/drawing/2014/main" id="{0B2748E5-2390-4BBA-B0F3-724E426AD6E6}"/>
              </a:ext>
            </a:extLst>
          </p:cNvPr>
          <p:cNvSpPr>
            <a:spLocks noGrp="1"/>
          </p:cNvSpPr>
          <p:nvPr>
            <p:ph type="body" idx="27" hasCustomPrompt="1"/>
          </p:nvPr>
        </p:nvSpPr>
        <p:spPr>
          <a:xfrm>
            <a:off x="2320182" y="6319772"/>
            <a:ext cx="7992000" cy="217624"/>
          </a:xfrm>
          <a:prstGeom prst="rect">
            <a:avLst/>
          </a:prstGeom>
        </p:spPr>
        <p:txBody>
          <a:bodyPr wrap="square" anchor="ctr" anchorCtr="0">
            <a:noAutofit/>
          </a:bodyPr>
          <a:lstStyle>
            <a:lvl1pPr marL="0" indent="0" algn="l" defTabSz="914400" rtl="0" eaLnBrk="1" latinLnBrk="0" hangingPunct="1">
              <a:lnSpc>
                <a:spcPct val="90000"/>
              </a:lnSpc>
              <a:buNone/>
              <a:defRPr lang="en-US" sz="800" kern="1200" dirty="0">
                <a:solidFill>
                  <a:schemeClr val="tx1">
                    <a:tint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Note:</a:t>
            </a:r>
          </a:p>
        </p:txBody>
      </p:sp>
      <p:sp>
        <p:nvSpPr>
          <p:cNvPr id="17" name="Title 1">
            <a:extLst>
              <a:ext uri="{FF2B5EF4-FFF2-40B4-BE49-F238E27FC236}">
                <a16:creationId xmlns:a16="http://schemas.microsoft.com/office/drawing/2014/main" id="{AD47684C-865A-4D18-B241-20CA1B4E5E5C}"/>
              </a:ext>
            </a:extLst>
          </p:cNvPr>
          <p:cNvSpPr>
            <a:spLocks noGrp="1"/>
          </p:cNvSpPr>
          <p:nvPr>
            <p:ph type="title"/>
          </p:nvPr>
        </p:nvSpPr>
        <p:spPr>
          <a:xfrm>
            <a:off x="740780" y="540000"/>
            <a:ext cx="10710440" cy="480131"/>
          </a:xfrm>
        </p:spPr>
        <p:txBody>
          <a:bodyPr/>
          <a:lstStyle/>
          <a:p>
            <a:r>
              <a:rPr lang="en-US" noProof="0"/>
              <a:t>Click to edit Master title style</a:t>
            </a:r>
            <a:endParaRPr lang="en-AU" noProof="0"/>
          </a:p>
        </p:txBody>
      </p:sp>
    </p:spTree>
    <p:extLst>
      <p:ext uri="{BB962C8B-B14F-4D97-AF65-F5344CB8AC3E}">
        <p14:creationId xmlns:p14="http://schemas.microsoft.com/office/powerpoint/2010/main" val="104478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Four charts">
    <p:spTree>
      <p:nvGrpSpPr>
        <p:cNvPr id="1" name=""/>
        <p:cNvGrpSpPr/>
        <p:nvPr/>
      </p:nvGrpSpPr>
      <p:grpSpPr>
        <a:xfrm>
          <a:off x="0" y="0"/>
          <a:ext cx="0" cy="0"/>
          <a:chOff x="0" y="0"/>
          <a:chExt cx="0" cy="0"/>
        </a:xfrm>
      </p:grpSpPr>
      <p:sp>
        <p:nvSpPr>
          <p:cNvPr id="36" name="Chart Placeholder 4">
            <a:extLst>
              <a:ext uri="{FF2B5EF4-FFF2-40B4-BE49-F238E27FC236}">
                <a16:creationId xmlns:a16="http://schemas.microsoft.com/office/drawing/2014/main" id="{F4D9B8A5-33B4-44FA-AE95-08390F410A54}"/>
              </a:ext>
            </a:extLst>
          </p:cNvPr>
          <p:cNvSpPr>
            <a:spLocks noGrp="1"/>
          </p:cNvSpPr>
          <p:nvPr userDrawn="1">
            <p:ph type="chart" sz="quarter" idx="28"/>
          </p:nvPr>
        </p:nvSpPr>
        <p:spPr>
          <a:xfrm>
            <a:off x="904871" y="2570479"/>
            <a:ext cx="2218078" cy="3112691"/>
          </a:xfrm>
          <a:prstGeom prst="rect">
            <a:avLst/>
          </a:prstGeom>
        </p:spPr>
        <p:txBody>
          <a:bodyPr/>
          <a:lstStyle>
            <a:lvl1pPr marL="0" indent="0">
              <a:lnSpc>
                <a:spcPct val="100000"/>
              </a:lnSpc>
              <a:buFont typeface="Arial" panose="020B0604020202020204" pitchFamily="34" charset="0"/>
              <a:buNone/>
              <a:defRPr/>
            </a:lvl1pPr>
          </a:lstStyle>
          <a:p>
            <a:r>
              <a:rPr lang="en-US"/>
              <a:t>Click icon to add chart</a:t>
            </a:r>
            <a:endParaRPr lang="en-AU" dirty="0"/>
          </a:p>
        </p:txBody>
      </p:sp>
      <p:sp>
        <p:nvSpPr>
          <p:cNvPr id="37" name="Text Placeholder 2">
            <a:extLst>
              <a:ext uri="{FF2B5EF4-FFF2-40B4-BE49-F238E27FC236}">
                <a16:creationId xmlns:a16="http://schemas.microsoft.com/office/drawing/2014/main" id="{AF607344-6804-4C4A-9313-679DF54FA4C4}"/>
              </a:ext>
            </a:extLst>
          </p:cNvPr>
          <p:cNvSpPr>
            <a:spLocks noGrp="1"/>
          </p:cNvSpPr>
          <p:nvPr userDrawn="1">
            <p:ph type="body" idx="29" hasCustomPrompt="1"/>
          </p:nvPr>
        </p:nvSpPr>
        <p:spPr>
          <a:xfrm>
            <a:off x="904871" y="1400541"/>
            <a:ext cx="2218078" cy="927023"/>
          </a:xfrm>
          <a:prstGeom prst="rect">
            <a:avLst/>
          </a:prstGeom>
        </p:spPr>
        <p:txBody>
          <a:bodyPr wrap="square" anchor="b">
            <a:noAutofit/>
          </a:bodyPr>
          <a:lstStyle>
            <a:lvl1pPr marL="0" indent="0" algn="l" defTabSz="914400" rtl="0" eaLnBrk="1" latinLnBrk="0" hangingPunct="1">
              <a:lnSpc>
                <a:spcPct val="100000"/>
              </a:lnSpc>
              <a:buNone/>
              <a:defRPr lang="en-US" sz="1800" kern="1200" dirty="0">
                <a:solidFill>
                  <a:schemeClr val="accent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a:t>
            </a:r>
            <a:br>
              <a:rPr lang="en-AU" noProof="0" dirty="0"/>
            </a:br>
            <a:r>
              <a:rPr lang="en-AU" noProof="0" dirty="0"/>
              <a:t>to edit</a:t>
            </a:r>
          </a:p>
        </p:txBody>
      </p:sp>
      <p:sp>
        <p:nvSpPr>
          <p:cNvPr id="54" name="Chart Placeholder 4">
            <a:extLst>
              <a:ext uri="{FF2B5EF4-FFF2-40B4-BE49-F238E27FC236}">
                <a16:creationId xmlns:a16="http://schemas.microsoft.com/office/drawing/2014/main" id="{13961B45-8267-4FF5-BB10-3A5F27F0E6C5}"/>
              </a:ext>
            </a:extLst>
          </p:cNvPr>
          <p:cNvSpPr>
            <a:spLocks noGrp="1"/>
          </p:cNvSpPr>
          <p:nvPr>
            <p:ph type="chart" sz="quarter" idx="30"/>
          </p:nvPr>
        </p:nvSpPr>
        <p:spPr>
          <a:xfrm>
            <a:off x="3625402" y="2570479"/>
            <a:ext cx="2218078" cy="3112691"/>
          </a:xfrm>
          <a:prstGeom prst="rect">
            <a:avLst/>
          </a:prstGeom>
        </p:spPr>
        <p:txBody>
          <a:bodyPr/>
          <a:lstStyle>
            <a:lvl1pPr marL="0" indent="0">
              <a:lnSpc>
                <a:spcPct val="100000"/>
              </a:lnSpc>
              <a:buFont typeface="Arial" panose="020B0604020202020204" pitchFamily="34" charset="0"/>
              <a:buNone/>
              <a:defRPr/>
            </a:lvl1pPr>
          </a:lstStyle>
          <a:p>
            <a:r>
              <a:rPr lang="en-US"/>
              <a:t>Click icon to add chart</a:t>
            </a:r>
            <a:endParaRPr lang="en-AU" dirty="0"/>
          </a:p>
        </p:txBody>
      </p:sp>
      <p:sp>
        <p:nvSpPr>
          <p:cNvPr id="55" name="Text Placeholder 2">
            <a:extLst>
              <a:ext uri="{FF2B5EF4-FFF2-40B4-BE49-F238E27FC236}">
                <a16:creationId xmlns:a16="http://schemas.microsoft.com/office/drawing/2014/main" id="{D9F93D5B-8C1C-41B8-BF56-67F0CE99D1A5}"/>
              </a:ext>
            </a:extLst>
          </p:cNvPr>
          <p:cNvSpPr>
            <a:spLocks noGrp="1"/>
          </p:cNvSpPr>
          <p:nvPr>
            <p:ph type="body" idx="31" hasCustomPrompt="1"/>
          </p:nvPr>
        </p:nvSpPr>
        <p:spPr>
          <a:xfrm>
            <a:off x="3625402" y="1400541"/>
            <a:ext cx="2218078" cy="927023"/>
          </a:xfrm>
          <a:prstGeom prst="rect">
            <a:avLst/>
          </a:prstGeom>
        </p:spPr>
        <p:txBody>
          <a:bodyPr wrap="square" anchor="b">
            <a:noAutofit/>
          </a:bodyPr>
          <a:lstStyle>
            <a:lvl1pPr marL="0" indent="0" algn="l" defTabSz="914400" rtl="0" eaLnBrk="1" latinLnBrk="0" hangingPunct="1">
              <a:lnSpc>
                <a:spcPct val="100000"/>
              </a:lnSpc>
              <a:buNone/>
              <a:defRPr lang="en-US" sz="1800" kern="1200" dirty="0">
                <a:solidFill>
                  <a:schemeClr val="accent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a:t>
            </a:r>
            <a:br>
              <a:rPr lang="en-AU" noProof="0" dirty="0"/>
            </a:br>
            <a:r>
              <a:rPr lang="en-AU" noProof="0" dirty="0"/>
              <a:t>to edit</a:t>
            </a:r>
          </a:p>
        </p:txBody>
      </p:sp>
      <p:sp>
        <p:nvSpPr>
          <p:cNvPr id="59" name="Chart Placeholder 4">
            <a:extLst>
              <a:ext uri="{FF2B5EF4-FFF2-40B4-BE49-F238E27FC236}">
                <a16:creationId xmlns:a16="http://schemas.microsoft.com/office/drawing/2014/main" id="{5065CA24-D075-40E5-9FD6-BCB7D6C0E68E}"/>
              </a:ext>
            </a:extLst>
          </p:cNvPr>
          <p:cNvSpPr>
            <a:spLocks noGrp="1"/>
          </p:cNvSpPr>
          <p:nvPr>
            <p:ph type="chart" sz="quarter" idx="32"/>
          </p:nvPr>
        </p:nvSpPr>
        <p:spPr>
          <a:xfrm>
            <a:off x="6345933" y="2570479"/>
            <a:ext cx="2218078" cy="3112691"/>
          </a:xfrm>
          <a:prstGeom prst="rect">
            <a:avLst/>
          </a:prstGeom>
        </p:spPr>
        <p:txBody>
          <a:bodyPr/>
          <a:lstStyle>
            <a:lvl1pPr marL="0" indent="0">
              <a:lnSpc>
                <a:spcPct val="100000"/>
              </a:lnSpc>
              <a:buFont typeface="Arial" panose="020B0604020202020204" pitchFamily="34" charset="0"/>
              <a:buNone/>
              <a:defRPr/>
            </a:lvl1pPr>
          </a:lstStyle>
          <a:p>
            <a:r>
              <a:rPr lang="en-US"/>
              <a:t>Click icon to add chart</a:t>
            </a:r>
            <a:endParaRPr lang="en-AU" dirty="0"/>
          </a:p>
        </p:txBody>
      </p:sp>
      <p:sp>
        <p:nvSpPr>
          <p:cNvPr id="60" name="Text Placeholder 2">
            <a:extLst>
              <a:ext uri="{FF2B5EF4-FFF2-40B4-BE49-F238E27FC236}">
                <a16:creationId xmlns:a16="http://schemas.microsoft.com/office/drawing/2014/main" id="{EF830D8B-DB03-447D-9F54-F3C66B40F046}"/>
              </a:ext>
            </a:extLst>
          </p:cNvPr>
          <p:cNvSpPr>
            <a:spLocks noGrp="1"/>
          </p:cNvSpPr>
          <p:nvPr>
            <p:ph type="body" idx="33" hasCustomPrompt="1"/>
          </p:nvPr>
        </p:nvSpPr>
        <p:spPr>
          <a:xfrm>
            <a:off x="6345933" y="1400541"/>
            <a:ext cx="2218078" cy="927023"/>
          </a:xfrm>
          <a:prstGeom prst="rect">
            <a:avLst/>
          </a:prstGeom>
        </p:spPr>
        <p:txBody>
          <a:bodyPr wrap="square" anchor="b">
            <a:noAutofit/>
          </a:bodyPr>
          <a:lstStyle>
            <a:lvl1pPr marL="0" indent="0" algn="l" defTabSz="914400" rtl="0" eaLnBrk="1" latinLnBrk="0" hangingPunct="1">
              <a:lnSpc>
                <a:spcPct val="100000"/>
              </a:lnSpc>
              <a:buNone/>
              <a:defRPr lang="en-US" sz="1800" kern="1200" dirty="0">
                <a:solidFill>
                  <a:schemeClr val="accent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Click </a:t>
            </a:r>
            <a:br>
              <a:rPr lang="en-AU" noProof="0" dirty="0"/>
            </a:br>
            <a:r>
              <a:rPr lang="en-AU" noProof="0" dirty="0"/>
              <a:t>to edit</a:t>
            </a:r>
          </a:p>
        </p:txBody>
      </p:sp>
      <p:sp>
        <p:nvSpPr>
          <p:cNvPr id="64" name="Chart Placeholder 4">
            <a:extLst>
              <a:ext uri="{FF2B5EF4-FFF2-40B4-BE49-F238E27FC236}">
                <a16:creationId xmlns:a16="http://schemas.microsoft.com/office/drawing/2014/main" id="{8683AEE8-5B8E-4FE9-83D2-9EC7FC14E8D4}"/>
              </a:ext>
            </a:extLst>
          </p:cNvPr>
          <p:cNvSpPr>
            <a:spLocks noGrp="1"/>
          </p:cNvSpPr>
          <p:nvPr>
            <p:ph type="chart" sz="quarter" idx="34"/>
          </p:nvPr>
        </p:nvSpPr>
        <p:spPr>
          <a:xfrm>
            <a:off x="9066464" y="2570479"/>
            <a:ext cx="2218078" cy="3112691"/>
          </a:xfrm>
          <a:prstGeom prst="rect">
            <a:avLst/>
          </a:prstGeom>
        </p:spPr>
        <p:txBody>
          <a:bodyPr/>
          <a:lstStyle>
            <a:lvl1pPr marL="0" indent="0">
              <a:lnSpc>
                <a:spcPct val="100000"/>
              </a:lnSpc>
              <a:buFont typeface="Arial" panose="020B0604020202020204" pitchFamily="34" charset="0"/>
              <a:buNone/>
              <a:defRPr/>
            </a:lvl1pPr>
          </a:lstStyle>
          <a:p>
            <a:r>
              <a:rPr lang="en-US"/>
              <a:t>Click icon to add chart</a:t>
            </a:r>
            <a:endParaRPr lang="en-AU" dirty="0"/>
          </a:p>
        </p:txBody>
      </p:sp>
      <p:sp>
        <p:nvSpPr>
          <p:cNvPr id="65" name="Text Placeholder 2">
            <a:extLst>
              <a:ext uri="{FF2B5EF4-FFF2-40B4-BE49-F238E27FC236}">
                <a16:creationId xmlns:a16="http://schemas.microsoft.com/office/drawing/2014/main" id="{E4F8BC60-3835-4CBE-9BD4-649F71CDE56C}"/>
              </a:ext>
            </a:extLst>
          </p:cNvPr>
          <p:cNvSpPr>
            <a:spLocks noGrp="1"/>
          </p:cNvSpPr>
          <p:nvPr>
            <p:ph type="body" idx="35" hasCustomPrompt="1"/>
          </p:nvPr>
        </p:nvSpPr>
        <p:spPr>
          <a:xfrm>
            <a:off x="9066464" y="1400541"/>
            <a:ext cx="2218078" cy="927023"/>
          </a:xfrm>
          <a:prstGeom prst="rect">
            <a:avLst/>
          </a:prstGeom>
        </p:spPr>
        <p:txBody>
          <a:bodyPr wrap="square" anchor="b">
            <a:noAutofit/>
          </a:bodyPr>
          <a:lstStyle>
            <a:lvl1pPr marL="0" indent="0" algn="l" defTabSz="914400" rtl="0" eaLnBrk="1" latinLnBrk="0" hangingPunct="1">
              <a:lnSpc>
                <a:spcPct val="100000"/>
              </a:lnSpc>
              <a:buNone/>
              <a:defRPr lang="en-US" sz="1800" kern="1200" dirty="0">
                <a:solidFill>
                  <a:schemeClr val="accent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Click </a:t>
            </a:r>
            <a:br>
              <a:rPr lang="en-AU" noProof="0"/>
            </a:br>
            <a:r>
              <a:rPr lang="en-AU" noProof="0"/>
              <a:t>to edit</a:t>
            </a:r>
          </a:p>
        </p:txBody>
      </p:sp>
      <p:sp>
        <p:nvSpPr>
          <p:cNvPr id="21" name="Title 1">
            <a:extLst>
              <a:ext uri="{FF2B5EF4-FFF2-40B4-BE49-F238E27FC236}">
                <a16:creationId xmlns:a16="http://schemas.microsoft.com/office/drawing/2014/main" id="{568069DA-13C9-43B9-AC9F-C8374302D88D}"/>
              </a:ext>
            </a:extLst>
          </p:cNvPr>
          <p:cNvSpPr>
            <a:spLocks noGrp="1"/>
          </p:cNvSpPr>
          <p:nvPr>
            <p:ph type="title"/>
          </p:nvPr>
        </p:nvSpPr>
        <p:spPr>
          <a:xfrm>
            <a:off x="740780" y="540000"/>
            <a:ext cx="10710440" cy="480131"/>
          </a:xfrm>
        </p:spPr>
        <p:txBody>
          <a:bodyPr/>
          <a:lstStyle/>
          <a:p>
            <a:r>
              <a:rPr lang="en-US" noProof="0"/>
              <a:t>Click to edit Master title style</a:t>
            </a:r>
            <a:endParaRPr lang="en-AU" noProof="0"/>
          </a:p>
        </p:txBody>
      </p:sp>
      <p:sp>
        <p:nvSpPr>
          <p:cNvPr id="22" name="Footer Placeholder 4">
            <a:extLst>
              <a:ext uri="{FF2B5EF4-FFF2-40B4-BE49-F238E27FC236}">
                <a16:creationId xmlns:a16="http://schemas.microsoft.com/office/drawing/2014/main" id="{4AF9C0C7-A4B3-4D0A-B7E7-623F15EA26AD}"/>
              </a:ext>
            </a:extLst>
          </p:cNvPr>
          <p:cNvSpPr>
            <a:spLocks noGrp="1"/>
          </p:cNvSpPr>
          <p:nvPr>
            <p:ph type="ftr" sz="quarter" idx="3"/>
          </p:nvPr>
        </p:nvSpPr>
        <p:spPr>
          <a:xfrm>
            <a:off x="738193" y="6318221"/>
            <a:ext cx="1124064"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r>
              <a:rPr lang="en-AU" dirty="0"/>
              <a:t>©GenesisCare 2021</a:t>
            </a:r>
          </a:p>
        </p:txBody>
      </p:sp>
      <p:sp>
        <p:nvSpPr>
          <p:cNvPr id="23" name="Slide Number Placeholder 5">
            <a:extLst>
              <a:ext uri="{FF2B5EF4-FFF2-40B4-BE49-F238E27FC236}">
                <a16:creationId xmlns:a16="http://schemas.microsoft.com/office/drawing/2014/main" id="{09612FD1-F2E4-4F58-9042-D8AE65FF82B0}"/>
              </a:ext>
            </a:extLst>
          </p:cNvPr>
          <p:cNvSpPr>
            <a:spLocks noGrp="1"/>
          </p:cNvSpPr>
          <p:nvPr>
            <p:ph type="sldNum" sz="quarter" idx="4"/>
          </p:nvPr>
        </p:nvSpPr>
        <p:spPr>
          <a:xfrm>
            <a:off x="1939496" y="6318221"/>
            <a:ext cx="312830"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fld id="{FAB6D39D-1210-4F97-8D6B-D4136F467DEA}" type="slidenum">
              <a:rPr lang="en-AU" smtClean="0"/>
              <a:pPr/>
              <a:t>‹#›</a:t>
            </a:fld>
            <a:endParaRPr lang="en-AU" dirty="0"/>
          </a:p>
        </p:txBody>
      </p:sp>
      <p:sp>
        <p:nvSpPr>
          <p:cNvPr id="24" name="Text Placeholder 2">
            <a:extLst>
              <a:ext uri="{FF2B5EF4-FFF2-40B4-BE49-F238E27FC236}">
                <a16:creationId xmlns:a16="http://schemas.microsoft.com/office/drawing/2014/main" id="{6AD4E743-50DA-49AA-BD3E-70ED969B48AF}"/>
              </a:ext>
            </a:extLst>
          </p:cNvPr>
          <p:cNvSpPr>
            <a:spLocks noGrp="1"/>
          </p:cNvSpPr>
          <p:nvPr>
            <p:ph type="body" idx="27" hasCustomPrompt="1"/>
          </p:nvPr>
        </p:nvSpPr>
        <p:spPr>
          <a:xfrm>
            <a:off x="2320182" y="6319772"/>
            <a:ext cx="7992000" cy="217624"/>
          </a:xfrm>
          <a:prstGeom prst="rect">
            <a:avLst/>
          </a:prstGeom>
        </p:spPr>
        <p:txBody>
          <a:bodyPr wrap="square" anchor="ctr" anchorCtr="0">
            <a:noAutofit/>
          </a:bodyPr>
          <a:lstStyle>
            <a:lvl1pPr marL="0" indent="0" algn="l" defTabSz="914400" rtl="0" eaLnBrk="1" latinLnBrk="0" hangingPunct="1">
              <a:lnSpc>
                <a:spcPct val="90000"/>
              </a:lnSpc>
              <a:buNone/>
              <a:defRPr lang="en-US" sz="800" kern="1200" dirty="0">
                <a:solidFill>
                  <a:schemeClr val="tx1">
                    <a:tint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Note:</a:t>
            </a:r>
          </a:p>
        </p:txBody>
      </p:sp>
    </p:spTree>
    <p:extLst>
      <p:ext uri="{BB962C8B-B14F-4D97-AF65-F5344CB8AC3E}">
        <p14:creationId xmlns:p14="http://schemas.microsoft.com/office/powerpoint/2010/main" val="113203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able + Two charts">
    <p:spTree>
      <p:nvGrpSpPr>
        <p:cNvPr id="1" name=""/>
        <p:cNvGrpSpPr/>
        <p:nvPr/>
      </p:nvGrpSpPr>
      <p:grpSpPr>
        <a:xfrm>
          <a:off x="0" y="0"/>
          <a:ext cx="0" cy="0"/>
          <a:chOff x="0" y="0"/>
          <a:chExt cx="0" cy="0"/>
        </a:xfrm>
      </p:grpSpPr>
      <p:sp>
        <p:nvSpPr>
          <p:cNvPr id="195" name="Table Placeholder 194">
            <a:extLst>
              <a:ext uri="{FF2B5EF4-FFF2-40B4-BE49-F238E27FC236}">
                <a16:creationId xmlns:a16="http://schemas.microsoft.com/office/drawing/2014/main" id="{9504CD6B-FD5D-4C96-B6DE-523C6EEA64D9}"/>
              </a:ext>
            </a:extLst>
          </p:cNvPr>
          <p:cNvSpPr>
            <a:spLocks noGrp="1"/>
          </p:cNvSpPr>
          <p:nvPr>
            <p:ph type="tbl" sz="quarter" idx="15"/>
          </p:nvPr>
        </p:nvSpPr>
        <p:spPr>
          <a:xfrm>
            <a:off x="876739" y="1976823"/>
            <a:ext cx="4897098" cy="3732559"/>
          </a:xfrm>
          <a:prstGeom prst="rect">
            <a:avLst/>
          </a:prstGeom>
        </p:spPr>
        <p:txBody>
          <a:bodyPr/>
          <a:lstStyle>
            <a:lvl1pPr marL="0" indent="0">
              <a:buFont typeface="Arial" panose="020B0604020202020204" pitchFamily="34" charset="0"/>
              <a:buNone/>
              <a:defRPr/>
            </a:lvl1pPr>
          </a:lstStyle>
          <a:p>
            <a:r>
              <a:rPr lang="en-US"/>
              <a:t>Click icon to add table</a:t>
            </a:r>
            <a:endParaRPr lang="en-AU" dirty="0"/>
          </a:p>
        </p:txBody>
      </p:sp>
      <p:sp>
        <p:nvSpPr>
          <p:cNvPr id="26" name="Chart Placeholder 4">
            <a:extLst>
              <a:ext uri="{FF2B5EF4-FFF2-40B4-BE49-F238E27FC236}">
                <a16:creationId xmlns:a16="http://schemas.microsoft.com/office/drawing/2014/main" id="{D470A774-845F-4B18-8D8F-3690D8A3CF6E}"/>
              </a:ext>
            </a:extLst>
          </p:cNvPr>
          <p:cNvSpPr>
            <a:spLocks noGrp="1"/>
          </p:cNvSpPr>
          <p:nvPr>
            <p:ph type="chart" sz="quarter" idx="24"/>
          </p:nvPr>
        </p:nvSpPr>
        <p:spPr>
          <a:xfrm>
            <a:off x="6396012" y="1976823"/>
            <a:ext cx="4936227" cy="1348194"/>
          </a:xfrm>
          <a:prstGeom prst="rect">
            <a:avLst/>
          </a:prstGeom>
        </p:spPr>
        <p:txBody>
          <a:bodyPr/>
          <a:lstStyle>
            <a:lvl1pPr marL="0" indent="0">
              <a:buFont typeface="Arial" panose="020B0604020202020204" pitchFamily="34" charset="0"/>
              <a:buNone/>
              <a:defRPr/>
            </a:lvl1pPr>
          </a:lstStyle>
          <a:p>
            <a:r>
              <a:rPr lang="en-US"/>
              <a:t>Click icon to add chart</a:t>
            </a:r>
            <a:endParaRPr lang="en-AU" dirty="0"/>
          </a:p>
        </p:txBody>
      </p:sp>
      <p:sp>
        <p:nvSpPr>
          <p:cNvPr id="16" name="Footer Placeholder 4">
            <a:extLst>
              <a:ext uri="{FF2B5EF4-FFF2-40B4-BE49-F238E27FC236}">
                <a16:creationId xmlns:a16="http://schemas.microsoft.com/office/drawing/2014/main" id="{9B2953BF-A99E-4C9F-9999-21CA98332B31}"/>
              </a:ext>
            </a:extLst>
          </p:cNvPr>
          <p:cNvSpPr>
            <a:spLocks noGrp="1"/>
          </p:cNvSpPr>
          <p:nvPr>
            <p:ph type="ftr" sz="quarter" idx="3"/>
          </p:nvPr>
        </p:nvSpPr>
        <p:spPr>
          <a:xfrm>
            <a:off x="738193" y="6318221"/>
            <a:ext cx="1124064"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r>
              <a:rPr lang="en-AU" dirty="0"/>
              <a:t>©GenesisCare 2021</a:t>
            </a:r>
          </a:p>
        </p:txBody>
      </p:sp>
      <p:sp>
        <p:nvSpPr>
          <p:cNvPr id="17" name="Slide Number Placeholder 5">
            <a:extLst>
              <a:ext uri="{FF2B5EF4-FFF2-40B4-BE49-F238E27FC236}">
                <a16:creationId xmlns:a16="http://schemas.microsoft.com/office/drawing/2014/main" id="{C1DD3A63-166A-4F15-A536-EE6466D4816E}"/>
              </a:ext>
            </a:extLst>
          </p:cNvPr>
          <p:cNvSpPr>
            <a:spLocks noGrp="1"/>
          </p:cNvSpPr>
          <p:nvPr>
            <p:ph type="sldNum" sz="quarter" idx="4"/>
          </p:nvPr>
        </p:nvSpPr>
        <p:spPr>
          <a:xfrm>
            <a:off x="1939496" y="6318221"/>
            <a:ext cx="312830"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fld id="{FAB6D39D-1210-4F97-8D6B-D4136F467DEA}" type="slidenum">
              <a:rPr lang="en-AU" smtClean="0"/>
              <a:pPr/>
              <a:t>‹#›</a:t>
            </a:fld>
            <a:endParaRPr lang="en-AU" dirty="0"/>
          </a:p>
        </p:txBody>
      </p:sp>
      <p:sp>
        <p:nvSpPr>
          <p:cNvPr id="18" name="Text Placeholder 2">
            <a:extLst>
              <a:ext uri="{FF2B5EF4-FFF2-40B4-BE49-F238E27FC236}">
                <a16:creationId xmlns:a16="http://schemas.microsoft.com/office/drawing/2014/main" id="{7215D3F4-7569-45DE-A6B9-825C4C38F121}"/>
              </a:ext>
            </a:extLst>
          </p:cNvPr>
          <p:cNvSpPr>
            <a:spLocks noGrp="1"/>
          </p:cNvSpPr>
          <p:nvPr>
            <p:ph type="body" idx="27" hasCustomPrompt="1"/>
          </p:nvPr>
        </p:nvSpPr>
        <p:spPr>
          <a:xfrm>
            <a:off x="2320182" y="6319772"/>
            <a:ext cx="7992000" cy="217624"/>
          </a:xfrm>
          <a:prstGeom prst="rect">
            <a:avLst/>
          </a:prstGeom>
        </p:spPr>
        <p:txBody>
          <a:bodyPr wrap="square" anchor="ctr" anchorCtr="0">
            <a:noAutofit/>
          </a:bodyPr>
          <a:lstStyle>
            <a:lvl1pPr marL="0" indent="0" algn="l" defTabSz="914400" rtl="0" eaLnBrk="1" latinLnBrk="0" hangingPunct="1">
              <a:lnSpc>
                <a:spcPct val="90000"/>
              </a:lnSpc>
              <a:buNone/>
              <a:defRPr lang="en-US" sz="800" kern="1200" dirty="0">
                <a:solidFill>
                  <a:schemeClr val="tx1">
                    <a:tint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Note:</a:t>
            </a:r>
          </a:p>
        </p:txBody>
      </p:sp>
      <p:sp>
        <p:nvSpPr>
          <p:cNvPr id="19" name="Title 1">
            <a:extLst>
              <a:ext uri="{FF2B5EF4-FFF2-40B4-BE49-F238E27FC236}">
                <a16:creationId xmlns:a16="http://schemas.microsoft.com/office/drawing/2014/main" id="{21FAD4DC-A9A5-4468-8B4E-1CE2C4DE6B5A}"/>
              </a:ext>
            </a:extLst>
          </p:cNvPr>
          <p:cNvSpPr>
            <a:spLocks noGrp="1"/>
          </p:cNvSpPr>
          <p:nvPr>
            <p:ph type="title"/>
          </p:nvPr>
        </p:nvSpPr>
        <p:spPr>
          <a:xfrm>
            <a:off x="740780" y="540000"/>
            <a:ext cx="10710440" cy="480131"/>
          </a:xfrm>
        </p:spPr>
        <p:txBody>
          <a:bodyPr/>
          <a:lstStyle/>
          <a:p>
            <a:r>
              <a:rPr lang="en-US" noProof="0"/>
              <a:t>Click to edit Master title style</a:t>
            </a:r>
            <a:endParaRPr lang="en-AU" noProof="0"/>
          </a:p>
        </p:txBody>
      </p:sp>
      <p:sp>
        <p:nvSpPr>
          <p:cNvPr id="20" name="Text Placeholder 2">
            <a:extLst>
              <a:ext uri="{FF2B5EF4-FFF2-40B4-BE49-F238E27FC236}">
                <a16:creationId xmlns:a16="http://schemas.microsoft.com/office/drawing/2014/main" id="{989ACD73-8355-4B84-A2D3-058D4311B7E0}"/>
              </a:ext>
            </a:extLst>
          </p:cNvPr>
          <p:cNvSpPr>
            <a:spLocks noGrp="1"/>
          </p:cNvSpPr>
          <p:nvPr>
            <p:ph type="body" idx="16"/>
          </p:nvPr>
        </p:nvSpPr>
        <p:spPr>
          <a:xfrm>
            <a:off x="740780" y="1252868"/>
            <a:ext cx="5174189" cy="343813"/>
          </a:xfrm>
          <a:prstGeom prst="rect">
            <a:avLst/>
          </a:prstGeom>
        </p:spPr>
        <p:txBody>
          <a:bodyPr wrap="square" anchor="t">
            <a:spAutoFit/>
          </a:bodyPr>
          <a:lstStyle>
            <a:lvl1pPr marL="0" indent="0" algn="l" defTabSz="914400" rtl="0" eaLnBrk="1" latinLnBrk="0" hangingPunct="1">
              <a:lnSpc>
                <a:spcPct val="90000"/>
              </a:lnSpc>
              <a:buNone/>
              <a:defRPr lang="en-US" sz="1800" kern="1200" dirty="0">
                <a:solidFill>
                  <a:schemeClr val="accent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1" name="Text Placeholder 2">
            <a:extLst>
              <a:ext uri="{FF2B5EF4-FFF2-40B4-BE49-F238E27FC236}">
                <a16:creationId xmlns:a16="http://schemas.microsoft.com/office/drawing/2014/main" id="{68797D91-E158-401A-8668-5D3350AFD60E}"/>
              </a:ext>
            </a:extLst>
          </p:cNvPr>
          <p:cNvSpPr>
            <a:spLocks noGrp="1"/>
          </p:cNvSpPr>
          <p:nvPr>
            <p:ph type="body" idx="18"/>
          </p:nvPr>
        </p:nvSpPr>
        <p:spPr>
          <a:xfrm>
            <a:off x="6277031" y="1252868"/>
            <a:ext cx="5174189" cy="343813"/>
          </a:xfrm>
          <a:prstGeom prst="rect">
            <a:avLst/>
          </a:prstGeom>
        </p:spPr>
        <p:txBody>
          <a:bodyPr wrap="square" anchor="t">
            <a:spAutoFit/>
          </a:bodyPr>
          <a:lstStyle>
            <a:lvl1pPr marL="0" indent="0" algn="l" defTabSz="914400" rtl="0" eaLnBrk="1" latinLnBrk="0" hangingPunct="1">
              <a:lnSpc>
                <a:spcPct val="90000"/>
              </a:lnSpc>
              <a:buNone/>
              <a:defRPr lang="en-US" sz="1800" kern="1200" dirty="0">
                <a:solidFill>
                  <a:schemeClr val="accent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5" name="Chart Placeholder 4">
            <a:extLst>
              <a:ext uri="{FF2B5EF4-FFF2-40B4-BE49-F238E27FC236}">
                <a16:creationId xmlns:a16="http://schemas.microsoft.com/office/drawing/2014/main" id="{7F4A5D1B-9E7B-4C08-97DF-C85734D3EA0F}"/>
              </a:ext>
            </a:extLst>
          </p:cNvPr>
          <p:cNvSpPr>
            <a:spLocks noGrp="1"/>
          </p:cNvSpPr>
          <p:nvPr>
            <p:ph type="chart" sz="quarter" idx="28"/>
          </p:nvPr>
        </p:nvSpPr>
        <p:spPr>
          <a:xfrm>
            <a:off x="6396012" y="4361188"/>
            <a:ext cx="4936227" cy="1348194"/>
          </a:xfrm>
          <a:prstGeom prst="rect">
            <a:avLst/>
          </a:prstGeom>
        </p:spPr>
        <p:txBody>
          <a:bodyPr/>
          <a:lstStyle>
            <a:lvl1pPr marL="0" indent="0">
              <a:buFont typeface="Arial" panose="020B0604020202020204" pitchFamily="34" charset="0"/>
              <a:buNone/>
              <a:defRPr/>
            </a:lvl1pPr>
          </a:lstStyle>
          <a:p>
            <a:r>
              <a:rPr lang="en-US"/>
              <a:t>Click icon to add chart</a:t>
            </a:r>
            <a:endParaRPr lang="en-AU" dirty="0"/>
          </a:p>
        </p:txBody>
      </p:sp>
      <p:sp>
        <p:nvSpPr>
          <p:cNvPr id="36" name="Text Placeholder 2">
            <a:extLst>
              <a:ext uri="{FF2B5EF4-FFF2-40B4-BE49-F238E27FC236}">
                <a16:creationId xmlns:a16="http://schemas.microsoft.com/office/drawing/2014/main" id="{713B79FF-FA6A-4CA3-A93C-657C0ECCD00E}"/>
              </a:ext>
            </a:extLst>
          </p:cNvPr>
          <p:cNvSpPr>
            <a:spLocks noGrp="1"/>
          </p:cNvSpPr>
          <p:nvPr>
            <p:ph type="body" idx="29"/>
          </p:nvPr>
        </p:nvSpPr>
        <p:spPr>
          <a:xfrm>
            <a:off x="6277031" y="3637233"/>
            <a:ext cx="5174189" cy="343813"/>
          </a:xfrm>
          <a:prstGeom prst="rect">
            <a:avLst/>
          </a:prstGeom>
        </p:spPr>
        <p:txBody>
          <a:bodyPr wrap="square" anchor="t">
            <a:spAutoFit/>
          </a:bodyPr>
          <a:lstStyle>
            <a:lvl1pPr marL="0" indent="0" algn="l" defTabSz="914400" rtl="0" eaLnBrk="1" latinLnBrk="0" hangingPunct="1">
              <a:lnSpc>
                <a:spcPct val="90000"/>
              </a:lnSpc>
              <a:buNone/>
              <a:defRPr lang="en-US" sz="1800" kern="1200" dirty="0">
                <a:solidFill>
                  <a:schemeClr val="accent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Tree>
    <p:extLst>
      <p:ext uri="{BB962C8B-B14F-4D97-AF65-F5344CB8AC3E}">
        <p14:creationId xmlns:p14="http://schemas.microsoft.com/office/powerpoint/2010/main" val="57808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hree charts">
    <p:spTree>
      <p:nvGrpSpPr>
        <p:cNvPr id="1" name=""/>
        <p:cNvGrpSpPr/>
        <p:nvPr/>
      </p:nvGrpSpPr>
      <p:grpSpPr>
        <a:xfrm>
          <a:off x="0" y="0"/>
          <a:ext cx="0" cy="0"/>
          <a:chOff x="0" y="0"/>
          <a:chExt cx="0" cy="0"/>
        </a:xfrm>
      </p:grpSpPr>
      <p:sp>
        <p:nvSpPr>
          <p:cNvPr id="21" name="Chart Placeholder 4">
            <a:extLst>
              <a:ext uri="{FF2B5EF4-FFF2-40B4-BE49-F238E27FC236}">
                <a16:creationId xmlns:a16="http://schemas.microsoft.com/office/drawing/2014/main" id="{E1139794-DC42-4D90-9742-87E3F410B735}"/>
              </a:ext>
            </a:extLst>
          </p:cNvPr>
          <p:cNvSpPr>
            <a:spLocks noGrp="1"/>
          </p:cNvSpPr>
          <p:nvPr>
            <p:ph type="chart" sz="quarter" idx="36"/>
          </p:nvPr>
        </p:nvSpPr>
        <p:spPr>
          <a:xfrm>
            <a:off x="878962" y="1977415"/>
            <a:ext cx="4892651" cy="3738177"/>
          </a:xfrm>
          <a:prstGeom prst="rect">
            <a:avLst/>
          </a:prstGeom>
        </p:spPr>
        <p:txBody>
          <a:bodyPr/>
          <a:lstStyle>
            <a:lvl1pPr marL="0" indent="0">
              <a:buFont typeface="Arial" panose="020B0604020202020204" pitchFamily="34" charset="0"/>
              <a:buNone/>
              <a:defRPr/>
            </a:lvl1pPr>
          </a:lstStyle>
          <a:p>
            <a:r>
              <a:rPr lang="en-US"/>
              <a:t>Click icon to add chart</a:t>
            </a:r>
            <a:endParaRPr lang="en-AU" dirty="0"/>
          </a:p>
        </p:txBody>
      </p:sp>
      <p:sp>
        <p:nvSpPr>
          <p:cNvPr id="17" name="Footer Placeholder 4">
            <a:extLst>
              <a:ext uri="{FF2B5EF4-FFF2-40B4-BE49-F238E27FC236}">
                <a16:creationId xmlns:a16="http://schemas.microsoft.com/office/drawing/2014/main" id="{60BEB4A9-A05C-4520-A28C-39DAAA794475}"/>
              </a:ext>
            </a:extLst>
          </p:cNvPr>
          <p:cNvSpPr>
            <a:spLocks noGrp="1"/>
          </p:cNvSpPr>
          <p:nvPr>
            <p:ph type="ftr" sz="quarter" idx="3"/>
          </p:nvPr>
        </p:nvSpPr>
        <p:spPr>
          <a:xfrm>
            <a:off x="738193" y="6318221"/>
            <a:ext cx="1124064"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r>
              <a:rPr lang="en-AU" dirty="0"/>
              <a:t>©GenesisCare 2021</a:t>
            </a:r>
          </a:p>
        </p:txBody>
      </p:sp>
      <p:sp>
        <p:nvSpPr>
          <p:cNvPr id="18" name="Slide Number Placeholder 5">
            <a:extLst>
              <a:ext uri="{FF2B5EF4-FFF2-40B4-BE49-F238E27FC236}">
                <a16:creationId xmlns:a16="http://schemas.microsoft.com/office/drawing/2014/main" id="{CF572A33-5DC5-4680-B937-8325A5D3A63E}"/>
              </a:ext>
            </a:extLst>
          </p:cNvPr>
          <p:cNvSpPr>
            <a:spLocks noGrp="1"/>
          </p:cNvSpPr>
          <p:nvPr>
            <p:ph type="sldNum" sz="quarter" idx="4"/>
          </p:nvPr>
        </p:nvSpPr>
        <p:spPr>
          <a:xfrm>
            <a:off x="1939496" y="6318221"/>
            <a:ext cx="312830"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fld id="{FAB6D39D-1210-4F97-8D6B-D4136F467DEA}" type="slidenum">
              <a:rPr lang="en-AU" smtClean="0"/>
              <a:pPr/>
              <a:t>‹#›</a:t>
            </a:fld>
            <a:endParaRPr lang="en-AU" dirty="0"/>
          </a:p>
        </p:txBody>
      </p:sp>
      <p:sp>
        <p:nvSpPr>
          <p:cNvPr id="19" name="Text Placeholder 2">
            <a:extLst>
              <a:ext uri="{FF2B5EF4-FFF2-40B4-BE49-F238E27FC236}">
                <a16:creationId xmlns:a16="http://schemas.microsoft.com/office/drawing/2014/main" id="{4A46240F-F323-499D-BC99-4575C338986A}"/>
              </a:ext>
            </a:extLst>
          </p:cNvPr>
          <p:cNvSpPr>
            <a:spLocks noGrp="1"/>
          </p:cNvSpPr>
          <p:nvPr>
            <p:ph type="body" idx="27" hasCustomPrompt="1"/>
          </p:nvPr>
        </p:nvSpPr>
        <p:spPr>
          <a:xfrm>
            <a:off x="2320182" y="6319772"/>
            <a:ext cx="7992000" cy="217624"/>
          </a:xfrm>
          <a:prstGeom prst="rect">
            <a:avLst/>
          </a:prstGeom>
        </p:spPr>
        <p:txBody>
          <a:bodyPr wrap="square" anchor="ctr" anchorCtr="0">
            <a:noAutofit/>
          </a:bodyPr>
          <a:lstStyle>
            <a:lvl1pPr marL="0" indent="0" algn="l" defTabSz="914400" rtl="0" eaLnBrk="1" latinLnBrk="0" hangingPunct="1">
              <a:lnSpc>
                <a:spcPct val="90000"/>
              </a:lnSpc>
              <a:buNone/>
              <a:defRPr lang="en-US" sz="800" kern="1200" dirty="0">
                <a:solidFill>
                  <a:schemeClr val="tx1">
                    <a:tint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Note:</a:t>
            </a:r>
          </a:p>
        </p:txBody>
      </p:sp>
      <p:sp>
        <p:nvSpPr>
          <p:cNvPr id="20" name="Title 1">
            <a:extLst>
              <a:ext uri="{FF2B5EF4-FFF2-40B4-BE49-F238E27FC236}">
                <a16:creationId xmlns:a16="http://schemas.microsoft.com/office/drawing/2014/main" id="{F298F878-3B7F-449E-A50A-427856F5A793}"/>
              </a:ext>
            </a:extLst>
          </p:cNvPr>
          <p:cNvSpPr>
            <a:spLocks noGrp="1"/>
          </p:cNvSpPr>
          <p:nvPr>
            <p:ph type="title"/>
          </p:nvPr>
        </p:nvSpPr>
        <p:spPr>
          <a:xfrm>
            <a:off x="740780" y="540000"/>
            <a:ext cx="10710440" cy="480131"/>
          </a:xfrm>
        </p:spPr>
        <p:txBody>
          <a:bodyPr/>
          <a:lstStyle/>
          <a:p>
            <a:r>
              <a:rPr lang="en-US" noProof="0"/>
              <a:t>Click to edit Master title style</a:t>
            </a:r>
            <a:endParaRPr lang="en-AU" noProof="0"/>
          </a:p>
        </p:txBody>
      </p:sp>
      <p:sp>
        <p:nvSpPr>
          <p:cNvPr id="28" name="Chart Placeholder 4">
            <a:extLst>
              <a:ext uri="{FF2B5EF4-FFF2-40B4-BE49-F238E27FC236}">
                <a16:creationId xmlns:a16="http://schemas.microsoft.com/office/drawing/2014/main" id="{53659D44-DE13-4D0C-A06A-503BADB21381}"/>
              </a:ext>
            </a:extLst>
          </p:cNvPr>
          <p:cNvSpPr>
            <a:spLocks noGrp="1"/>
          </p:cNvSpPr>
          <p:nvPr>
            <p:ph type="chart" sz="quarter" idx="24"/>
          </p:nvPr>
        </p:nvSpPr>
        <p:spPr>
          <a:xfrm>
            <a:off x="6396012" y="1976823"/>
            <a:ext cx="4936227" cy="1348194"/>
          </a:xfrm>
          <a:prstGeom prst="rect">
            <a:avLst/>
          </a:prstGeom>
        </p:spPr>
        <p:txBody>
          <a:bodyPr/>
          <a:lstStyle>
            <a:lvl1pPr marL="0" indent="0">
              <a:buFont typeface="Arial" panose="020B0604020202020204" pitchFamily="34" charset="0"/>
              <a:buNone/>
              <a:defRPr/>
            </a:lvl1pPr>
          </a:lstStyle>
          <a:p>
            <a:r>
              <a:rPr lang="en-US"/>
              <a:t>Click icon to add chart</a:t>
            </a:r>
            <a:endParaRPr lang="en-AU" dirty="0"/>
          </a:p>
        </p:txBody>
      </p:sp>
      <p:sp>
        <p:nvSpPr>
          <p:cNvPr id="29" name="Text Placeholder 2">
            <a:extLst>
              <a:ext uri="{FF2B5EF4-FFF2-40B4-BE49-F238E27FC236}">
                <a16:creationId xmlns:a16="http://schemas.microsoft.com/office/drawing/2014/main" id="{243C11C5-50A9-4A8D-A30A-2B689C499BF0}"/>
              </a:ext>
            </a:extLst>
          </p:cNvPr>
          <p:cNvSpPr>
            <a:spLocks noGrp="1"/>
          </p:cNvSpPr>
          <p:nvPr>
            <p:ph type="body" idx="16"/>
          </p:nvPr>
        </p:nvSpPr>
        <p:spPr>
          <a:xfrm>
            <a:off x="740780" y="1252868"/>
            <a:ext cx="5174189" cy="343813"/>
          </a:xfrm>
          <a:prstGeom prst="rect">
            <a:avLst/>
          </a:prstGeom>
        </p:spPr>
        <p:txBody>
          <a:bodyPr wrap="square" anchor="t">
            <a:spAutoFit/>
          </a:bodyPr>
          <a:lstStyle>
            <a:lvl1pPr marL="0" indent="0" algn="l" defTabSz="914400" rtl="0" eaLnBrk="1" latinLnBrk="0" hangingPunct="1">
              <a:lnSpc>
                <a:spcPct val="90000"/>
              </a:lnSpc>
              <a:buNone/>
              <a:defRPr lang="en-US" sz="1800" kern="1200" dirty="0">
                <a:solidFill>
                  <a:schemeClr val="accent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0" name="Text Placeholder 2">
            <a:extLst>
              <a:ext uri="{FF2B5EF4-FFF2-40B4-BE49-F238E27FC236}">
                <a16:creationId xmlns:a16="http://schemas.microsoft.com/office/drawing/2014/main" id="{410BCB1D-4827-434F-B2DE-DB6A88FF6618}"/>
              </a:ext>
            </a:extLst>
          </p:cNvPr>
          <p:cNvSpPr>
            <a:spLocks noGrp="1"/>
          </p:cNvSpPr>
          <p:nvPr>
            <p:ph type="body" idx="18"/>
          </p:nvPr>
        </p:nvSpPr>
        <p:spPr>
          <a:xfrm>
            <a:off x="6277031" y="1252868"/>
            <a:ext cx="5174189" cy="343813"/>
          </a:xfrm>
          <a:prstGeom prst="rect">
            <a:avLst/>
          </a:prstGeom>
        </p:spPr>
        <p:txBody>
          <a:bodyPr wrap="square" anchor="t">
            <a:spAutoFit/>
          </a:bodyPr>
          <a:lstStyle>
            <a:lvl1pPr marL="0" indent="0" algn="l" defTabSz="914400" rtl="0" eaLnBrk="1" latinLnBrk="0" hangingPunct="1">
              <a:lnSpc>
                <a:spcPct val="90000"/>
              </a:lnSpc>
              <a:buNone/>
              <a:defRPr lang="en-US" sz="1800" kern="1200" dirty="0">
                <a:solidFill>
                  <a:schemeClr val="accent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8" name="Chart Placeholder 4">
            <a:extLst>
              <a:ext uri="{FF2B5EF4-FFF2-40B4-BE49-F238E27FC236}">
                <a16:creationId xmlns:a16="http://schemas.microsoft.com/office/drawing/2014/main" id="{D348A800-43CB-4835-A47F-E6ACFF66563B}"/>
              </a:ext>
            </a:extLst>
          </p:cNvPr>
          <p:cNvSpPr>
            <a:spLocks noGrp="1"/>
          </p:cNvSpPr>
          <p:nvPr>
            <p:ph type="chart" sz="quarter" idx="28"/>
          </p:nvPr>
        </p:nvSpPr>
        <p:spPr>
          <a:xfrm>
            <a:off x="6396012" y="4361188"/>
            <a:ext cx="4936227" cy="1348194"/>
          </a:xfrm>
          <a:prstGeom prst="rect">
            <a:avLst/>
          </a:prstGeom>
        </p:spPr>
        <p:txBody>
          <a:bodyPr/>
          <a:lstStyle>
            <a:lvl1pPr marL="0" indent="0">
              <a:buFont typeface="Arial" panose="020B0604020202020204" pitchFamily="34" charset="0"/>
              <a:buNone/>
              <a:defRPr/>
            </a:lvl1pPr>
          </a:lstStyle>
          <a:p>
            <a:r>
              <a:rPr lang="en-US"/>
              <a:t>Click icon to add chart</a:t>
            </a:r>
            <a:endParaRPr lang="en-AU" dirty="0"/>
          </a:p>
        </p:txBody>
      </p:sp>
      <p:sp>
        <p:nvSpPr>
          <p:cNvPr id="39" name="Text Placeholder 2">
            <a:extLst>
              <a:ext uri="{FF2B5EF4-FFF2-40B4-BE49-F238E27FC236}">
                <a16:creationId xmlns:a16="http://schemas.microsoft.com/office/drawing/2014/main" id="{A1B02869-7671-4834-AED4-F0D9CE657D45}"/>
              </a:ext>
            </a:extLst>
          </p:cNvPr>
          <p:cNvSpPr>
            <a:spLocks noGrp="1"/>
          </p:cNvSpPr>
          <p:nvPr>
            <p:ph type="body" idx="29"/>
          </p:nvPr>
        </p:nvSpPr>
        <p:spPr>
          <a:xfrm>
            <a:off x="6277031" y="3637233"/>
            <a:ext cx="5174189" cy="343813"/>
          </a:xfrm>
          <a:prstGeom prst="rect">
            <a:avLst/>
          </a:prstGeom>
        </p:spPr>
        <p:txBody>
          <a:bodyPr wrap="square" anchor="t">
            <a:spAutoFit/>
          </a:bodyPr>
          <a:lstStyle>
            <a:lvl1pPr marL="0" indent="0" algn="l" defTabSz="914400" rtl="0" eaLnBrk="1" latinLnBrk="0" hangingPunct="1">
              <a:lnSpc>
                <a:spcPct val="90000"/>
              </a:lnSpc>
              <a:buNone/>
              <a:defRPr lang="en-US" sz="1800" kern="1200" dirty="0">
                <a:solidFill>
                  <a:schemeClr val="accent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Tree>
    <p:extLst>
      <p:ext uri="{BB962C8B-B14F-4D97-AF65-F5344CB8AC3E}">
        <p14:creationId xmlns:p14="http://schemas.microsoft.com/office/powerpoint/2010/main" val="330688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85CE-4B6D-42CA-BC29-50B970251044}"/>
              </a:ext>
            </a:extLst>
          </p:cNvPr>
          <p:cNvSpPr>
            <a:spLocks noGrp="1"/>
          </p:cNvSpPr>
          <p:nvPr>
            <p:ph type="title"/>
          </p:nvPr>
        </p:nvSpPr>
        <p:spPr/>
        <p:txBody>
          <a:bodyPr/>
          <a:lstStyle/>
          <a:p>
            <a:r>
              <a:rPr lang="en-US"/>
              <a:t>Click to edit Master title style</a:t>
            </a:r>
            <a:endParaRPr lang="en-AU"/>
          </a:p>
        </p:txBody>
      </p:sp>
      <p:sp>
        <p:nvSpPr>
          <p:cNvPr id="4" name="Footer Placeholder 3">
            <a:extLst>
              <a:ext uri="{FF2B5EF4-FFF2-40B4-BE49-F238E27FC236}">
                <a16:creationId xmlns:a16="http://schemas.microsoft.com/office/drawing/2014/main" id="{4B9DF5DA-C18B-48FE-A69B-FB8F5471BF94}"/>
              </a:ext>
            </a:extLst>
          </p:cNvPr>
          <p:cNvSpPr>
            <a:spLocks noGrp="1"/>
          </p:cNvSpPr>
          <p:nvPr>
            <p:ph type="ftr" sz="quarter" idx="11"/>
          </p:nvPr>
        </p:nvSpPr>
        <p:spPr/>
        <p:txBody>
          <a:bodyPr/>
          <a:lstStyle/>
          <a:p>
            <a:r>
              <a:rPr lang="en-AU" dirty="0"/>
              <a:t>©GenesisCare 2021</a:t>
            </a:r>
          </a:p>
        </p:txBody>
      </p:sp>
      <p:sp>
        <p:nvSpPr>
          <p:cNvPr id="5" name="Slide Number Placeholder 4">
            <a:extLst>
              <a:ext uri="{FF2B5EF4-FFF2-40B4-BE49-F238E27FC236}">
                <a16:creationId xmlns:a16="http://schemas.microsoft.com/office/drawing/2014/main" id="{F09D075D-331C-4093-B71D-D6F777CBF2B3}"/>
              </a:ext>
            </a:extLst>
          </p:cNvPr>
          <p:cNvSpPr>
            <a:spLocks noGrp="1"/>
          </p:cNvSpPr>
          <p:nvPr>
            <p:ph type="sldNum" sz="quarter" idx="12"/>
          </p:nvPr>
        </p:nvSpPr>
        <p:spPr/>
        <p:txBody>
          <a:bodyPr/>
          <a:lstStyle/>
          <a:p>
            <a:fld id="{FAB6D39D-1210-4F97-8D6B-D4136F467DEA}" type="slidenum">
              <a:rPr lang="en-AU" smtClean="0"/>
              <a:t>‹#›</a:t>
            </a:fld>
            <a:endParaRPr lang="en-AU" dirty="0"/>
          </a:p>
        </p:txBody>
      </p:sp>
    </p:spTree>
    <p:extLst>
      <p:ext uri="{BB962C8B-B14F-4D97-AF65-F5344CB8AC3E}">
        <p14:creationId xmlns:p14="http://schemas.microsoft.com/office/powerpoint/2010/main" val="59346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Value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85CE-4B6D-42CA-BC29-50B970251044}"/>
              </a:ext>
            </a:extLst>
          </p:cNvPr>
          <p:cNvSpPr>
            <a:spLocks noGrp="1"/>
          </p:cNvSpPr>
          <p:nvPr>
            <p:ph type="title"/>
          </p:nvPr>
        </p:nvSpPr>
        <p:spPr/>
        <p:txBody>
          <a:bodyPr/>
          <a:lstStyle/>
          <a:p>
            <a:r>
              <a:rPr lang="en-US"/>
              <a:t>Click to edit Master title style</a:t>
            </a:r>
            <a:endParaRPr lang="en-AU"/>
          </a:p>
        </p:txBody>
      </p:sp>
      <p:sp>
        <p:nvSpPr>
          <p:cNvPr id="4" name="Footer Placeholder 3">
            <a:extLst>
              <a:ext uri="{FF2B5EF4-FFF2-40B4-BE49-F238E27FC236}">
                <a16:creationId xmlns:a16="http://schemas.microsoft.com/office/drawing/2014/main" id="{4B9DF5DA-C18B-48FE-A69B-FB8F5471BF94}"/>
              </a:ext>
            </a:extLst>
          </p:cNvPr>
          <p:cNvSpPr>
            <a:spLocks noGrp="1"/>
          </p:cNvSpPr>
          <p:nvPr>
            <p:ph type="ftr" sz="quarter" idx="11"/>
          </p:nvPr>
        </p:nvSpPr>
        <p:spPr/>
        <p:txBody>
          <a:bodyPr/>
          <a:lstStyle/>
          <a:p>
            <a:r>
              <a:rPr lang="en-AU" dirty="0"/>
              <a:t>©GenesisCare 2021</a:t>
            </a:r>
          </a:p>
        </p:txBody>
      </p:sp>
      <p:sp>
        <p:nvSpPr>
          <p:cNvPr id="5" name="Slide Number Placeholder 4">
            <a:extLst>
              <a:ext uri="{FF2B5EF4-FFF2-40B4-BE49-F238E27FC236}">
                <a16:creationId xmlns:a16="http://schemas.microsoft.com/office/drawing/2014/main" id="{F09D075D-331C-4093-B71D-D6F777CBF2B3}"/>
              </a:ext>
            </a:extLst>
          </p:cNvPr>
          <p:cNvSpPr>
            <a:spLocks noGrp="1"/>
          </p:cNvSpPr>
          <p:nvPr>
            <p:ph type="sldNum" sz="quarter" idx="12"/>
          </p:nvPr>
        </p:nvSpPr>
        <p:spPr/>
        <p:txBody>
          <a:bodyPr/>
          <a:lstStyle/>
          <a:p>
            <a:fld id="{FAB6D39D-1210-4F97-8D6B-D4136F467DEA}" type="slidenum">
              <a:rPr lang="en-AU" smtClean="0"/>
              <a:t>‹#›</a:t>
            </a:fld>
            <a:endParaRPr lang="en-AU" dirty="0"/>
          </a:p>
        </p:txBody>
      </p:sp>
      <p:sp>
        <p:nvSpPr>
          <p:cNvPr id="6" name="Title 3">
            <a:extLst>
              <a:ext uri="{FF2B5EF4-FFF2-40B4-BE49-F238E27FC236}">
                <a16:creationId xmlns:a16="http://schemas.microsoft.com/office/drawing/2014/main" id="{A1E1987E-10BA-4E24-A7AF-28FA84B25603}"/>
              </a:ext>
            </a:extLst>
          </p:cNvPr>
          <p:cNvSpPr txBox="1">
            <a:spLocks/>
          </p:cNvSpPr>
          <p:nvPr userDrawn="1"/>
        </p:nvSpPr>
        <p:spPr>
          <a:xfrm>
            <a:off x="5025000" y="2993973"/>
            <a:ext cx="2142000" cy="881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pt-BR"/>
            </a:defPPr>
            <a:lvl1pPr marR="0" lvl="0" indent="0" algn="ctr" fontAlgn="auto">
              <a:lnSpc>
                <a:spcPct val="100000"/>
              </a:lnSpc>
              <a:spcBef>
                <a:spcPts val="0"/>
              </a:spcBef>
              <a:spcAft>
                <a:spcPts val="0"/>
              </a:spcAft>
              <a:buClrTx/>
              <a:buSzTx/>
              <a:buFontTx/>
              <a:buNone/>
              <a:tabLst/>
              <a:defRPr kumimoji="0" sz="1600" b="0" i="0" u="none" strike="noStrike" cap="none" spc="0" normalizeH="0" baseline="0">
                <a:ln>
                  <a:noFill/>
                </a:ln>
                <a:solidFill>
                  <a:srgbClr val="716E6A"/>
                </a:solidFill>
                <a:effectLst/>
                <a:uLnTx/>
                <a:uFillTx/>
                <a:latin typeface="GenesisCare San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2400" b="0" i="0" u="none" strike="noStrike" kern="1200" cap="none" spc="-50" normalizeH="0" baseline="0" noProof="0" dirty="0">
                <a:ln>
                  <a:noFill/>
                </a:ln>
                <a:solidFill>
                  <a:srgbClr val="FF585D"/>
                </a:solidFill>
                <a:effectLst/>
                <a:uLnTx/>
                <a:uFillTx/>
                <a:latin typeface="GenesisCare Sans Black" panose="00000A00000000000000" pitchFamily="2" charset="0"/>
                <a:ea typeface="+mn-ea"/>
                <a:cs typeface="+mn-cs"/>
              </a:rPr>
              <a:t>Partnership </a:t>
            </a:r>
            <a:br>
              <a:rPr kumimoji="0" lang="en-GB" sz="2400" b="0" i="0" u="none" strike="noStrike" kern="1200" cap="none" spc="-50" normalizeH="0" baseline="0" noProof="0" dirty="0">
                <a:ln>
                  <a:noFill/>
                </a:ln>
                <a:solidFill>
                  <a:srgbClr val="FF585D"/>
                </a:solidFill>
                <a:effectLst/>
                <a:uLnTx/>
                <a:uFillTx/>
                <a:latin typeface="GenesisCare Sans Black" panose="00000A00000000000000" pitchFamily="2" charset="0"/>
                <a:ea typeface="+mn-ea"/>
                <a:cs typeface="+mn-cs"/>
              </a:rPr>
            </a:br>
            <a:r>
              <a:rPr kumimoji="0" lang="en-GB" sz="2400" b="0" i="0" u="none" strike="noStrike" kern="1200" cap="none" spc="-50" normalizeH="0" baseline="0" noProof="0" dirty="0">
                <a:ln>
                  <a:noFill/>
                </a:ln>
                <a:solidFill>
                  <a:srgbClr val="FF585D"/>
                </a:solidFill>
                <a:effectLst/>
                <a:uLnTx/>
                <a:uFillTx/>
                <a:latin typeface="GenesisCare Sans Black" panose="00000A00000000000000" pitchFamily="2" charset="0"/>
                <a:ea typeface="+mn-ea"/>
                <a:cs typeface="+mn-cs"/>
              </a:rPr>
              <a:t>inside and out</a:t>
            </a:r>
          </a:p>
        </p:txBody>
      </p:sp>
      <p:sp>
        <p:nvSpPr>
          <p:cNvPr id="7" name="Title 3">
            <a:extLst>
              <a:ext uri="{FF2B5EF4-FFF2-40B4-BE49-F238E27FC236}">
                <a16:creationId xmlns:a16="http://schemas.microsoft.com/office/drawing/2014/main" id="{03C2F5B0-ECE9-44B5-AD53-B5E65C7309A4}"/>
              </a:ext>
            </a:extLst>
          </p:cNvPr>
          <p:cNvSpPr txBox="1">
            <a:spLocks/>
          </p:cNvSpPr>
          <p:nvPr userDrawn="1"/>
        </p:nvSpPr>
        <p:spPr>
          <a:xfrm>
            <a:off x="7167110" y="2988003"/>
            <a:ext cx="2142000" cy="881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pt-BR"/>
            </a:defPPr>
            <a:lvl1pPr marR="0" lvl="0" indent="0" algn="ctr" fontAlgn="auto">
              <a:lnSpc>
                <a:spcPct val="100000"/>
              </a:lnSpc>
              <a:spcBef>
                <a:spcPts val="0"/>
              </a:spcBef>
              <a:spcAft>
                <a:spcPts val="0"/>
              </a:spcAft>
              <a:buClrTx/>
              <a:buSzTx/>
              <a:buFontTx/>
              <a:buNone/>
              <a:tabLst/>
              <a:defRPr kumimoji="0" sz="1600" b="0" i="0" u="none" strike="noStrike" cap="none" spc="0" normalizeH="0" baseline="0">
                <a:ln>
                  <a:noFill/>
                </a:ln>
                <a:solidFill>
                  <a:srgbClr val="716E6A"/>
                </a:solidFill>
                <a:effectLst/>
                <a:uLnTx/>
                <a:uFillTx/>
                <a:latin typeface="GenesisCare San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2400" b="0" i="0" u="none" strike="noStrike" kern="1200" cap="none" spc="-50" normalizeH="0" baseline="0" noProof="0" dirty="0">
                <a:ln>
                  <a:noFill/>
                </a:ln>
                <a:solidFill>
                  <a:srgbClr val="5949A7"/>
                </a:solidFill>
                <a:effectLst/>
                <a:uLnTx/>
                <a:uFillTx/>
                <a:latin typeface="GenesisCare Sans Black" panose="00000A00000000000000" pitchFamily="2" charset="0"/>
                <a:ea typeface="+mn-ea"/>
                <a:cs typeface="+mn-cs"/>
              </a:rPr>
              <a:t>Bravery to</a:t>
            </a:r>
            <a:br>
              <a:rPr kumimoji="0" lang="en-GB" sz="2400" b="0" i="0" u="none" strike="noStrike" kern="1200" cap="none" spc="-50" normalizeH="0" baseline="0" noProof="0" dirty="0">
                <a:ln>
                  <a:noFill/>
                </a:ln>
                <a:solidFill>
                  <a:srgbClr val="5949A7"/>
                </a:solidFill>
                <a:effectLst/>
                <a:uLnTx/>
                <a:uFillTx/>
                <a:latin typeface="GenesisCare Sans Black" panose="00000A00000000000000" pitchFamily="2" charset="0"/>
                <a:ea typeface="+mn-ea"/>
                <a:cs typeface="+mn-cs"/>
              </a:rPr>
            </a:br>
            <a:r>
              <a:rPr kumimoji="0" lang="en-GB" sz="2400" b="0" i="0" u="none" strike="noStrike" kern="1200" cap="none" spc="-50" normalizeH="0" baseline="0" noProof="0" dirty="0">
                <a:ln>
                  <a:noFill/>
                </a:ln>
                <a:solidFill>
                  <a:srgbClr val="5949A7"/>
                </a:solidFill>
                <a:effectLst/>
                <a:uLnTx/>
                <a:uFillTx/>
                <a:latin typeface="GenesisCare Sans Black" panose="00000A00000000000000" pitchFamily="2" charset="0"/>
                <a:ea typeface="+mn-ea"/>
                <a:cs typeface="+mn-cs"/>
              </a:rPr>
              <a:t>have a go</a:t>
            </a:r>
          </a:p>
        </p:txBody>
      </p:sp>
      <p:sp>
        <p:nvSpPr>
          <p:cNvPr id="8" name="Title 3">
            <a:extLst>
              <a:ext uri="{FF2B5EF4-FFF2-40B4-BE49-F238E27FC236}">
                <a16:creationId xmlns:a16="http://schemas.microsoft.com/office/drawing/2014/main" id="{AF211148-F527-41CF-8CD0-3AB474CEBC63}"/>
              </a:ext>
            </a:extLst>
          </p:cNvPr>
          <p:cNvSpPr txBox="1">
            <a:spLocks/>
          </p:cNvSpPr>
          <p:nvPr userDrawn="1"/>
        </p:nvSpPr>
        <p:spPr>
          <a:xfrm>
            <a:off x="2882890" y="3026316"/>
            <a:ext cx="2142000" cy="881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pt-BR"/>
            </a:defPPr>
            <a:lvl1pPr marR="0" lvl="0" indent="0" algn="ctr" fontAlgn="auto">
              <a:lnSpc>
                <a:spcPct val="100000"/>
              </a:lnSpc>
              <a:spcBef>
                <a:spcPts val="0"/>
              </a:spcBef>
              <a:spcAft>
                <a:spcPts val="0"/>
              </a:spcAft>
              <a:buClrTx/>
              <a:buSzTx/>
              <a:buFontTx/>
              <a:buNone/>
              <a:tabLst/>
              <a:defRPr kumimoji="0" sz="1600" b="0" i="0" u="none" strike="noStrike" cap="none" spc="0" normalizeH="0" baseline="0">
                <a:ln>
                  <a:noFill/>
                </a:ln>
                <a:solidFill>
                  <a:srgbClr val="716E6A"/>
                </a:solidFill>
                <a:effectLst/>
                <a:uLnTx/>
                <a:uFillTx/>
                <a:latin typeface="GenesisCare San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2400" b="0" i="0" u="none" strike="noStrike" kern="1200" cap="none" spc="-50" normalizeH="0" baseline="0" noProof="0" dirty="0">
                <a:ln>
                  <a:noFill/>
                </a:ln>
                <a:solidFill>
                  <a:srgbClr val="F68D2E"/>
                </a:solidFill>
                <a:effectLst/>
                <a:uLnTx/>
                <a:uFillTx/>
                <a:latin typeface="GenesisCare Sans Black" panose="00000A00000000000000" pitchFamily="2" charset="0"/>
                <a:ea typeface="+mn-ea"/>
                <a:cs typeface="+mn-cs"/>
              </a:rPr>
              <a:t>Innovation</a:t>
            </a:r>
            <a:br>
              <a:rPr kumimoji="0" lang="en-GB" sz="2400" b="0" i="0" u="none" strike="noStrike" kern="1200" cap="none" spc="-50" normalizeH="0" baseline="0" noProof="0" dirty="0">
                <a:ln>
                  <a:noFill/>
                </a:ln>
                <a:solidFill>
                  <a:srgbClr val="F68D2E"/>
                </a:solidFill>
                <a:effectLst/>
                <a:uLnTx/>
                <a:uFillTx/>
                <a:latin typeface="GenesisCare Sans Black" panose="00000A00000000000000" pitchFamily="2" charset="0"/>
                <a:ea typeface="+mn-ea"/>
                <a:cs typeface="+mn-cs"/>
              </a:rPr>
            </a:br>
            <a:r>
              <a:rPr kumimoji="0" lang="en-GB" sz="2400" b="0" i="0" u="none" strike="noStrike" kern="1200" cap="none" spc="-50" normalizeH="0" baseline="0" noProof="0" dirty="0">
                <a:ln>
                  <a:noFill/>
                </a:ln>
                <a:solidFill>
                  <a:srgbClr val="F68D2E"/>
                </a:solidFill>
                <a:effectLst/>
                <a:uLnTx/>
                <a:uFillTx/>
                <a:latin typeface="GenesisCare Sans Black" panose="00000A00000000000000" pitchFamily="2" charset="0"/>
                <a:ea typeface="+mn-ea"/>
                <a:cs typeface="+mn-cs"/>
              </a:rPr>
              <a:t>every day</a:t>
            </a:r>
          </a:p>
        </p:txBody>
      </p:sp>
      <p:sp>
        <p:nvSpPr>
          <p:cNvPr id="9" name="Title 3">
            <a:extLst>
              <a:ext uri="{FF2B5EF4-FFF2-40B4-BE49-F238E27FC236}">
                <a16:creationId xmlns:a16="http://schemas.microsoft.com/office/drawing/2014/main" id="{28B1AAE3-2009-4EBD-93EE-B0CA8375B7C4}"/>
              </a:ext>
            </a:extLst>
          </p:cNvPr>
          <p:cNvSpPr txBox="1">
            <a:spLocks/>
          </p:cNvSpPr>
          <p:nvPr userDrawn="1"/>
        </p:nvSpPr>
        <p:spPr>
          <a:xfrm>
            <a:off x="740780" y="3019481"/>
            <a:ext cx="2142000" cy="881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pt-BR"/>
            </a:defPPr>
            <a:lvl1pPr marR="0" lvl="0" indent="0" algn="ctr" fontAlgn="auto">
              <a:lnSpc>
                <a:spcPct val="100000"/>
              </a:lnSpc>
              <a:spcBef>
                <a:spcPts val="0"/>
              </a:spcBef>
              <a:spcAft>
                <a:spcPts val="0"/>
              </a:spcAft>
              <a:buClrTx/>
              <a:buSzTx/>
              <a:buFontTx/>
              <a:buNone/>
              <a:tabLst/>
              <a:defRPr kumimoji="0" sz="1600" b="0" i="0" u="none" strike="noStrike" cap="none" spc="0" normalizeH="0" baseline="0">
                <a:ln>
                  <a:noFill/>
                </a:ln>
                <a:solidFill>
                  <a:srgbClr val="716E6A"/>
                </a:solidFill>
                <a:effectLst/>
                <a:uLnTx/>
                <a:uFillTx/>
                <a:latin typeface="GenesisCare San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2400" b="0" i="0" u="none" strike="noStrike" kern="1200" cap="none" spc="-50" normalizeH="0" baseline="0" noProof="0" dirty="0">
                <a:ln>
                  <a:noFill/>
                </a:ln>
                <a:solidFill>
                  <a:srgbClr val="00A3E1"/>
                </a:solidFill>
                <a:effectLst/>
                <a:uLnTx/>
                <a:uFillTx/>
                <a:latin typeface="GenesisCare Sans Black" panose="00000A00000000000000" pitchFamily="2" charset="0"/>
                <a:ea typeface="+mn-ea"/>
                <a:cs typeface="+mn-cs"/>
              </a:rPr>
              <a:t>Empathy</a:t>
            </a:r>
            <a:br>
              <a:rPr kumimoji="0" lang="en-GB" sz="2400" b="0" i="0" u="none" strike="noStrike" kern="1200" cap="none" spc="-50" normalizeH="0" baseline="0" noProof="0" dirty="0">
                <a:ln>
                  <a:noFill/>
                </a:ln>
                <a:solidFill>
                  <a:srgbClr val="00A3E1"/>
                </a:solidFill>
                <a:effectLst/>
                <a:uLnTx/>
                <a:uFillTx/>
                <a:latin typeface="GenesisCare Sans Black" panose="00000A00000000000000" pitchFamily="2" charset="0"/>
                <a:ea typeface="+mn-ea"/>
                <a:cs typeface="+mn-cs"/>
              </a:rPr>
            </a:br>
            <a:r>
              <a:rPr kumimoji="0" lang="en-GB" sz="2400" b="0" i="0" u="none" strike="noStrike" kern="1200" cap="none" spc="-50" normalizeH="0" baseline="0" noProof="0" dirty="0">
                <a:ln>
                  <a:noFill/>
                </a:ln>
                <a:solidFill>
                  <a:srgbClr val="00A3E1"/>
                </a:solidFill>
                <a:effectLst/>
                <a:uLnTx/>
                <a:uFillTx/>
                <a:latin typeface="GenesisCare Sans Black" panose="00000A00000000000000" pitchFamily="2" charset="0"/>
                <a:ea typeface="+mn-ea"/>
                <a:cs typeface="+mn-cs"/>
              </a:rPr>
              <a:t>for all</a:t>
            </a:r>
          </a:p>
        </p:txBody>
      </p:sp>
      <p:grpSp>
        <p:nvGrpSpPr>
          <p:cNvPr id="10" name="Group 17">
            <a:extLst>
              <a:ext uri="{FF2B5EF4-FFF2-40B4-BE49-F238E27FC236}">
                <a16:creationId xmlns:a16="http://schemas.microsoft.com/office/drawing/2014/main" id="{48FDCDE9-4D6C-4E5E-995E-8F7450112777}"/>
              </a:ext>
            </a:extLst>
          </p:cNvPr>
          <p:cNvGrpSpPr>
            <a:grpSpLocks noChangeAspect="1"/>
          </p:cNvGrpSpPr>
          <p:nvPr userDrawn="1"/>
        </p:nvGrpSpPr>
        <p:grpSpPr bwMode="auto">
          <a:xfrm>
            <a:off x="1369656" y="2046417"/>
            <a:ext cx="884249" cy="881994"/>
            <a:chOff x="1830" y="1925"/>
            <a:chExt cx="392" cy="391"/>
          </a:xfrm>
        </p:grpSpPr>
        <p:sp>
          <p:nvSpPr>
            <p:cNvPr id="11" name="Freeform 18">
              <a:extLst>
                <a:ext uri="{FF2B5EF4-FFF2-40B4-BE49-F238E27FC236}">
                  <a16:creationId xmlns:a16="http://schemas.microsoft.com/office/drawing/2014/main" id="{EFF56A20-2C1C-4E77-AD11-24A264B0FFB9}"/>
                </a:ext>
              </a:extLst>
            </p:cNvPr>
            <p:cNvSpPr>
              <a:spLocks/>
            </p:cNvSpPr>
            <p:nvPr/>
          </p:nvSpPr>
          <p:spPr bwMode="auto">
            <a:xfrm>
              <a:off x="1830" y="1925"/>
              <a:ext cx="392" cy="391"/>
            </a:xfrm>
            <a:custGeom>
              <a:avLst/>
              <a:gdLst>
                <a:gd name="T0" fmla="*/ 2 w 226"/>
                <a:gd name="T1" fmla="*/ 91 h 227"/>
                <a:gd name="T2" fmla="*/ 113 w 226"/>
                <a:gd name="T3" fmla="*/ 0 h 227"/>
                <a:gd name="T4" fmla="*/ 226 w 226"/>
                <a:gd name="T5" fmla="*/ 114 h 227"/>
                <a:gd name="T6" fmla="*/ 113 w 226"/>
                <a:gd name="T7" fmla="*/ 227 h 227"/>
                <a:gd name="T8" fmla="*/ 0 w 226"/>
                <a:gd name="T9" fmla="*/ 114 h 227"/>
                <a:gd name="T10" fmla="*/ 38 w 226"/>
                <a:gd name="T11" fmla="*/ 114 h 227"/>
              </a:gdLst>
              <a:ahLst/>
              <a:cxnLst>
                <a:cxn ang="0">
                  <a:pos x="T0" y="T1"/>
                </a:cxn>
                <a:cxn ang="0">
                  <a:pos x="T2" y="T3"/>
                </a:cxn>
                <a:cxn ang="0">
                  <a:pos x="T4" y="T5"/>
                </a:cxn>
                <a:cxn ang="0">
                  <a:pos x="T6" y="T7"/>
                </a:cxn>
                <a:cxn ang="0">
                  <a:pos x="T8" y="T9"/>
                </a:cxn>
                <a:cxn ang="0">
                  <a:pos x="T10" y="T11"/>
                </a:cxn>
              </a:cxnLst>
              <a:rect l="0" t="0" r="r" b="b"/>
              <a:pathLst>
                <a:path w="226" h="227">
                  <a:moveTo>
                    <a:pt x="2" y="91"/>
                  </a:moveTo>
                  <a:cubicBezTo>
                    <a:pt x="13" y="39"/>
                    <a:pt x="58" y="0"/>
                    <a:pt x="113" y="0"/>
                  </a:cubicBezTo>
                  <a:cubicBezTo>
                    <a:pt x="176" y="0"/>
                    <a:pt x="226" y="51"/>
                    <a:pt x="226" y="114"/>
                  </a:cubicBezTo>
                  <a:cubicBezTo>
                    <a:pt x="226" y="176"/>
                    <a:pt x="176" y="227"/>
                    <a:pt x="113" y="227"/>
                  </a:cubicBezTo>
                  <a:cubicBezTo>
                    <a:pt x="50" y="227"/>
                    <a:pt x="0" y="176"/>
                    <a:pt x="0" y="114"/>
                  </a:cubicBezTo>
                  <a:cubicBezTo>
                    <a:pt x="38" y="114"/>
                    <a:pt x="38" y="114"/>
                    <a:pt x="38" y="114"/>
                  </a:cubicBezTo>
                </a:path>
              </a:pathLst>
            </a:custGeom>
            <a:noFill/>
            <a:ln w="190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12" name="Freeform 19">
              <a:extLst>
                <a:ext uri="{FF2B5EF4-FFF2-40B4-BE49-F238E27FC236}">
                  <a16:creationId xmlns:a16="http://schemas.microsoft.com/office/drawing/2014/main" id="{FA4C2F05-7715-41ED-B1BC-245B2A122B5F}"/>
                </a:ext>
              </a:extLst>
            </p:cNvPr>
            <p:cNvSpPr>
              <a:spLocks/>
            </p:cNvSpPr>
            <p:nvPr/>
          </p:nvSpPr>
          <p:spPr bwMode="auto">
            <a:xfrm>
              <a:off x="1888" y="1990"/>
              <a:ext cx="277" cy="267"/>
            </a:xfrm>
            <a:custGeom>
              <a:avLst/>
              <a:gdLst>
                <a:gd name="T0" fmla="*/ 80 w 160"/>
                <a:gd name="T1" fmla="*/ 155 h 155"/>
                <a:gd name="T2" fmla="*/ 25 w 160"/>
                <a:gd name="T3" fmla="*/ 116 h 155"/>
                <a:gd name="T4" fmla="*/ 13 w 160"/>
                <a:gd name="T5" fmla="*/ 33 h 155"/>
                <a:gd name="T6" fmla="*/ 80 w 160"/>
                <a:gd name="T7" fmla="*/ 20 h 155"/>
                <a:gd name="T8" fmla="*/ 147 w 160"/>
                <a:gd name="T9" fmla="*/ 33 h 155"/>
                <a:gd name="T10" fmla="*/ 135 w 160"/>
                <a:gd name="T11" fmla="*/ 116 h 155"/>
                <a:gd name="T12" fmla="*/ 80 w 160"/>
                <a:gd name="T13" fmla="*/ 155 h 155"/>
              </a:gdLst>
              <a:ahLst/>
              <a:cxnLst>
                <a:cxn ang="0">
                  <a:pos x="T0" y="T1"/>
                </a:cxn>
                <a:cxn ang="0">
                  <a:pos x="T2" y="T3"/>
                </a:cxn>
                <a:cxn ang="0">
                  <a:pos x="T4" y="T5"/>
                </a:cxn>
                <a:cxn ang="0">
                  <a:pos x="T6" y="T7"/>
                </a:cxn>
                <a:cxn ang="0">
                  <a:pos x="T8" y="T9"/>
                </a:cxn>
                <a:cxn ang="0">
                  <a:pos x="T10" y="T11"/>
                </a:cxn>
                <a:cxn ang="0">
                  <a:pos x="T12" y="T13"/>
                </a:cxn>
              </a:cxnLst>
              <a:rect l="0" t="0" r="r" b="b"/>
              <a:pathLst>
                <a:path w="160" h="155">
                  <a:moveTo>
                    <a:pt x="80" y="155"/>
                  </a:moveTo>
                  <a:cubicBezTo>
                    <a:pt x="60" y="149"/>
                    <a:pt x="36" y="130"/>
                    <a:pt x="25" y="116"/>
                  </a:cubicBezTo>
                  <a:cubicBezTo>
                    <a:pt x="2" y="87"/>
                    <a:pt x="0" y="55"/>
                    <a:pt x="13" y="33"/>
                  </a:cubicBezTo>
                  <a:cubicBezTo>
                    <a:pt x="26" y="12"/>
                    <a:pt x="53" y="0"/>
                    <a:pt x="80" y="20"/>
                  </a:cubicBezTo>
                  <a:cubicBezTo>
                    <a:pt x="107" y="0"/>
                    <a:pt x="135" y="12"/>
                    <a:pt x="147" y="33"/>
                  </a:cubicBezTo>
                  <a:cubicBezTo>
                    <a:pt x="160" y="55"/>
                    <a:pt x="158" y="87"/>
                    <a:pt x="135" y="116"/>
                  </a:cubicBezTo>
                  <a:cubicBezTo>
                    <a:pt x="124" y="130"/>
                    <a:pt x="100" y="149"/>
                    <a:pt x="80" y="155"/>
                  </a:cubicBezTo>
                  <a:close/>
                </a:path>
              </a:pathLst>
            </a:custGeom>
            <a:noFill/>
            <a:ln w="19050" cap="sq">
              <a:solidFill>
                <a:schemeClr val="accent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grpSp>
      <p:grpSp>
        <p:nvGrpSpPr>
          <p:cNvPr id="13" name="Group 22">
            <a:extLst>
              <a:ext uri="{FF2B5EF4-FFF2-40B4-BE49-F238E27FC236}">
                <a16:creationId xmlns:a16="http://schemas.microsoft.com/office/drawing/2014/main" id="{D18CAFCA-2F03-4126-AE54-4659CE686A98}"/>
              </a:ext>
            </a:extLst>
          </p:cNvPr>
          <p:cNvGrpSpPr>
            <a:grpSpLocks noChangeAspect="1"/>
          </p:cNvGrpSpPr>
          <p:nvPr userDrawn="1"/>
        </p:nvGrpSpPr>
        <p:grpSpPr bwMode="auto">
          <a:xfrm>
            <a:off x="3510638" y="2031405"/>
            <a:ext cx="886505" cy="881994"/>
            <a:chOff x="2818" y="1925"/>
            <a:chExt cx="393" cy="391"/>
          </a:xfrm>
        </p:grpSpPr>
        <p:sp>
          <p:nvSpPr>
            <p:cNvPr id="14" name="Freeform 23">
              <a:extLst>
                <a:ext uri="{FF2B5EF4-FFF2-40B4-BE49-F238E27FC236}">
                  <a16:creationId xmlns:a16="http://schemas.microsoft.com/office/drawing/2014/main" id="{942930C8-8E23-4943-A689-A1440956A071}"/>
                </a:ext>
              </a:extLst>
            </p:cNvPr>
            <p:cNvSpPr>
              <a:spLocks/>
            </p:cNvSpPr>
            <p:nvPr/>
          </p:nvSpPr>
          <p:spPr bwMode="auto">
            <a:xfrm>
              <a:off x="2818" y="1925"/>
              <a:ext cx="393" cy="391"/>
            </a:xfrm>
            <a:custGeom>
              <a:avLst/>
              <a:gdLst>
                <a:gd name="T0" fmla="*/ 20 w 227"/>
                <a:gd name="T1" fmla="*/ 178 h 227"/>
                <a:gd name="T2" fmla="*/ 0 w 227"/>
                <a:gd name="T3" fmla="*/ 114 h 227"/>
                <a:gd name="T4" fmla="*/ 113 w 227"/>
                <a:gd name="T5" fmla="*/ 0 h 227"/>
                <a:gd name="T6" fmla="*/ 227 w 227"/>
                <a:gd name="T7" fmla="*/ 114 h 227"/>
                <a:gd name="T8" fmla="*/ 113 w 227"/>
                <a:gd name="T9" fmla="*/ 227 h 227"/>
                <a:gd name="T10" fmla="*/ 35 w 227"/>
                <a:gd name="T11" fmla="*/ 196 h 227"/>
                <a:gd name="T12" fmla="*/ 130 w 227"/>
                <a:gd name="T13" fmla="*/ 173 h 227"/>
              </a:gdLst>
              <a:ahLst/>
              <a:cxnLst>
                <a:cxn ang="0">
                  <a:pos x="T0" y="T1"/>
                </a:cxn>
                <a:cxn ang="0">
                  <a:pos x="T2" y="T3"/>
                </a:cxn>
                <a:cxn ang="0">
                  <a:pos x="T4" y="T5"/>
                </a:cxn>
                <a:cxn ang="0">
                  <a:pos x="T6" y="T7"/>
                </a:cxn>
                <a:cxn ang="0">
                  <a:pos x="T8" y="T9"/>
                </a:cxn>
                <a:cxn ang="0">
                  <a:pos x="T10" y="T11"/>
                </a:cxn>
                <a:cxn ang="0">
                  <a:pos x="T12" y="T13"/>
                </a:cxn>
              </a:cxnLst>
              <a:rect l="0" t="0" r="r" b="b"/>
              <a:pathLst>
                <a:path w="227" h="227">
                  <a:moveTo>
                    <a:pt x="20" y="178"/>
                  </a:moveTo>
                  <a:cubicBezTo>
                    <a:pt x="7" y="160"/>
                    <a:pt x="0" y="138"/>
                    <a:pt x="0" y="114"/>
                  </a:cubicBezTo>
                  <a:cubicBezTo>
                    <a:pt x="0" y="51"/>
                    <a:pt x="51" y="0"/>
                    <a:pt x="113" y="0"/>
                  </a:cubicBezTo>
                  <a:cubicBezTo>
                    <a:pt x="176" y="0"/>
                    <a:pt x="227" y="51"/>
                    <a:pt x="227" y="114"/>
                  </a:cubicBezTo>
                  <a:cubicBezTo>
                    <a:pt x="227" y="176"/>
                    <a:pt x="176" y="227"/>
                    <a:pt x="113" y="227"/>
                  </a:cubicBezTo>
                  <a:cubicBezTo>
                    <a:pt x="83" y="227"/>
                    <a:pt x="56" y="215"/>
                    <a:pt x="35" y="196"/>
                  </a:cubicBezTo>
                  <a:cubicBezTo>
                    <a:pt x="130" y="173"/>
                    <a:pt x="130" y="173"/>
                    <a:pt x="130" y="173"/>
                  </a:cubicBez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15" name="Freeform 24">
              <a:extLst>
                <a:ext uri="{FF2B5EF4-FFF2-40B4-BE49-F238E27FC236}">
                  <a16:creationId xmlns:a16="http://schemas.microsoft.com/office/drawing/2014/main" id="{A2604148-7B00-4EFF-B6D6-50952EE75F21}"/>
                </a:ext>
              </a:extLst>
            </p:cNvPr>
            <p:cNvSpPr>
              <a:spLocks/>
            </p:cNvSpPr>
            <p:nvPr/>
          </p:nvSpPr>
          <p:spPr bwMode="auto">
            <a:xfrm>
              <a:off x="2948" y="2040"/>
              <a:ext cx="133" cy="166"/>
            </a:xfrm>
            <a:custGeom>
              <a:avLst/>
              <a:gdLst>
                <a:gd name="T0" fmla="*/ 20 w 77"/>
                <a:gd name="T1" fmla="*/ 88 h 96"/>
                <a:gd name="T2" fmla="*/ 23 w 77"/>
                <a:gd name="T3" fmla="*/ 95 h 96"/>
                <a:gd name="T4" fmla="*/ 26 w 77"/>
                <a:gd name="T5" fmla="*/ 95 h 96"/>
                <a:gd name="T6" fmla="*/ 53 w 77"/>
                <a:gd name="T7" fmla="*/ 89 h 96"/>
                <a:gd name="T8" fmla="*/ 56 w 77"/>
                <a:gd name="T9" fmla="*/ 82 h 96"/>
                <a:gd name="T10" fmla="*/ 63 w 77"/>
                <a:gd name="T11" fmla="*/ 70 h 96"/>
                <a:gd name="T12" fmla="*/ 77 w 77"/>
                <a:gd name="T13" fmla="*/ 39 h 96"/>
                <a:gd name="T14" fmla="*/ 38 w 77"/>
                <a:gd name="T15" fmla="*/ 0 h 96"/>
                <a:gd name="T16" fmla="*/ 0 w 77"/>
                <a:gd name="T17" fmla="*/ 39 h 96"/>
                <a:gd name="T18" fmla="*/ 13 w 77"/>
                <a:gd name="T19" fmla="*/ 70 h 96"/>
                <a:gd name="T20" fmla="*/ 20 w 77"/>
                <a:gd name="T21" fmla="*/ 82 h 96"/>
                <a:gd name="T22" fmla="*/ 20 w 77"/>
                <a:gd name="T23"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96">
                  <a:moveTo>
                    <a:pt x="20" y="88"/>
                  </a:moveTo>
                  <a:cubicBezTo>
                    <a:pt x="20" y="92"/>
                    <a:pt x="20" y="95"/>
                    <a:pt x="23" y="95"/>
                  </a:cubicBezTo>
                  <a:cubicBezTo>
                    <a:pt x="24" y="96"/>
                    <a:pt x="25" y="95"/>
                    <a:pt x="26" y="95"/>
                  </a:cubicBezTo>
                  <a:cubicBezTo>
                    <a:pt x="53" y="89"/>
                    <a:pt x="53" y="89"/>
                    <a:pt x="53" y="89"/>
                  </a:cubicBezTo>
                  <a:cubicBezTo>
                    <a:pt x="56" y="88"/>
                    <a:pt x="56" y="85"/>
                    <a:pt x="56" y="82"/>
                  </a:cubicBezTo>
                  <a:cubicBezTo>
                    <a:pt x="56" y="78"/>
                    <a:pt x="60" y="74"/>
                    <a:pt x="63" y="70"/>
                  </a:cubicBezTo>
                  <a:cubicBezTo>
                    <a:pt x="69" y="63"/>
                    <a:pt x="77" y="54"/>
                    <a:pt x="77" y="39"/>
                  </a:cubicBezTo>
                  <a:cubicBezTo>
                    <a:pt x="77" y="17"/>
                    <a:pt x="59" y="0"/>
                    <a:pt x="38" y="0"/>
                  </a:cubicBezTo>
                  <a:cubicBezTo>
                    <a:pt x="17" y="0"/>
                    <a:pt x="0" y="17"/>
                    <a:pt x="0" y="39"/>
                  </a:cubicBezTo>
                  <a:cubicBezTo>
                    <a:pt x="0" y="54"/>
                    <a:pt x="7" y="63"/>
                    <a:pt x="13" y="70"/>
                  </a:cubicBezTo>
                  <a:cubicBezTo>
                    <a:pt x="17" y="74"/>
                    <a:pt x="20" y="77"/>
                    <a:pt x="20" y="82"/>
                  </a:cubicBezTo>
                  <a:cubicBezTo>
                    <a:pt x="20" y="88"/>
                    <a:pt x="20" y="88"/>
                    <a:pt x="20" y="88"/>
                  </a:cubicBez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16" name="Line 25">
              <a:extLst>
                <a:ext uri="{FF2B5EF4-FFF2-40B4-BE49-F238E27FC236}">
                  <a16:creationId xmlns:a16="http://schemas.microsoft.com/office/drawing/2014/main" id="{C2CB736B-15A0-414A-8EBF-14413E22E582}"/>
                </a:ext>
              </a:extLst>
            </p:cNvPr>
            <p:cNvSpPr>
              <a:spLocks noChangeShapeType="1"/>
            </p:cNvSpPr>
            <p:nvPr/>
          </p:nvSpPr>
          <p:spPr bwMode="auto">
            <a:xfrm flipV="1">
              <a:off x="2986" y="2207"/>
              <a:ext cx="57" cy="14"/>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17" name="Freeform 26">
              <a:extLst>
                <a:ext uri="{FF2B5EF4-FFF2-40B4-BE49-F238E27FC236}">
                  <a16:creationId xmlns:a16="http://schemas.microsoft.com/office/drawing/2014/main" id="{ABAE6C23-B9AE-450A-B5EB-A206199B596C}"/>
                </a:ext>
              </a:extLst>
            </p:cNvPr>
            <p:cNvSpPr>
              <a:spLocks/>
            </p:cNvSpPr>
            <p:nvPr/>
          </p:nvSpPr>
          <p:spPr bwMode="auto">
            <a:xfrm>
              <a:off x="2997" y="2237"/>
              <a:ext cx="36" cy="22"/>
            </a:xfrm>
            <a:custGeom>
              <a:avLst/>
              <a:gdLst>
                <a:gd name="T0" fmla="*/ 0 w 21"/>
                <a:gd name="T1" fmla="*/ 5 h 13"/>
                <a:gd name="T2" fmla="*/ 10 w 21"/>
                <a:gd name="T3" fmla="*/ 13 h 13"/>
                <a:gd name="T4" fmla="*/ 21 w 21"/>
                <a:gd name="T5" fmla="*/ 2 h 13"/>
                <a:gd name="T6" fmla="*/ 20 w 21"/>
                <a:gd name="T7" fmla="*/ 0 h 13"/>
              </a:gdLst>
              <a:ahLst/>
              <a:cxnLst>
                <a:cxn ang="0">
                  <a:pos x="T0" y="T1"/>
                </a:cxn>
                <a:cxn ang="0">
                  <a:pos x="T2" y="T3"/>
                </a:cxn>
                <a:cxn ang="0">
                  <a:pos x="T4" y="T5"/>
                </a:cxn>
                <a:cxn ang="0">
                  <a:pos x="T6" y="T7"/>
                </a:cxn>
              </a:cxnLst>
              <a:rect l="0" t="0" r="r" b="b"/>
              <a:pathLst>
                <a:path w="21" h="13">
                  <a:moveTo>
                    <a:pt x="0" y="5"/>
                  </a:moveTo>
                  <a:cubicBezTo>
                    <a:pt x="1" y="9"/>
                    <a:pt x="5" y="13"/>
                    <a:pt x="10" y="13"/>
                  </a:cubicBezTo>
                  <a:cubicBezTo>
                    <a:pt x="16" y="13"/>
                    <a:pt x="21" y="8"/>
                    <a:pt x="21" y="2"/>
                  </a:cubicBezTo>
                  <a:cubicBezTo>
                    <a:pt x="21" y="2"/>
                    <a:pt x="21" y="1"/>
                    <a:pt x="20" y="0"/>
                  </a:cubicBezTo>
                </a:path>
              </a:pathLst>
            </a:custGeom>
            <a:noFill/>
            <a:ln w="1905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18" name="Line 27">
              <a:extLst>
                <a:ext uri="{FF2B5EF4-FFF2-40B4-BE49-F238E27FC236}">
                  <a16:creationId xmlns:a16="http://schemas.microsoft.com/office/drawing/2014/main" id="{F669D808-0694-45A9-929C-57369DFE1A94}"/>
                </a:ext>
              </a:extLst>
            </p:cNvPr>
            <p:cNvSpPr>
              <a:spLocks noChangeShapeType="1"/>
            </p:cNvSpPr>
            <p:nvPr/>
          </p:nvSpPr>
          <p:spPr bwMode="auto">
            <a:xfrm flipV="1">
              <a:off x="3014" y="1954"/>
              <a:ext cx="0" cy="57"/>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19" name="Line 28">
              <a:extLst>
                <a:ext uri="{FF2B5EF4-FFF2-40B4-BE49-F238E27FC236}">
                  <a16:creationId xmlns:a16="http://schemas.microsoft.com/office/drawing/2014/main" id="{61A4E83F-AA12-42BF-AAD2-4AE970D7809B}"/>
                </a:ext>
              </a:extLst>
            </p:cNvPr>
            <p:cNvSpPr>
              <a:spLocks noChangeShapeType="1"/>
            </p:cNvSpPr>
            <p:nvPr/>
          </p:nvSpPr>
          <p:spPr bwMode="auto">
            <a:xfrm flipV="1">
              <a:off x="3062" y="1975"/>
              <a:ext cx="30" cy="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20" name="Line 29">
              <a:extLst>
                <a:ext uri="{FF2B5EF4-FFF2-40B4-BE49-F238E27FC236}">
                  <a16:creationId xmlns:a16="http://schemas.microsoft.com/office/drawing/2014/main" id="{792D5711-5EC2-4C8A-BFFF-6FACAFD4FA3F}"/>
                </a:ext>
              </a:extLst>
            </p:cNvPr>
            <p:cNvSpPr>
              <a:spLocks noChangeShapeType="1"/>
            </p:cNvSpPr>
            <p:nvPr/>
          </p:nvSpPr>
          <p:spPr bwMode="auto">
            <a:xfrm flipV="1">
              <a:off x="3099" y="2032"/>
              <a:ext cx="48" cy="27"/>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21" name="Line 30">
              <a:extLst>
                <a:ext uri="{FF2B5EF4-FFF2-40B4-BE49-F238E27FC236}">
                  <a16:creationId xmlns:a16="http://schemas.microsoft.com/office/drawing/2014/main" id="{4D591215-AA73-4F68-957E-91E17E6DB09D}"/>
                </a:ext>
              </a:extLst>
            </p:cNvPr>
            <p:cNvSpPr>
              <a:spLocks noChangeShapeType="1"/>
            </p:cNvSpPr>
            <p:nvPr/>
          </p:nvSpPr>
          <p:spPr bwMode="auto">
            <a:xfrm>
              <a:off x="3111" y="2107"/>
              <a:ext cx="57"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22" name="Line 31">
              <a:extLst>
                <a:ext uri="{FF2B5EF4-FFF2-40B4-BE49-F238E27FC236}">
                  <a16:creationId xmlns:a16="http://schemas.microsoft.com/office/drawing/2014/main" id="{0DBA76D1-DA11-4CE4-8FE3-84C70414EB85}"/>
                </a:ext>
              </a:extLst>
            </p:cNvPr>
            <p:cNvSpPr>
              <a:spLocks noChangeShapeType="1"/>
            </p:cNvSpPr>
            <p:nvPr/>
          </p:nvSpPr>
          <p:spPr bwMode="auto">
            <a:xfrm>
              <a:off x="3099" y="2156"/>
              <a:ext cx="48" cy="2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23" name="Line 32">
              <a:extLst>
                <a:ext uri="{FF2B5EF4-FFF2-40B4-BE49-F238E27FC236}">
                  <a16:creationId xmlns:a16="http://schemas.microsoft.com/office/drawing/2014/main" id="{D21B5299-D342-442C-9FA4-1D14AA1D7E4D}"/>
                </a:ext>
              </a:extLst>
            </p:cNvPr>
            <p:cNvSpPr>
              <a:spLocks noChangeShapeType="1"/>
            </p:cNvSpPr>
            <p:nvPr/>
          </p:nvSpPr>
          <p:spPr bwMode="auto">
            <a:xfrm flipH="1" flipV="1">
              <a:off x="2938" y="1975"/>
              <a:ext cx="27" cy="5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24" name="Line 33">
              <a:extLst>
                <a:ext uri="{FF2B5EF4-FFF2-40B4-BE49-F238E27FC236}">
                  <a16:creationId xmlns:a16="http://schemas.microsoft.com/office/drawing/2014/main" id="{2B83BA56-D836-433E-B300-7D28CAAF55E0}"/>
                </a:ext>
              </a:extLst>
            </p:cNvPr>
            <p:cNvSpPr>
              <a:spLocks noChangeShapeType="1"/>
            </p:cNvSpPr>
            <p:nvPr/>
          </p:nvSpPr>
          <p:spPr bwMode="auto">
            <a:xfrm flipH="1" flipV="1">
              <a:off x="2880" y="2032"/>
              <a:ext cx="51" cy="27"/>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25" name="Line 34">
              <a:extLst>
                <a:ext uri="{FF2B5EF4-FFF2-40B4-BE49-F238E27FC236}">
                  <a16:creationId xmlns:a16="http://schemas.microsoft.com/office/drawing/2014/main" id="{1817D8CB-1011-49F3-B25D-58B830838DF3}"/>
                </a:ext>
              </a:extLst>
            </p:cNvPr>
            <p:cNvSpPr>
              <a:spLocks noChangeShapeType="1"/>
            </p:cNvSpPr>
            <p:nvPr/>
          </p:nvSpPr>
          <p:spPr bwMode="auto">
            <a:xfrm flipH="1">
              <a:off x="2860" y="2107"/>
              <a:ext cx="57" cy="0"/>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26" name="Line 35">
              <a:extLst>
                <a:ext uri="{FF2B5EF4-FFF2-40B4-BE49-F238E27FC236}">
                  <a16:creationId xmlns:a16="http://schemas.microsoft.com/office/drawing/2014/main" id="{DCDD99D3-7AD6-4DC0-A48D-2B6223F3A96E}"/>
                </a:ext>
              </a:extLst>
            </p:cNvPr>
            <p:cNvSpPr>
              <a:spLocks noChangeShapeType="1"/>
            </p:cNvSpPr>
            <p:nvPr/>
          </p:nvSpPr>
          <p:spPr bwMode="auto">
            <a:xfrm flipH="1">
              <a:off x="2880" y="2156"/>
              <a:ext cx="51" cy="29"/>
            </a:xfrm>
            <a:prstGeom prst="line">
              <a:avLst/>
            </a:prstGeom>
            <a:noFill/>
            <a:ln w="1905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grpSp>
      <p:grpSp>
        <p:nvGrpSpPr>
          <p:cNvPr id="27" name="Group 38">
            <a:extLst>
              <a:ext uri="{FF2B5EF4-FFF2-40B4-BE49-F238E27FC236}">
                <a16:creationId xmlns:a16="http://schemas.microsoft.com/office/drawing/2014/main" id="{D5A8A366-3090-49D1-A248-4F84B4FE6068}"/>
              </a:ext>
            </a:extLst>
          </p:cNvPr>
          <p:cNvGrpSpPr>
            <a:grpSpLocks noChangeAspect="1"/>
          </p:cNvGrpSpPr>
          <p:nvPr userDrawn="1"/>
        </p:nvGrpSpPr>
        <p:grpSpPr bwMode="auto">
          <a:xfrm>
            <a:off x="5652748" y="2031405"/>
            <a:ext cx="886505" cy="881994"/>
            <a:chOff x="5572" y="1925"/>
            <a:chExt cx="393" cy="391"/>
          </a:xfrm>
        </p:grpSpPr>
        <p:sp>
          <p:nvSpPr>
            <p:cNvPr id="28" name="Freeform 39">
              <a:extLst>
                <a:ext uri="{FF2B5EF4-FFF2-40B4-BE49-F238E27FC236}">
                  <a16:creationId xmlns:a16="http://schemas.microsoft.com/office/drawing/2014/main" id="{10430CEF-091F-4AA2-8810-45F49967E970}"/>
                </a:ext>
              </a:extLst>
            </p:cNvPr>
            <p:cNvSpPr>
              <a:spLocks/>
            </p:cNvSpPr>
            <p:nvPr/>
          </p:nvSpPr>
          <p:spPr bwMode="auto">
            <a:xfrm>
              <a:off x="5842" y="2044"/>
              <a:ext cx="85" cy="108"/>
            </a:xfrm>
            <a:custGeom>
              <a:avLst/>
              <a:gdLst>
                <a:gd name="T0" fmla="*/ 50 w 85"/>
                <a:gd name="T1" fmla="*/ 108 h 108"/>
                <a:gd name="T2" fmla="*/ 85 w 85"/>
                <a:gd name="T3" fmla="*/ 91 h 108"/>
                <a:gd name="T4" fmla="*/ 34 w 85"/>
                <a:gd name="T5" fmla="*/ 0 h 108"/>
                <a:gd name="T6" fmla="*/ 0 w 85"/>
                <a:gd name="T7" fmla="*/ 17 h 108"/>
                <a:gd name="T8" fmla="*/ 50 w 85"/>
                <a:gd name="T9" fmla="*/ 108 h 108"/>
              </a:gdLst>
              <a:ahLst/>
              <a:cxnLst>
                <a:cxn ang="0">
                  <a:pos x="T0" y="T1"/>
                </a:cxn>
                <a:cxn ang="0">
                  <a:pos x="T2" y="T3"/>
                </a:cxn>
                <a:cxn ang="0">
                  <a:pos x="T4" y="T5"/>
                </a:cxn>
                <a:cxn ang="0">
                  <a:pos x="T6" y="T7"/>
                </a:cxn>
                <a:cxn ang="0">
                  <a:pos x="T8" y="T9"/>
                </a:cxn>
              </a:cxnLst>
              <a:rect l="0" t="0" r="r" b="b"/>
              <a:pathLst>
                <a:path w="85" h="108">
                  <a:moveTo>
                    <a:pt x="50" y="108"/>
                  </a:moveTo>
                  <a:lnTo>
                    <a:pt x="85" y="91"/>
                  </a:lnTo>
                  <a:lnTo>
                    <a:pt x="34" y="0"/>
                  </a:lnTo>
                  <a:lnTo>
                    <a:pt x="0" y="17"/>
                  </a:lnTo>
                  <a:lnTo>
                    <a:pt x="50" y="108"/>
                  </a:lnTo>
                  <a:close/>
                </a:path>
              </a:pathLst>
            </a:cu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29" name="Freeform 40">
              <a:extLst>
                <a:ext uri="{FF2B5EF4-FFF2-40B4-BE49-F238E27FC236}">
                  <a16:creationId xmlns:a16="http://schemas.microsoft.com/office/drawing/2014/main" id="{4D402203-31C7-4983-9657-0F70AFC7ADD8}"/>
                </a:ext>
              </a:extLst>
            </p:cNvPr>
            <p:cNvSpPr>
              <a:spLocks/>
            </p:cNvSpPr>
            <p:nvPr/>
          </p:nvSpPr>
          <p:spPr bwMode="auto">
            <a:xfrm>
              <a:off x="5572" y="1925"/>
              <a:ext cx="393" cy="391"/>
            </a:xfrm>
            <a:custGeom>
              <a:avLst/>
              <a:gdLst>
                <a:gd name="T0" fmla="*/ 185 w 227"/>
                <a:gd name="T1" fmla="*/ 132 h 227"/>
                <a:gd name="T2" fmla="*/ 227 w 227"/>
                <a:gd name="T3" fmla="*/ 110 h 227"/>
                <a:gd name="T4" fmla="*/ 114 w 227"/>
                <a:gd name="T5" fmla="*/ 0 h 227"/>
                <a:gd name="T6" fmla="*/ 0 w 227"/>
                <a:gd name="T7" fmla="*/ 114 h 227"/>
                <a:gd name="T8" fmla="*/ 114 w 227"/>
                <a:gd name="T9" fmla="*/ 227 h 227"/>
                <a:gd name="T10" fmla="*/ 225 w 227"/>
                <a:gd name="T11" fmla="*/ 132 h 227"/>
              </a:gdLst>
              <a:ahLst/>
              <a:cxnLst>
                <a:cxn ang="0">
                  <a:pos x="T0" y="T1"/>
                </a:cxn>
                <a:cxn ang="0">
                  <a:pos x="T2" y="T3"/>
                </a:cxn>
                <a:cxn ang="0">
                  <a:pos x="T4" y="T5"/>
                </a:cxn>
                <a:cxn ang="0">
                  <a:pos x="T6" y="T7"/>
                </a:cxn>
                <a:cxn ang="0">
                  <a:pos x="T8" y="T9"/>
                </a:cxn>
                <a:cxn ang="0">
                  <a:pos x="T10" y="T11"/>
                </a:cxn>
              </a:cxnLst>
              <a:rect l="0" t="0" r="r" b="b"/>
              <a:pathLst>
                <a:path w="227" h="227">
                  <a:moveTo>
                    <a:pt x="185" y="132"/>
                  </a:moveTo>
                  <a:cubicBezTo>
                    <a:pt x="227" y="110"/>
                    <a:pt x="227" y="110"/>
                    <a:pt x="227" y="110"/>
                  </a:cubicBezTo>
                  <a:cubicBezTo>
                    <a:pt x="225" y="49"/>
                    <a:pt x="175" y="0"/>
                    <a:pt x="114" y="0"/>
                  </a:cubicBezTo>
                  <a:cubicBezTo>
                    <a:pt x="51" y="0"/>
                    <a:pt x="0" y="51"/>
                    <a:pt x="0" y="114"/>
                  </a:cubicBezTo>
                  <a:cubicBezTo>
                    <a:pt x="0" y="176"/>
                    <a:pt x="51" y="227"/>
                    <a:pt x="114" y="227"/>
                  </a:cubicBezTo>
                  <a:cubicBezTo>
                    <a:pt x="170" y="227"/>
                    <a:pt x="216" y="186"/>
                    <a:pt x="225" y="132"/>
                  </a:cubicBezTo>
                </a:path>
              </a:pathLst>
            </a:cu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30" name="Freeform 41">
              <a:extLst>
                <a:ext uri="{FF2B5EF4-FFF2-40B4-BE49-F238E27FC236}">
                  <a16:creationId xmlns:a16="http://schemas.microsoft.com/office/drawing/2014/main" id="{41371F51-5FC0-465B-AA49-FF55023E81D2}"/>
                </a:ext>
              </a:extLst>
            </p:cNvPr>
            <p:cNvSpPr>
              <a:spLocks/>
            </p:cNvSpPr>
            <p:nvPr/>
          </p:nvSpPr>
          <p:spPr bwMode="auto">
            <a:xfrm>
              <a:off x="5612" y="2049"/>
              <a:ext cx="62" cy="110"/>
            </a:xfrm>
            <a:custGeom>
              <a:avLst/>
              <a:gdLst>
                <a:gd name="T0" fmla="*/ 36 w 62"/>
                <a:gd name="T1" fmla="*/ 110 h 110"/>
                <a:gd name="T2" fmla="*/ 0 w 62"/>
                <a:gd name="T3" fmla="*/ 100 h 110"/>
                <a:gd name="T4" fmla="*/ 24 w 62"/>
                <a:gd name="T5" fmla="*/ 0 h 110"/>
                <a:gd name="T6" fmla="*/ 62 w 62"/>
                <a:gd name="T7" fmla="*/ 8 h 110"/>
                <a:gd name="T8" fmla="*/ 36 w 62"/>
                <a:gd name="T9" fmla="*/ 110 h 110"/>
              </a:gdLst>
              <a:ahLst/>
              <a:cxnLst>
                <a:cxn ang="0">
                  <a:pos x="T0" y="T1"/>
                </a:cxn>
                <a:cxn ang="0">
                  <a:pos x="T2" y="T3"/>
                </a:cxn>
                <a:cxn ang="0">
                  <a:pos x="T4" y="T5"/>
                </a:cxn>
                <a:cxn ang="0">
                  <a:pos x="T6" y="T7"/>
                </a:cxn>
                <a:cxn ang="0">
                  <a:pos x="T8" y="T9"/>
                </a:cxn>
              </a:cxnLst>
              <a:rect l="0" t="0" r="r" b="b"/>
              <a:pathLst>
                <a:path w="62" h="110">
                  <a:moveTo>
                    <a:pt x="36" y="110"/>
                  </a:moveTo>
                  <a:lnTo>
                    <a:pt x="0" y="100"/>
                  </a:lnTo>
                  <a:lnTo>
                    <a:pt x="24" y="0"/>
                  </a:lnTo>
                  <a:lnTo>
                    <a:pt x="62" y="8"/>
                  </a:lnTo>
                  <a:lnTo>
                    <a:pt x="36" y="110"/>
                  </a:lnTo>
                  <a:close/>
                </a:path>
              </a:pathLst>
            </a:cu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31" name="Freeform 42">
              <a:extLst>
                <a:ext uri="{FF2B5EF4-FFF2-40B4-BE49-F238E27FC236}">
                  <a16:creationId xmlns:a16="http://schemas.microsoft.com/office/drawing/2014/main" id="{061E1F97-2CFB-4885-B554-61339115AB83}"/>
                </a:ext>
              </a:extLst>
            </p:cNvPr>
            <p:cNvSpPr>
              <a:spLocks/>
            </p:cNvSpPr>
            <p:nvPr/>
          </p:nvSpPr>
          <p:spPr bwMode="auto">
            <a:xfrm>
              <a:off x="5688" y="2061"/>
              <a:ext cx="204" cy="183"/>
            </a:xfrm>
            <a:custGeom>
              <a:avLst/>
              <a:gdLst>
                <a:gd name="T0" fmla="*/ 50 w 118"/>
                <a:gd name="T1" fmla="*/ 28 h 106"/>
                <a:gd name="T2" fmla="*/ 7 w 118"/>
                <a:gd name="T3" fmla="*/ 51 h 106"/>
                <a:gd name="T4" fmla="*/ 4 w 118"/>
                <a:gd name="T5" fmla="*/ 62 h 106"/>
                <a:gd name="T6" fmla="*/ 4 w 118"/>
                <a:gd name="T7" fmla="*/ 62 h 106"/>
                <a:gd name="T8" fmla="*/ 15 w 118"/>
                <a:gd name="T9" fmla="*/ 66 h 106"/>
                <a:gd name="T10" fmla="*/ 42 w 118"/>
                <a:gd name="T11" fmla="*/ 51 h 106"/>
                <a:gd name="T12" fmla="*/ 6 w 118"/>
                <a:gd name="T13" fmla="*/ 71 h 106"/>
                <a:gd name="T14" fmla="*/ 2 w 118"/>
                <a:gd name="T15" fmla="*/ 82 h 106"/>
                <a:gd name="T16" fmla="*/ 2 w 118"/>
                <a:gd name="T17" fmla="*/ 82 h 106"/>
                <a:gd name="T18" fmla="*/ 14 w 118"/>
                <a:gd name="T19" fmla="*/ 85 h 106"/>
                <a:gd name="T20" fmla="*/ 50 w 118"/>
                <a:gd name="T21" fmla="*/ 66 h 106"/>
                <a:gd name="T22" fmla="*/ 23 w 118"/>
                <a:gd name="T23" fmla="*/ 80 h 106"/>
                <a:gd name="T24" fmla="*/ 20 w 118"/>
                <a:gd name="T25" fmla="*/ 91 h 106"/>
                <a:gd name="T26" fmla="*/ 20 w 118"/>
                <a:gd name="T27" fmla="*/ 91 h 106"/>
                <a:gd name="T28" fmla="*/ 31 w 118"/>
                <a:gd name="T29" fmla="*/ 95 h 106"/>
                <a:gd name="T30" fmla="*/ 58 w 118"/>
                <a:gd name="T31" fmla="*/ 80 h 106"/>
                <a:gd name="T32" fmla="*/ 41 w 118"/>
                <a:gd name="T33" fmla="*/ 89 h 106"/>
                <a:gd name="T34" fmla="*/ 37 w 118"/>
                <a:gd name="T35" fmla="*/ 101 h 106"/>
                <a:gd name="T36" fmla="*/ 37 w 118"/>
                <a:gd name="T37" fmla="*/ 101 h 106"/>
                <a:gd name="T38" fmla="*/ 49 w 118"/>
                <a:gd name="T39" fmla="*/ 104 h 106"/>
                <a:gd name="T40" fmla="*/ 97 w 118"/>
                <a:gd name="T41" fmla="*/ 77 h 106"/>
                <a:gd name="T42" fmla="*/ 109 w 118"/>
                <a:gd name="T43" fmla="*/ 67 h 106"/>
                <a:gd name="T44" fmla="*/ 118 w 118"/>
                <a:gd name="T45" fmla="*/ 53 h 106"/>
                <a:gd name="T46" fmla="*/ 89 w 118"/>
                <a:gd name="T4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106">
                  <a:moveTo>
                    <a:pt x="50" y="28"/>
                  </a:moveTo>
                  <a:cubicBezTo>
                    <a:pt x="7" y="51"/>
                    <a:pt x="7" y="51"/>
                    <a:pt x="7" y="51"/>
                  </a:cubicBezTo>
                  <a:cubicBezTo>
                    <a:pt x="3" y="53"/>
                    <a:pt x="2" y="58"/>
                    <a:pt x="4" y="62"/>
                  </a:cubicBezTo>
                  <a:cubicBezTo>
                    <a:pt x="4" y="62"/>
                    <a:pt x="4" y="62"/>
                    <a:pt x="4" y="62"/>
                  </a:cubicBezTo>
                  <a:cubicBezTo>
                    <a:pt x="6" y="66"/>
                    <a:pt x="11" y="68"/>
                    <a:pt x="15" y="66"/>
                  </a:cubicBezTo>
                  <a:cubicBezTo>
                    <a:pt x="42" y="51"/>
                    <a:pt x="42" y="51"/>
                    <a:pt x="42" y="51"/>
                  </a:cubicBezTo>
                  <a:cubicBezTo>
                    <a:pt x="6" y="71"/>
                    <a:pt x="6" y="71"/>
                    <a:pt x="6" y="71"/>
                  </a:cubicBezTo>
                  <a:cubicBezTo>
                    <a:pt x="2" y="73"/>
                    <a:pt x="0" y="78"/>
                    <a:pt x="2" y="82"/>
                  </a:cubicBezTo>
                  <a:cubicBezTo>
                    <a:pt x="2" y="82"/>
                    <a:pt x="2" y="82"/>
                    <a:pt x="2" y="82"/>
                  </a:cubicBezTo>
                  <a:cubicBezTo>
                    <a:pt x="5" y="86"/>
                    <a:pt x="10" y="88"/>
                    <a:pt x="14" y="85"/>
                  </a:cubicBezTo>
                  <a:cubicBezTo>
                    <a:pt x="50" y="66"/>
                    <a:pt x="50" y="66"/>
                    <a:pt x="50" y="66"/>
                  </a:cubicBezTo>
                  <a:cubicBezTo>
                    <a:pt x="23" y="80"/>
                    <a:pt x="23" y="80"/>
                    <a:pt x="23" y="80"/>
                  </a:cubicBezTo>
                  <a:cubicBezTo>
                    <a:pt x="19" y="82"/>
                    <a:pt x="18" y="87"/>
                    <a:pt x="20" y="91"/>
                  </a:cubicBezTo>
                  <a:cubicBezTo>
                    <a:pt x="20" y="91"/>
                    <a:pt x="20" y="91"/>
                    <a:pt x="20" y="91"/>
                  </a:cubicBezTo>
                  <a:cubicBezTo>
                    <a:pt x="22" y="95"/>
                    <a:pt x="27" y="97"/>
                    <a:pt x="31" y="95"/>
                  </a:cubicBezTo>
                  <a:cubicBezTo>
                    <a:pt x="58" y="80"/>
                    <a:pt x="58" y="80"/>
                    <a:pt x="58" y="80"/>
                  </a:cubicBezTo>
                  <a:cubicBezTo>
                    <a:pt x="41" y="89"/>
                    <a:pt x="41" y="89"/>
                    <a:pt x="41" y="89"/>
                  </a:cubicBezTo>
                  <a:cubicBezTo>
                    <a:pt x="37" y="91"/>
                    <a:pt x="35" y="96"/>
                    <a:pt x="37" y="101"/>
                  </a:cubicBezTo>
                  <a:cubicBezTo>
                    <a:pt x="37" y="101"/>
                    <a:pt x="37" y="101"/>
                    <a:pt x="37" y="101"/>
                  </a:cubicBezTo>
                  <a:cubicBezTo>
                    <a:pt x="40" y="105"/>
                    <a:pt x="45" y="106"/>
                    <a:pt x="49" y="104"/>
                  </a:cubicBezTo>
                  <a:cubicBezTo>
                    <a:pt x="97" y="77"/>
                    <a:pt x="97" y="77"/>
                    <a:pt x="97" y="77"/>
                  </a:cubicBezTo>
                  <a:cubicBezTo>
                    <a:pt x="102" y="75"/>
                    <a:pt x="106" y="71"/>
                    <a:pt x="109" y="67"/>
                  </a:cubicBezTo>
                  <a:cubicBezTo>
                    <a:pt x="118" y="53"/>
                    <a:pt x="118" y="53"/>
                    <a:pt x="118" y="53"/>
                  </a:cubicBezTo>
                  <a:cubicBezTo>
                    <a:pt x="89" y="0"/>
                    <a:pt x="89" y="0"/>
                    <a:pt x="89" y="0"/>
                  </a:cubicBezTo>
                </a:path>
              </a:pathLst>
            </a:cu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32" name="Freeform 43">
              <a:extLst>
                <a:ext uri="{FF2B5EF4-FFF2-40B4-BE49-F238E27FC236}">
                  <a16:creationId xmlns:a16="http://schemas.microsoft.com/office/drawing/2014/main" id="{F93FFAFE-7954-4F1F-A14D-E008E418D8B3}"/>
                </a:ext>
              </a:extLst>
            </p:cNvPr>
            <p:cNvSpPr>
              <a:spLocks/>
            </p:cNvSpPr>
            <p:nvPr/>
          </p:nvSpPr>
          <p:spPr bwMode="auto">
            <a:xfrm>
              <a:off x="5681" y="2180"/>
              <a:ext cx="10" cy="7"/>
            </a:xfrm>
            <a:custGeom>
              <a:avLst/>
              <a:gdLst>
                <a:gd name="T0" fmla="*/ 6 w 6"/>
                <a:gd name="T1" fmla="*/ 4 h 4"/>
                <a:gd name="T2" fmla="*/ 0 w 6"/>
                <a:gd name="T3" fmla="*/ 0 h 4"/>
              </a:gdLst>
              <a:ahLst/>
              <a:cxnLst>
                <a:cxn ang="0">
                  <a:pos x="T0" y="T1"/>
                </a:cxn>
                <a:cxn ang="0">
                  <a:pos x="T2" y="T3"/>
                </a:cxn>
              </a:cxnLst>
              <a:rect l="0" t="0" r="r" b="b"/>
              <a:pathLst>
                <a:path w="6" h="4">
                  <a:moveTo>
                    <a:pt x="6" y="4"/>
                  </a:moveTo>
                  <a:cubicBezTo>
                    <a:pt x="4" y="3"/>
                    <a:pt x="2" y="2"/>
                    <a:pt x="0" y="0"/>
                  </a:cubicBezTo>
                </a:path>
              </a:pathLst>
            </a:cu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33" name="Freeform 44">
              <a:extLst>
                <a:ext uri="{FF2B5EF4-FFF2-40B4-BE49-F238E27FC236}">
                  <a16:creationId xmlns:a16="http://schemas.microsoft.com/office/drawing/2014/main" id="{CB5F2691-39DB-4FB5-A6E0-8B78368F0117}"/>
                </a:ext>
              </a:extLst>
            </p:cNvPr>
            <p:cNvSpPr>
              <a:spLocks/>
            </p:cNvSpPr>
            <p:nvPr/>
          </p:nvSpPr>
          <p:spPr bwMode="auto">
            <a:xfrm>
              <a:off x="5691" y="2187"/>
              <a:ext cx="2" cy="0"/>
            </a:xfrm>
            <a:custGeom>
              <a:avLst/>
              <a:gdLst>
                <a:gd name="T0" fmla="*/ 1 w 1"/>
                <a:gd name="T1" fmla="*/ 0 w 1"/>
              </a:gdLst>
              <a:ahLst/>
              <a:cxnLst>
                <a:cxn ang="0">
                  <a:pos x="T0" y="0"/>
                </a:cxn>
                <a:cxn ang="0">
                  <a:pos x="T1" y="0"/>
                </a:cxn>
              </a:cxnLst>
              <a:rect l="0" t="0" r="r" b="b"/>
              <a:pathLst>
                <a:path w="1">
                  <a:moveTo>
                    <a:pt x="1" y="0"/>
                  </a:moveTo>
                  <a:cubicBezTo>
                    <a:pt x="1" y="0"/>
                    <a:pt x="0" y="0"/>
                    <a:pt x="0" y="0"/>
                  </a:cubicBezTo>
                </a:path>
              </a:pathLst>
            </a:cu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34" name="Freeform 45">
              <a:extLst>
                <a:ext uri="{FF2B5EF4-FFF2-40B4-BE49-F238E27FC236}">
                  <a16:creationId xmlns:a16="http://schemas.microsoft.com/office/drawing/2014/main" id="{EBC673A6-4E46-4A5E-8872-7C2E01B51549}"/>
                </a:ext>
              </a:extLst>
            </p:cNvPr>
            <p:cNvSpPr>
              <a:spLocks/>
            </p:cNvSpPr>
            <p:nvPr/>
          </p:nvSpPr>
          <p:spPr bwMode="auto">
            <a:xfrm>
              <a:off x="5793" y="2061"/>
              <a:ext cx="49" cy="7"/>
            </a:xfrm>
            <a:custGeom>
              <a:avLst/>
              <a:gdLst>
                <a:gd name="T0" fmla="*/ 28 w 28"/>
                <a:gd name="T1" fmla="*/ 0 h 4"/>
                <a:gd name="T2" fmla="*/ 12 w 28"/>
                <a:gd name="T3" fmla="*/ 1 h 4"/>
                <a:gd name="T4" fmla="*/ 0 w 28"/>
                <a:gd name="T5" fmla="*/ 4 h 4"/>
              </a:gdLst>
              <a:ahLst/>
              <a:cxnLst>
                <a:cxn ang="0">
                  <a:pos x="T0" y="T1"/>
                </a:cxn>
                <a:cxn ang="0">
                  <a:pos x="T2" y="T3"/>
                </a:cxn>
                <a:cxn ang="0">
                  <a:pos x="T4" y="T5"/>
                </a:cxn>
              </a:cxnLst>
              <a:rect l="0" t="0" r="r" b="b"/>
              <a:pathLst>
                <a:path w="28" h="4">
                  <a:moveTo>
                    <a:pt x="28" y="0"/>
                  </a:moveTo>
                  <a:cubicBezTo>
                    <a:pt x="12" y="1"/>
                    <a:pt x="12" y="1"/>
                    <a:pt x="12" y="1"/>
                  </a:cubicBezTo>
                  <a:cubicBezTo>
                    <a:pt x="8" y="1"/>
                    <a:pt x="4" y="2"/>
                    <a:pt x="0" y="4"/>
                  </a:cubicBezTo>
                </a:path>
              </a:pathLst>
            </a:cu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35" name="Freeform 46">
              <a:extLst>
                <a:ext uri="{FF2B5EF4-FFF2-40B4-BE49-F238E27FC236}">
                  <a16:creationId xmlns:a16="http://schemas.microsoft.com/office/drawing/2014/main" id="{4BB05F78-AD97-4BD0-8070-2C48D6EDFE09}"/>
                </a:ext>
              </a:extLst>
            </p:cNvPr>
            <p:cNvSpPr>
              <a:spLocks/>
            </p:cNvSpPr>
            <p:nvPr/>
          </p:nvSpPr>
          <p:spPr bwMode="auto">
            <a:xfrm>
              <a:off x="5648" y="2052"/>
              <a:ext cx="177" cy="128"/>
            </a:xfrm>
            <a:custGeom>
              <a:avLst/>
              <a:gdLst>
                <a:gd name="T0" fmla="*/ 34 w 102"/>
                <a:gd name="T1" fmla="*/ 37 h 74"/>
                <a:gd name="T2" fmla="*/ 67 w 102"/>
                <a:gd name="T3" fmla="*/ 23 h 74"/>
                <a:gd name="T4" fmla="*/ 67 w 102"/>
                <a:gd name="T5" fmla="*/ 23 h 74"/>
                <a:gd name="T6" fmla="*/ 91 w 102"/>
                <a:gd name="T7" fmla="*/ 29 h 74"/>
                <a:gd name="T8" fmla="*/ 101 w 102"/>
                <a:gd name="T9" fmla="*/ 23 h 74"/>
                <a:gd name="T10" fmla="*/ 101 w 102"/>
                <a:gd name="T11" fmla="*/ 23 h 74"/>
                <a:gd name="T12" fmla="*/ 95 w 102"/>
                <a:gd name="T13" fmla="*/ 13 h 74"/>
                <a:gd name="T14" fmla="*/ 52 w 102"/>
                <a:gd name="T15" fmla="*/ 2 h 74"/>
                <a:gd name="T16" fmla="*/ 37 w 102"/>
                <a:gd name="T17" fmla="*/ 1 h 74"/>
                <a:gd name="T18" fmla="*/ 15 w 102"/>
                <a:gd name="T19" fmla="*/ 3 h 74"/>
                <a:gd name="T20" fmla="*/ 0 w 102"/>
                <a:gd name="T21" fmla="*/ 62 h 74"/>
                <a:gd name="T22" fmla="*/ 19 w 102"/>
                <a:gd name="T2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74">
                  <a:moveTo>
                    <a:pt x="34" y="37"/>
                  </a:moveTo>
                  <a:cubicBezTo>
                    <a:pt x="47" y="37"/>
                    <a:pt x="58" y="34"/>
                    <a:pt x="67" y="23"/>
                  </a:cubicBezTo>
                  <a:cubicBezTo>
                    <a:pt x="67" y="23"/>
                    <a:pt x="67" y="23"/>
                    <a:pt x="67" y="23"/>
                  </a:cubicBezTo>
                  <a:cubicBezTo>
                    <a:pt x="91" y="29"/>
                    <a:pt x="91" y="29"/>
                    <a:pt x="91" y="29"/>
                  </a:cubicBezTo>
                  <a:cubicBezTo>
                    <a:pt x="96" y="30"/>
                    <a:pt x="100" y="27"/>
                    <a:pt x="101" y="23"/>
                  </a:cubicBezTo>
                  <a:cubicBezTo>
                    <a:pt x="101" y="23"/>
                    <a:pt x="101" y="23"/>
                    <a:pt x="101" y="23"/>
                  </a:cubicBezTo>
                  <a:cubicBezTo>
                    <a:pt x="102" y="18"/>
                    <a:pt x="100" y="14"/>
                    <a:pt x="95" y="13"/>
                  </a:cubicBezTo>
                  <a:cubicBezTo>
                    <a:pt x="52" y="2"/>
                    <a:pt x="52" y="2"/>
                    <a:pt x="52" y="2"/>
                  </a:cubicBezTo>
                  <a:cubicBezTo>
                    <a:pt x="47" y="1"/>
                    <a:pt x="42" y="0"/>
                    <a:pt x="37" y="1"/>
                  </a:cubicBezTo>
                  <a:cubicBezTo>
                    <a:pt x="15" y="3"/>
                    <a:pt x="15" y="3"/>
                    <a:pt x="15" y="3"/>
                  </a:cubicBezTo>
                  <a:cubicBezTo>
                    <a:pt x="0" y="62"/>
                    <a:pt x="0" y="62"/>
                    <a:pt x="0" y="62"/>
                  </a:cubicBezTo>
                  <a:cubicBezTo>
                    <a:pt x="19" y="74"/>
                    <a:pt x="19" y="74"/>
                    <a:pt x="19" y="74"/>
                  </a:cubicBezTo>
                </a:path>
              </a:pathLst>
            </a:custGeom>
            <a:noFill/>
            <a:ln w="1905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grpSp>
      <p:grpSp>
        <p:nvGrpSpPr>
          <p:cNvPr id="36" name="Group 49">
            <a:extLst>
              <a:ext uri="{FF2B5EF4-FFF2-40B4-BE49-F238E27FC236}">
                <a16:creationId xmlns:a16="http://schemas.microsoft.com/office/drawing/2014/main" id="{8AEA8F73-8AD7-4E0A-BF47-9385BD385D6D}"/>
              </a:ext>
            </a:extLst>
          </p:cNvPr>
          <p:cNvGrpSpPr>
            <a:grpSpLocks noChangeAspect="1"/>
          </p:cNvGrpSpPr>
          <p:nvPr userDrawn="1"/>
        </p:nvGrpSpPr>
        <p:grpSpPr bwMode="auto">
          <a:xfrm>
            <a:off x="7794858" y="2017589"/>
            <a:ext cx="886505" cy="881994"/>
            <a:chOff x="6691" y="1925"/>
            <a:chExt cx="393" cy="391"/>
          </a:xfrm>
        </p:grpSpPr>
        <p:sp>
          <p:nvSpPr>
            <p:cNvPr id="37" name="Freeform 50">
              <a:extLst>
                <a:ext uri="{FF2B5EF4-FFF2-40B4-BE49-F238E27FC236}">
                  <a16:creationId xmlns:a16="http://schemas.microsoft.com/office/drawing/2014/main" id="{3AE13995-F3C4-45A9-A442-DA73B68AA8D2}"/>
                </a:ext>
              </a:extLst>
            </p:cNvPr>
            <p:cNvSpPr>
              <a:spLocks/>
            </p:cNvSpPr>
            <p:nvPr/>
          </p:nvSpPr>
          <p:spPr bwMode="auto">
            <a:xfrm>
              <a:off x="6691" y="1925"/>
              <a:ext cx="393" cy="391"/>
            </a:xfrm>
            <a:custGeom>
              <a:avLst/>
              <a:gdLst>
                <a:gd name="T0" fmla="*/ 147 w 227"/>
                <a:gd name="T1" fmla="*/ 34 h 227"/>
                <a:gd name="T2" fmla="*/ 127 w 227"/>
                <a:gd name="T3" fmla="*/ 34 h 227"/>
                <a:gd name="T4" fmla="*/ 114 w 227"/>
                <a:gd name="T5" fmla="*/ 58 h 227"/>
                <a:gd name="T6" fmla="*/ 100 w 227"/>
                <a:gd name="T7" fmla="*/ 34 h 227"/>
                <a:gd name="T8" fmla="*/ 68 w 227"/>
                <a:gd name="T9" fmla="*/ 34 h 227"/>
                <a:gd name="T10" fmla="*/ 97 w 227"/>
                <a:gd name="T11" fmla="*/ 84 h 227"/>
                <a:gd name="T12" fmla="*/ 131 w 227"/>
                <a:gd name="T13" fmla="*/ 84 h 227"/>
                <a:gd name="T14" fmla="*/ 170 w 227"/>
                <a:gd name="T15" fmla="*/ 15 h 227"/>
                <a:gd name="T16" fmla="*/ 170 w 227"/>
                <a:gd name="T17" fmla="*/ 15 h 227"/>
                <a:gd name="T18" fmla="*/ 227 w 227"/>
                <a:gd name="T19" fmla="*/ 114 h 227"/>
                <a:gd name="T20" fmla="*/ 114 w 227"/>
                <a:gd name="T21" fmla="*/ 227 h 227"/>
                <a:gd name="T22" fmla="*/ 0 w 227"/>
                <a:gd name="T23" fmla="*/ 114 h 227"/>
                <a:gd name="T24" fmla="*/ 114 w 227"/>
                <a:gd name="T25" fmla="*/ 0 h 227"/>
                <a:gd name="T26" fmla="*/ 149 w 227"/>
                <a:gd name="T27" fmla="*/ 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7" h="227">
                  <a:moveTo>
                    <a:pt x="147" y="34"/>
                  </a:moveTo>
                  <a:cubicBezTo>
                    <a:pt x="127" y="34"/>
                    <a:pt x="127" y="34"/>
                    <a:pt x="127" y="34"/>
                  </a:cubicBezTo>
                  <a:cubicBezTo>
                    <a:pt x="114" y="58"/>
                    <a:pt x="114" y="58"/>
                    <a:pt x="114" y="58"/>
                  </a:cubicBezTo>
                  <a:cubicBezTo>
                    <a:pt x="100" y="34"/>
                    <a:pt x="100" y="34"/>
                    <a:pt x="100" y="34"/>
                  </a:cubicBezTo>
                  <a:cubicBezTo>
                    <a:pt x="68" y="34"/>
                    <a:pt x="68" y="34"/>
                    <a:pt x="68" y="34"/>
                  </a:cubicBezTo>
                  <a:cubicBezTo>
                    <a:pt x="97" y="84"/>
                    <a:pt x="97" y="84"/>
                    <a:pt x="97" y="84"/>
                  </a:cubicBezTo>
                  <a:cubicBezTo>
                    <a:pt x="131" y="84"/>
                    <a:pt x="131" y="84"/>
                    <a:pt x="131" y="84"/>
                  </a:cubicBezTo>
                  <a:cubicBezTo>
                    <a:pt x="170" y="15"/>
                    <a:pt x="170" y="15"/>
                    <a:pt x="170" y="15"/>
                  </a:cubicBezTo>
                  <a:cubicBezTo>
                    <a:pt x="170" y="15"/>
                    <a:pt x="170" y="15"/>
                    <a:pt x="170" y="15"/>
                  </a:cubicBezTo>
                  <a:cubicBezTo>
                    <a:pt x="204" y="35"/>
                    <a:pt x="227" y="72"/>
                    <a:pt x="227" y="114"/>
                  </a:cubicBezTo>
                  <a:cubicBezTo>
                    <a:pt x="227" y="176"/>
                    <a:pt x="176" y="227"/>
                    <a:pt x="114" y="227"/>
                  </a:cubicBezTo>
                  <a:cubicBezTo>
                    <a:pt x="51" y="227"/>
                    <a:pt x="0" y="176"/>
                    <a:pt x="0" y="114"/>
                  </a:cubicBezTo>
                  <a:cubicBezTo>
                    <a:pt x="0" y="51"/>
                    <a:pt x="51" y="0"/>
                    <a:pt x="114" y="0"/>
                  </a:cubicBezTo>
                  <a:cubicBezTo>
                    <a:pt x="126" y="0"/>
                    <a:pt x="138" y="2"/>
                    <a:pt x="149" y="6"/>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38" name="Oval 51">
              <a:extLst>
                <a:ext uri="{FF2B5EF4-FFF2-40B4-BE49-F238E27FC236}">
                  <a16:creationId xmlns:a16="http://schemas.microsoft.com/office/drawing/2014/main" id="{88411C0D-DB32-4110-8177-394835BB33A6}"/>
                </a:ext>
              </a:extLst>
            </p:cNvPr>
            <p:cNvSpPr>
              <a:spLocks noChangeArrowheads="1"/>
            </p:cNvSpPr>
            <p:nvPr/>
          </p:nvSpPr>
          <p:spPr bwMode="auto">
            <a:xfrm>
              <a:off x="6809" y="2101"/>
              <a:ext cx="158" cy="156"/>
            </a:xfrm>
            <a:prstGeom prst="ellipse">
              <a:avLst/>
            </a:prstGeom>
            <a:noFill/>
            <a:ln w="19050" cap="sq">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39" name="Oval 52">
              <a:extLst>
                <a:ext uri="{FF2B5EF4-FFF2-40B4-BE49-F238E27FC236}">
                  <a16:creationId xmlns:a16="http://schemas.microsoft.com/office/drawing/2014/main" id="{9A2E9E04-D291-4238-8B39-333FC889BBAA}"/>
                </a:ext>
              </a:extLst>
            </p:cNvPr>
            <p:cNvSpPr>
              <a:spLocks noChangeArrowheads="1"/>
            </p:cNvSpPr>
            <p:nvPr/>
          </p:nvSpPr>
          <p:spPr bwMode="auto">
            <a:xfrm>
              <a:off x="6830" y="2121"/>
              <a:ext cx="118" cy="117"/>
            </a:xfrm>
            <a:prstGeom prst="ellipse">
              <a:avLst/>
            </a:prstGeom>
            <a:noFill/>
            <a:ln w="19050" cap="sq">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40" name="Rectangle 53">
              <a:extLst>
                <a:ext uri="{FF2B5EF4-FFF2-40B4-BE49-F238E27FC236}">
                  <a16:creationId xmlns:a16="http://schemas.microsoft.com/office/drawing/2014/main" id="{ED8F69F3-5204-4439-9A2F-E9EDA8B8831E}"/>
                </a:ext>
              </a:extLst>
            </p:cNvPr>
            <p:cNvSpPr>
              <a:spLocks noChangeArrowheads="1"/>
            </p:cNvSpPr>
            <p:nvPr/>
          </p:nvSpPr>
          <p:spPr bwMode="auto">
            <a:xfrm>
              <a:off x="6849" y="2069"/>
              <a:ext cx="78" cy="19"/>
            </a:xfrm>
            <a:prstGeom prst="rect">
              <a:avLst/>
            </a:prstGeom>
            <a:noFill/>
            <a:ln w="19050" cap="sq">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grpSp>
      <p:cxnSp>
        <p:nvCxnSpPr>
          <p:cNvPr id="41" name="Conector reto 146">
            <a:extLst>
              <a:ext uri="{FF2B5EF4-FFF2-40B4-BE49-F238E27FC236}">
                <a16:creationId xmlns:a16="http://schemas.microsoft.com/office/drawing/2014/main" id="{2312EB07-A6C6-4375-8416-F25E42B53E0F}"/>
              </a:ext>
            </a:extLst>
          </p:cNvPr>
          <p:cNvCxnSpPr>
            <a:cxnSpLocks/>
          </p:cNvCxnSpPr>
          <p:nvPr userDrawn="1"/>
        </p:nvCxnSpPr>
        <p:spPr>
          <a:xfrm>
            <a:off x="1656165" y="3969453"/>
            <a:ext cx="31123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2" name="Conector reto 146">
            <a:extLst>
              <a:ext uri="{FF2B5EF4-FFF2-40B4-BE49-F238E27FC236}">
                <a16:creationId xmlns:a16="http://schemas.microsoft.com/office/drawing/2014/main" id="{500252C2-E50A-44D8-812F-775BF6142AC4}"/>
              </a:ext>
            </a:extLst>
          </p:cNvPr>
          <p:cNvCxnSpPr>
            <a:cxnSpLocks/>
          </p:cNvCxnSpPr>
          <p:nvPr userDrawn="1"/>
        </p:nvCxnSpPr>
        <p:spPr>
          <a:xfrm>
            <a:off x="3798275" y="3969453"/>
            <a:ext cx="31123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3" name="Conector reto 146">
            <a:extLst>
              <a:ext uri="{FF2B5EF4-FFF2-40B4-BE49-F238E27FC236}">
                <a16:creationId xmlns:a16="http://schemas.microsoft.com/office/drawing/2014/main" id="{90F6F8A6-8987-467D-A026-56167A93E570}"/>
              </a:ext>
            </a:extLst>
          </p:cNvPr>
          <p:cNvCxnSpPr>
            <a:cxnSpLocks/>
          </p:cNvCxnSpPr>
          <p:nvPr userDrawn="1"/>
        </p:nvCxnSpPr>
        <p:spPr>
          <a:xfrm>
            <a:off x="5940385" y="3994744"/>
            <a:ext cx="31123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Conector reto 146">
            <a:extLst>
              <a:ext uri="{FF2B5EF4-FFF2-40B4-BE49-F238E27FC236}">
                <a16:creationId xmlns:a16="http://schemas.microsoft.com/office/drawing/2014/main" id="{31300619-151E-47B5-91B1-BD24C8A99D57}"/>
              </a:ext>
            </a:extLst>
          </p:cNvPr>
          <p:cNvCxnSpPr/>
          <p:nvPr userDrawn="1"/>
        </p:nvCxnSpPr>
        <p:spPr>
          <a:xfrm>
            <a:off x="8082495" y="3952734"/>
            <a:ext cx="3112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5" name="Title 3">
            <a:extLst>
              <a:ext uri="{FF2B5EF4-FFF2-40B4-BE49-F238E27FC236}">
                <a16:creationId xmlns:a16="http://schemas.microsoft.com/office/drawing/2014/main" id="{C5F371DE-F2AF-4BAC-8289-FE43D5C307F9}"/>
              </a:ext>
            </a:extLst>
          </p:cNvPr>
          <p:cNvSpPr txBox="1">
            <a:spLocks/>
          </p:cNvSpPr>
          <p:nvPr userDrawn="1"/>
        </p:nvSpPr>
        <p:spPr>
          <a:xfrm>
            <a:off x="9309220" y="2988003"/>
            <a:ext cx="2142000" cy="881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pt-BR"/>
            </a:defPPr>
            <a:lvl1pPr marR="0" lvl="0" indent="0" algn="ctr" fontAlgn="auto">
              <a:lnSpc>
                <a:spcPct val="100000"/>
              </a:lnSpc>
              <a:spcBef>
                <a:spcPts val="0"/>
              </a:spcBef>
              <a:spcAft>
                <a:spcPts val="0"/>
              </a:spcAft>
              <a:buClrTx/>
              <a:buSzTx/>
              <a:buFontTx/>
              <a:buNone/>
              <a:tabLst/>
              <a:defRPr kumimoji="0" sz="1600" b="0" i="0" u="none" strike="noStrike" cap="none" spc="0" normalizeH="0" baseline="0">
                <a:ln>
                  <a:noFill/>
                </a:ln>
                <a:solidFill>
                  <a:srgbClr val="716E6A"/>
                </a:solidFill>
                <a:effectLst/>
                <a:uLnTx/>
                <a:uFillTx/>
                <a:latin typeface="GenesisCare San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2400" b="0" i="0" u="none" strike="noStrike" kern="1200" cap="none" spc="-50" normalizeH="0" baseline="0" noProof="0" dirty="0">
                <a:ln>
                  <a:noFill/>
                </a:ln>
                <a:solidFill>
                  <a:srgbClr val="00BF6F"/>
                </a:solidFill>
                <a:effectLst/>
                <a:uLnTx/>
                <a:uFillTx/>
                <a:latin typeface="GenesisCare Sans Black" panose="00000A00000000000000" pitchFamily="2" charset="0"/>
                <a:ea typeface="+mn-ea"/>
                <a:cs typeface="+mn-cs"/>
              </a:rPr>
              <a:t>Integrity always</a:t>
            </a:r>
          </a:p>
        </p:txBody>
      </p:sp>
      <p:cxnSp>
        <p:nvCxnSpPr>
          <p:cNvPr id="46" name="Conector reto 146">
            <a:extLst>
              <a:ext uri="{FF2B5EF4-FFF2-40B4-BE49-F238E27FC236}">
                <a16:creationId xmlns:a16="http://schemas.microsoft.com/office/drawing/2014/main" id="{D3959307-49C6-4868-9FD3-7089CA7876A6}"/>
              </a:ext>
            </a:extLst>
          </p:cNvPr>
          <p:cNvCxnSpPr>
            <a:cxnSpLocks/>
          </p:cNvCxnSpPr>
          <p:nvPr userDrawn="1"/>
        </p:nvCxnSpPr>
        <p:spPr>
          <a:xfrm>
            <a:off x="10224605" y="3952734"/>
            <a:ext cx="31123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47" name="Table 46">
            <a:extLst>
              <a:ext uri="{FF2B5EF4-FFF2-40B4-BE49-F238E27FC236}">
                <a16:creationId xmlns:a16="http://schemas.microsoft.com/office/drawing/2014/main" id="{37695017-77BA-4F27-8E1D-DF230C516D9C}"/>
              </a:ext>
            </a:extLst>
          </p:cNvPr>
          <p:cNvGraphicFramePr>
            <a:graphicFrameLocks noGrp="1"/>
          </p:cNvGraphicFramePr>
          <p:nvPr userDrawn="1">
            <p:extLst>
              <p:ext uri="{D42A27DB-BD31-4B8C-83A1-F6EECF244321}">
                <p14:modId xmlns:p14="http://schemas.microsoft.com/office/powerpoint/2010/main" val="826504916"/>
              </p:ext>
            </p:extLst>
          </p:nvPr>
        </p:nvGraphicFramePr>
        <p:xfrm>
          <a:off x="738193" y="4130480"/>
          <a:ext cx="10910470" cy="1269841"/>
        </p:xfrm>
        <a:graphic>
          <a:graphicData uri="http://schemas.openxmlformats.org/drawingml/2006/table">
            <a:tbl>
              <a:tblPr firstRow="1" bandRow="1">
                <a:tableStyleId>{2D5ABB26-0587-4C30-8999-92F81FD0307C}</a:tableStyleId>
              </a:tblPr>
              <a:tblGrid>
                <a:gridCol w="2182094">
                  <a:extLst>
                    <a:ext uri="{9D8B030D-6E8A-4147-A177-3AD203B41FA5}">
                      <a16:colId xmlns:a16="http://schemas.microsoft.com/office/drawing/2014/main" val="2892469275"/>
                    </a:ext>
                  </a:extLst>
                </a:gridCol>
                <a:gridCol w="2182094">
                  <a:extLst>
                    <a:ext uri="{9D8B030D-6E8A-4147-A177-3AD203B41FA5}">
                      <a16:colId xmlns:a16="http://schemas.microsoft.com/office/drawing/2014/main" val="3582689837"/>
                    </a:ext>
                  </a:extLst>
                </a:gridCol>
                <a:gridCol w="2182094">
                  <a:extLst>
                    <a:ext uri="{9D8B030D-6E8A-4147-A177-3AD203B41FA5}">
                      <a16:colId xmlns:a16="http://schemas.microsoft.com/office/drawing/2014/main" val="965648921"/>
                    </a:ext>
                  </a:extLst>
                </a:gridCol>
                <a:gridCol w="2182094">
                  <a:extLst>
                    <a:ext uri="{9D8B030D-6E8A-4147-A177-3AD203B41FA5}">
                      <a16:colId xmlns:a16="http://schemas.microsoft.com/office/drawing/2014/main" val="3510932217"/>
                    </a:ext>
                  </a:extLst>
                </a:gridCol>
                <a:gridCol w="2182094">
                  <a:extLst>
                    <a:ext uri="{9D8B030D-6E8A-4147-A177-3AD203B41FA5}">
                      <a16:colId xmlns:a16="http://schemas.microsoft.com/office/drawing/2014/main" val="1743139525"/>
                    </a:ext>
                  </a:extLst>
                </a:gridCol>
              </a:tblGrid>
              <a:tr h="1269841">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lang="en-US" sz="1400" b="0" dirty="0">
                        <a:solidFill>
                          <a:schemeClr val="accent5"/>
                        </a:solidFill>
                      </a:endParaRPr>
                    </a:p>
                  </a:txBody>
                  <a:tcPr marL="180000" marR="180000"/>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400" b="0" dirty="0">
                          <a:solidFill>
                            <a:schemeClr val="accent3"/>
                          </a:solidFill>
                        </a:rPr>
                        <a:t>We all contribute insightful, innovative ideas, both big</a:t>
                      </a:r>
                      <a:br>
                        <a:rPr lang="en-US" sz="1400" b="0" dirty="0">
                          <a:solidFill>
                            <a:schemeClr val="accent3"/>
                          </a:solidFill>
                        </a:rPr>
                      </a:br>
                      <a:r>
                        <a:rPr lang="en-US" sz="1400" b="0" dirty="0">
                          <a:solidFill>
                            <a:schemeClr val="accent3"/>
                          </a:solidFill>
                        </a:rPr>
                        <a:t>and small.</a:t>
                      </a:r>
                    </a:p>
                  </a:txBody>
                  <a:tcPr marL="180000" marR="180000"/>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400" b="0" dirty="0">
                          <a:solidFill>
                            <a:schemeClr val="accent4"/>
                          </a:solidFill>
                        </a:rPr>
                        <a:t>We work as one to achieve more, both inside and outside</a:t>
                      </a:r>
                      <a:br>
                        <a:rPr lang="en-US" sz="1400" b="0" dirty="0">
                          <a:solidFill>
                            <a:schemeClr val="accent4"/>
                          </a:solidFill>
                        </a:rPr>
                      </a:br>
                      <a:r>
                        <a:rPr lang="en-US" sz="1400" b="0" dirty="0">
                          <a:solidFill>
                            <a:schemeClr val="accent4"/>
                          </a:solidFill>
                        </a:rPr>
                        <a:t>of GenesisCare. </a:t>
                      </a:r>
                    </a:p>
                  </a:txBody>
                  <a:tcPr marL="180000" marR="180000"/>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400" b="0" dirty="0">
                          <a:solidFill>
                            <a:schemeClr val="accent6"/>
                          </a:solidFill>
                        </a:rPr>
                        <a:t>We dare to make ideas happen, to make the impossible</a:t>
                      </a:r>
                      <a:br>
                        <a:rPr lang="en-US" sz="1400" b="0" dirty="0">
                          <a:solidFill>
                            <a:schemeClr val="accent6"/>
                          </a:solidFill>
                        </a:rPr>
                      </a:br>
                      <a:r>
                        <a:rPr lang="en-US" sz="1400" b="0" dirty="0">
                          <a:solidFill>
                            <a:schemeClr val="accent6"/>
                          </a:solidFill>
                        </a:rPr>
                        <a:t>a reality.</a:t>
                      </a:r>
                    </a:p>
                  </a:txBody>
                  <a:tcPr marL="180000" marR="180000"/>
                </a:tc>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400" b="0" dirty="0">
                          <a:solidFill>
                            <a:schemeClr val="accent1"/>
                          </a:solidFill>
                        </a:rPr>
                        <a:t>We do the right thing for our patients,</a:t>
                      </a:r>
                      <a:br>
                        <a:rPr lang="en-US" sz="1400" b="0" dirty="0">
                          <a:solidFill>
                            <a:schemeClr val="accent1"/>
                          </a:solidFill>
                        </a:rPr>
                      </a:br>
                      <a:r>
                        <a:rPr lang="en-US" sz="1400" b="0" dirty="0">
                          <a:solidFill>
                            <a:schemeClr val="accent1"/>
                          </a:solidFill>
                        </a:rPr>
                        <a:t>our partners and</a:t>
                      </a:r>
                      <a:br>
                        <a:rPr lang="en-US" sz="1400" b="0" dirty="0">
                          <a:solidFill>
                            <a:schemeClr val="accent1"/>
                          </a:solidFill>
                        </a:rPr>
                      </a:br>
                      <a:r>
                        <a:rPr lang="en-US" sz="1400" b="0" dirty="0">
                          <a:solidFill>
                            <a:schemeClr val="accent1"/>
                          </a:solidFill>
                        </a:rPr>
                        <a:t>each other.</a:t>
                      </a:r>
                    </a:p>
                  </a:txBody>
                  <a:tcPr marL="180000" marR="180000"/>
                </a:tc>
                <a:extLst>
                  <a:ext uri="{0D108BD9-81ED-4DB2-BD59-A6C34878D82A}">
                    <a16:rowId xmlns:a16="http://schemas.microsoft.com/office/drawing/2014/main" val="1409813735"/>
                  </a:ext>
                </a:extLst>
              </a:tr>
            </a:tbl>
          </a:graphicData>
        </a:graphic>
      </p:graphicFrame>
      <p:pic>
        <p:nvPicPr>
          <p:cNvPr id="48" name="Picture 47">
            <a:extLst>
              <a:ext uri="{FF2B5EF4-FFF2-40B4-BE49-F238E27FC236}">
                <a16:creationId xmlns:a16="http://schemas.microsoft.com/office/drawing/2014/main" id="{EBC207F7-A2F6-46B7-97A3-55638F041793}"/>
              </a:ext>
            </a:extLst>
          </p:cNvPr>
          <p:cNvPicPr>
            <a:picLocks noChangeAspect="1"/>
          </p:cNvPicPr>
          <p:nvPr userDrawn="1"/>
        </p:nvPicPr>
        <p:blipFill>
          <a:blip r:embed="rId2"/>
          <a:stretch>
            <a:fillRect/>
          </a:stretch>
        </p:blipFill>
        <p:spPr>
          <a:xfrm>
            <a:off x="9929089" y="2018822"/>
            <a:ext cx="902263" cy="902263"/>
          </a:xfrm>
          <a:prstGeom prst="rect">
            <a:avLst/>
          </a:prstGeom>
        </p:spPr>
      </p:pic>
      <p:sp>
        <p:nvSpPr>
          <p:cNvPr id="49" name="TextBox 48">
            <a:extLst>
              <a:ext uri="{FF2B5EF4-FFF2-40B4-BE49-F238E27FC236}">
                <a16:creationId xmlns:a16="http://schemas.microsoft.com/office/drawing/2014/main" id="{7A00566A-09C6-41F8-9AAF-678844B35378}"/>
              </a:ext>
            </a:extLst>
          </p:cNvPr>
          <p:cNvSpPr txBox="1"/>
          <p:nvPr userDrawn="1"/>
        </p:nvSpPr>
        <p:spPr>
          <a:xfrm>
            <a:off x="723074" y="4129565"/>
            <a:ext cx="2189091" cy="954107"/>
          </a:xfrm>
          <a:prstGeom prst="rect">
            <a:avLst/>
          </a:prstGeom>
          <a:noFill/>
        </p:spPr>
        <p:txBody>
          <a:bodyPr wrap="square">
            <a:sp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400" b="0" dirty="0">
                <a:solidFill>
                  <a:schemeClr val="accent5"/>
                </a:solidFill>
              </a:rPr>
              <a:t>We understand the needs, emotions and ambitions of our patients and each other.</a:t>
            </a:r>
          </a:p>
        </p:txBody>
      </p:sp>
    </p:spTree>
    <p:extLst>
      <p:ext uri="{BB962C8B-B14F-4D97-AF65-F5344CB8AC3E}">
        <p14:creationId xmlns:p14="http://schemas.microsoft.com/office/powerpoint/2010/main" val="35244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201CD-4A7C-43CA-B03B-F598A43C429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6626350-1F47-4CCD-8D6F-3745716E11E3}"/>
              </a:ext>
            </a:extLst>
          </p:cNvPr>
          <p:cNvSpPr>
            <a:spLocks noGrp="1"/>
          </p:cNvSpPr>
          <p:nvPr>
            <p:ph idx="1"/>
          </p:nvPr>
        </p:nvSpPr>
        <p:spPr>
          <a:xfrm>
            <a:off x="740780" y="1253330"/>
            <a:ext cx="10710440" cy="4582319"/>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Footer Placeholder 3">
            <a:extLst>
              <a:ext uri="{FF2B5EF4-FFF2-40B4-BE49-F238E27FC236}">
                <a16:creationId xmlns:a16="http://schemas.microsoft.com/office/drawing/2014/main" id="{E7BB903F-D0F7-4DC3-B9E4-2E00CC500E66}"/>
              </a:ext>
            </a:extLst>
          </p:cNvPr>
          <p:cNvSpPr>
            <a:spLocks noGrp="1"/>
          </p:cNvSpPr>
          <p:nvPr>
            <p:ph type="ftr" sz="quarter" idx="11"/>
          </p:nvPr>
        </p:nvSpPr>
        <p:spPr>
          <a:xfrm>
            <a:off x="738193" y="6318221"/>
            <a:ext cx="1124064" cy="215444"/>
          </a:xfrm>
        </p:spPr>
        <p:txBody>
          <a:bodyPr/>
          <a:lstStyle/>
          <a:p>
            <a:r>
              <a:rPr lang="en-AU" dirty="0"/>
              <a:t>©GenesisCare 2021</a:t>
            </a:r>
          </a:p>
        </p:txBody>
      </p:sp>
      <p:sp>
        <p:nvSpPr>
          <p:cNvPr id="8" name="Slide Number Placeholder 4">
            <a:extLst>
              <a:ext uri="{FF2B5EF4-FFF2-40B4-BE49-F238E27FC236}">
                <a16:creationId xmlns:a16="http://schemas.microsoft.com/office/drawing/2014/main" id="{313FE9E6-4FDA-4D61-8A07-536A57C9DD78}"/>
              </a:ext>
            </a:extLst>
          </p:cNvPr>
          <p:cNvSpPr>
            <a:spLocks noGrp="1"/>
          </p:cNvSpPr>
          <p:nvPr>
            <p:ph type="sldNum" sz="quarter" idx="12"/>
          </p:nvPr>
        </p:nvSpPr>
        <p:spPr>
          <a:xfrm>
            <a:off x="1939496" y="6318221"/>
            <a:ext cx="312830" cy="215444"/>
          </a:xfrm>
        </p:spPr>
        <p:txBody>
          <a:bodyPr/>
          <a:lstStyle/>
          <a:p>
            <a:fld id="{FAB6D39D-1210-4F97-8D6B-D4136F467DEA}" type="slidenum">
              <a:rPr lang="en-AU" smtClean="0"/>
              <a:t>‹#›</a:t>
            </a:fld>
            <a:endParaRPr lang="en-AU" dirty="0"/>
          </a:p>
        </p:txBody>
      </p:sp>
    </p:spTree>
    <p:extLst>
      <p:ext uri="{BB962C8B-B14F-4D97-AF65-F5344CB8AC3E}">
        <p14:creationId xmlns:p14="http://schemas.microsoft.com/office/powerpoint/2010/main" val="338102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day's Presenter 03">
    <p:spTree>
      <p:nvGrpSpPr>
        <p:cNvPr id="1" name=""/>
        <p:cNvGrpSpPr/>
        <p:nvPr/>
      </p:nvGrpSpPr>
      <p:grpSpPr>
        <a:xfrm>
          <a:off x="0" y="0"/>
          <a:ext cx="0" cy="0"/>
          <a:chOff x="0" y="0"/>
          <a:chExt cx="0" cy="0"/>
        </a:xfrm>
      </p:grpSpPr>
      <p:sp>
        <p:nvSpPr>
          <p:cNvPr id="56" name="Retângulo 135">
            <a:extLst>
              <a:ext uri="{FF2B5EF4-FFF2-40B4-BE49-F238E27FC236}">
                <a16:creationId xmlns:a16="http://schemas.microsoft.com/office/drawing/2014/main" id="{C2256A11-6D7D-4E6A-AA19-E345D41B54FC}"/>
              </a:ext>
            </a:extLst>
          </p:cNvPr>
          <p:cNvSpPr/>
          <p:nvPr userDrawn="1"/>
        </p:nvSpPr>
        <p:spPr>
          <a:xfrm flipH="1">
            <a:off x="0" y="3"/>
            <a:ext cx="5513407" cy="6857997"/>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ndParaRPr>
          </a:p>
        </p:txBody>
      </p:sp>
      <p:sp>
        <p:nvSpPr>
          <p:cNvPr id="57" name="Title Placeholder 1">
            <a:extLst>
              <a:ext uri="{FF2B5EF4-FFF2-40B4-BE49-F238E27FC236}">
                <a16:creationId xmlns:a16="http://schemas.microsoft.com/office/drawing/2014/main" id="{9E4F72D1-E573-4A01-B387-A812DEB49DD9}"/>
              </a:ext>
            </a:extLst>
          </p:cNvPr>
          <p:cNvSpPr>
            <a:spLocks noGrp="1"/>
          </p:cNvSpPr>
          <p:nvPr>
            <p:ph type="title" hasCustomPrompt="1"/>
          </p:nvPr>
        </p:nvSpPr>
        <p:spPr>
          <a:xfrm>
            <a:off x="758638" y="2642119"/>
            <a:ext cx="4175744" cy="1573764"/>
          </a:xfrm>
          <a:prstGeom prst="rect">
            <a:avLst/>
          </a:prstGeom>
        </p:spPr>
        <p:txBody>
          <a:bodyPr vert="horz" wrap="square" lIns="91440" tIns="45720" rIns="91440" bIns="45720" rtlCol="0" anchor="b" anchorCtr="0">
            <a:spAutoFit/>
          </a:bodyPr>
          <a:lstStyle>
            <a:lvl1pPr>
              <a:lnSpc>
                <a:spcPct val="80000"/>
              </a:lnSpc>
              <a:defRPr sz="6000">
                <a:solidFill>
                  <a:schemeClr val="bg1"/>
                </a:solidFill>
              </a:defRPr>
            </a:lvl1pPr>
          </a:lstStyle>
          <a:p>
            <a:r>
              <a:rPr lang="en-AU" noProof="0" dirty="0"/>
              <a:t>today’s presenters</a:t>
            </a:r>
          </a:p>
        </p:txBody>
      </p:sp>
      <p:sp>
        <p:nvSpPr>
          <p:cNvPr id="58" name="Footer Placeholder 5">
            <a:extLst>
              <a:ext uri="{FF2B5EF4-FFF2-40B4-BE49-F238E27FC236}">
                <a16:creationId xmlns:a16="http://schemas.microsoft.com/office/drawing/2014/main" id="{8A5A20B3-C40A-4A3F-883F-FBFEC6CEC59B}"/>
              </a:ext>
            </a:extLst>
          </p:cNvPr>
          <p:cNvSpPr>
            <a:spLocks noGrp="1"/>
          </p:cNvSpPr>
          <p:nvPr>
            <p:ph type="ftr" sz="quarter" idx="11"/>
          </p:nvPr>
        </p:nvSpPr>
        <p:spPr>
          <a:xfrm>
            <a:off x="738193" y="6318221"/>
            <a:ext cx="1124064" cy="215444"/>
          </a:xfrm>
        </p:spPr>
        <p:txBody>
          <a:bodyPr/>
          <a:lstStyle>
            <a:lvl1pPr>
              <a:defRPr>
                <a:solidFill>
                  <a:schemeClr val="bg1"/>
                </a:solidFill>
              </a:defRPr>
            </a:lvl1pPr>
          </a:lstStyle>
          <a:p>
            <a:r>
              <a:rPr lang="en-AU" dirty="0"/>
              <a:t>©GenesisCare 2021</a:t>
            </a:r>
          </a:p>
        </p:txBody>
      </p:sp>
      <p:sp>
        <p:nvSpPr>
          <p:cNvPr id="59" name="Slide Number Placeholder 6">
            <a:extLst>
              <a:ext uri="{FF2B5EF4-FFF2-40B4-BE49-F238E27FC236}">
                <a16:creationId xmlns:a16="http://schemas.microsoft.com/office/drawing/2014/main" id="{3EC351A6-F207-4A46-AA0A-4311E4A0A6BE}"/>
              </a:ext>
            </a:extLst>
          </p:cNvPr>
          <p:cNvSpPr>
            <a:spLocks noGrp="1"/>
          </p:cNvSpPr>
          <p:nvPr>
            <p:ph type="sldNum" sz="quarter" idx="12"/>
          </p:nvPr>
        </p:nvSpPr>
        <p:spPr>
          <a:xfrm>
            <a:off x="1939496" y="6318221"/>
            <a:ext cx="312830" cy="215444"/>
          </a:xfrm>
        </p:spPr>
        <p:txBody>
          <a:bodyPr/>
          <a:lstStyle>
            <a:lvl1pPr>
              <a:defRPr>
                <a:solidFill>
                  <a:schemeClr val="bg1"/>
                </a:solidFill>
              </a:defRPr>
            </a:lvl1pPr>
          </a:lstStyle>
          <a:p>
            <a:fld id="{FAB6D39D-1210-4F97-8D6B-D4136F467DEA}" type="slidenum">
              <a:rPr lang="en-AU" smtClean="0"/>
              <a:pPr/>
              <a:t>‹#›</a:t>
            </a:fld>
            <a:endParaRPr lang="en-AU" dirty="0"/>
          </a:p>
        </p:txBody>
      </p:sp>
      <p:sp>
        <p:nvSpPr>
          <p:cNvPr id="22" name="Quadro 17">
            <a:extLst>
              <a:ext uri="{FF2B5EF4-FFF2-40B4-BE49-F238E27FC236}">
                <a16:creationId xmlns:a16="http://schemas.microsoft.com/office/drawing/2014/main" id="{CB54042C-73AA-4C43-A761-5FE854CAAB84}"/>
              </a:ext>
            </a:extLst>
          </p:cNvPr>
          <p:cNvSpPr/>
          <p:nvPr userDrawn="1"/>
        </p:nvSpPr>
        <p:spPr>
          <a:xfrm>
            <a:off x="0" y="0"/>
            <a:ext cx="12192000" cy="6858000"/>
          </a:xfrm>
          <a:prstGeom prst="frame">
            <a:avLst>
              <a:gd name="adj1" fmla="val 1816"/>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3" name="Table Placeholder 2">
            <a:extLst>
              <a:ext uri="{FF2B5EF4-FFF2-40B4-BE49-F238E27FC236}">
                <a16:creationId xmlns:a16="http://schemas.microsoft.com/office/drawing/2014/main" id="{CAE704D6-D357-47A9-B7D0-7371C5185BEF}"/>
              </a:ext>
            </a:extLst>
          </p:cNvPr>
          <p:cNvSpPr>
            <a:spLocks noGrp="1"/>
          </p:cNvSpPr>
          <p:nvPr>
            <p:ph type="tbl" sz="quarter" idx="13"/>
          </p:nvPr>
        </p:nvSpPr>
        <p:spPr>
          <a:xfrm>
            <a:off x="6241918" y="1666757"/>
            <a:ext cx="5084410" cy="4167306"/>
          </a:xfrm>
        </p:spPr>
        <p:txBody>
          <a:bodyPr/>
          <a:lstStyle>
            <a:lvl1pPr marL="0" indent="0" algn="l">
              <a:buFont typeface="Arial" panose="020B0604020202020204" pitchFamily="34" charset="0"/>
              <a:buNone/>
              <a:defRPr/>
            </a:lvl1pPr>
          </a:lstStyle>
          <a:p>
            <a:r>
              <a:rPr lang="en-US"/>
              <a:t>Click icon to add table</a:t>
            </a:r>
            <a:endParaRPr lang="en-AU" dirty="0"/>
          </a:p>
        </p:txBody>
      </p:sp>
    </p:spTree>
    <p:extLst>
      <p:ext uri="{BB962C8B-B14F-4D97-AF65-F5344CB8AC3E}">
        <p14:creationId xmlns:p14="http://schemas.microsoft.com/office/powerpoint/2010/main" val="180707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_WHITE BULLE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201CD-4A7C-43CA-B03B-F598A43C429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16626350-1F47-4CCD-8D6F-3745716E11E3}"/>
              </a:ext>
            </a:extLst>
          </p:cNvPr>
          <p:cNvSpPr>
            <a:spLocks noGrp="1"/>
          </p:cNvSpPr>
          <p:nvPr>
            <p:ph idx="1"/>
          </p:nvPr>
        </p:nvSpPr>
        <p:spPr>
          <a:xfrm>
            <a:off x="740780" y="1253330"/>
            <a:ext cx="10710440" cy="4582319"/>
          </a:xfrm>
          <a:prstGeom prst="rect">
            <a:avLst/>
          </a:prstGeom>
        </p:spPr>
        <p:txBody>
          <a:bodyPr/>
          <a:lstStyle>
            <a:lvl1pPr marL="269875" indent="-269875">
              <a:buFontTx/>
              <a:buBlip>
                <a:blip r:embed="rId2"/>
              </a:buBlip>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lvl4pPr>
          </a:lstStyle>
          <a:p>
            <a:pPr lvl="0"/>
            <a:r>
              <a:rPr lang="en-US"/>
              <a:t>Click to edit Master text styles</a:t>
            </a:r>
          </a:p>
          <a:p>
            <a:pPr lvl="1"/>
            <a:r>
              <a:rPr lang="en-US"/>
              <a:t>Second level</a:t>
            </a:r>
          </a:p>
          <a:p>
            <a:pPr lvl="2"/>
            <a:r>
              <a:rPr lang="en-US"/>
              <a:t>Third level</a:t>
            </a:r>
          </a:p>
        </p:txBody>
      </p:sp>
      <p:sp>
        <p:nvSpPr>
          <p:cNvPr id="7" name="Footer Placeholder 3">
            <a:extLst>
              <a:ext uri="{FF2B5EF4-FFF2-40B4-BE49-F238E27FC236}">
                <a16:creationId xmlns:a16="http://schemas.microsoft.com/office/drawing/2014/main" id="{E7BB903F-D0F7-4DC3-B9E4-2E00CC500E66}"/>
              </a:ext>
            </a:extLst>
          </p:cNvPr>
          <p:cNvSpPr>
            <a:spLocks noGrp="1"/>
          </p:cNvSpPr>
          <p:nvPr>
            <p:ph type="ftr" sz="quarter" idx="11"/>
          </p:nvPr>
        </p:nvSpPr>
        <p:spPr>
          <a:xfrm>
            <a:off x="738193" y="6318221"/>
            <a:ext cx="1124064" cy="215444"/>
          </a:xfrm>
          <a:noFill/>
        </p:spPr>
        <p:txBody>
          <a:bodyPr/>
          <a:lstStyle>
            <a:lvl1pPr>
              <a:defRPr>
                <a:solidFill>
                  <a:schemeClr val="bg1"/>
                </a:solidFill>
              </a:defRPr>
            </a:lvl1pPr>
          </a:lstStyle>
          <a:p>
            <a:r>
              <a:rPr lang="en-AU"/>
              <a:t>©GenesisCare 2021</a:t>
            </a:r>
            <a:endParaRPr lang="en-AU" dirty="0"/>
          </a:p>
        </p:txBody>
      </p:sp>
      <p:sp>
        <p:nvSpPr>
          <p:cNvPr id="8" name="Slide Number Placeholder 4">
            <a:extLst>
              <a:ext uri="{FF2B5EF4-FFF2-40B4-BE49-F238E27FC236}">
                <a16:creationId xmlns:a16="http://schemas.microsoft.com/office/drawing/2014/main" id="{313FE9E6-4FDA-4D61-8A07-536A57C9DD78}"/>
              </a:ext>
            </a:extLst>
          </p:cNvPr>
          <p:cNvSpPr>
            <a:spLocks noGrp="1"/>
          </p:cNvSpPr>
          <p:nvPr>
            <p:ph type="sldNum" sz="quarter" idx="12"/>
          </p:nvPr>
        </p:nvSpPr>
        <p:spPr>
          <a:xfrm>
            <a:off x="1939496" y="6318221"/>
            <a:ext cx="312830" cy="215444"/>
          </a:xfrm>
          <a:noFill/>
        </p:spPr>
        <p:txBody>
          <a:bodyPr/>
          <a:lstStyle>
            <a:lvl1pPr>
              <a:defRPr>
                <a:solidFill>
                  <a:schemeClr val="bg1"/>
                </a:solidFill>
              </a:defRPr>
            </a:lvl1pPr>
          </a:lstStyle>
          <a:p>
            <a:fld id="{FAB6D39D-1210-4F97-8D6B-D4136F467DEA}" type="slidenum">
              <a:rPr lang="en-AU" smtClean="0"/>
              <a:pPr/>
              <a:t>‹#›</a:t>
            </a:fld>
            <a:endParaRPr lang="en-AU" dirty="0"/>
          </a:p>
        </p:txBody>
      </p:sp>
      <p:grpSp>
        <p:nvGrpSpPr>
          <p:cNvPr id="6" name="Graphic 8">
            <a:extLst>
              <a:ext uri="{FF2B5EF4-FFF2-40B4-BE49-F238E27FC236}">
                <a16:creationId xmlns:a16="http://schemas.microsoft.com/office/drawing/2014/main" id="{317EFAEB-5980-4003-8323-FFF585758AB3}"/>
              </a:ext>
            </a:extLst>
          </p:cNvPr>
          <p:cNvGrpSpPr/>
          <p:nvPr userDrawn="1"/>
        </p:nvGrpSpPr>
        <p:grpSpPr>
          <a:xfrm>
            <a:off x="10564599" y="6103433"/>
            <a:ext cx="1188338" cy="365001"/>
            <a:chOff x="4714875" y="3005137"/>
            <a:chExt cx="2759011" cy="847438"/>
          </a:xfrm>
          <a:solidFill>
            <a:schemeClr val="bg1"/>
          </a:solidFill>
        </p:grpSpPr>
        <p:sp>
          <p:nvSpPr>
            <p:cNvPr id="9" name="Freeform: Shape 8">
              <a:extLst>
                <a:ext uri="{FF2B5EF4-FFF2-40B4-BE49-F238E27FC236}">
                  <a16:creationId xmlns:a16="http://schemas.microsoft.com/office/drawing/2014/main" id="{2220AFAE-D108-478B-A67B-B0C4FE081369}"/>
                </a:ext>
              </a:extLst>
            </p:cNvPr>
            <p:cNvSpPr/>
            <p:nvPr/>
          </p:nvSpPr>
          <p:spPr>
            <a:xfrm>
              <a:off x="4714875" y="3005137"/>
              <a:ext cx="759618" cy="845343"/>
            </a:xfrm>
            <a:custGeom>
              <a:avLst/>
              <a:gdLst>
                <a:gd name="connsiteX0" fmla="*/ 660178 w 759618"/>
                <a:gd name="connsiteY0" fmla="*/ 0 h 845343"/>
                <a:gd name="connsiteX1" fmla="*/ 446056 w 759618"/>
                <a:gd name="connsiteY1" fmla="*/ 142494 h 845343"/>
                <a:gd name="connsiteX2" fmla="*/ 231934 w 759618"/>
                <a:gd name="connsiteY2" fmla="*/ 0 h 845343"/>
                <a:gd name="connsiteX3" fmla="*/ 0 w 759618"/>
                <a:gd name="connsiteY3" fmla="*/ 231839 h 845343"/>
                <a:gd name="connsiteX4" fmla="*/ 185738 w 759618"/>
                <a:gd name="connsiteY4" fmla="*/ 459010 h 845343"/>
                <a:gd name="connsiteX5" fmla="*/ 185738 w 759618"/>
                <a:gd name="connsiteY5" fmla="*/ 463677 h 845343"/>
                <a:gd name="connsiteX6" fmla="*/ 54959 w 759618"/>
                <a:gd name="connsiteY6" fmla="*/ 463677 h 845343"/>
                <a:gd name="connsiteX7" fmla="*/ 0 w 759618"/>
                <a:gd name="connsiteY7" fmla="*/ 613505 h 845343"/>
                <a:gd name="connsiteX8" fmla="*/ 231934 w 759618"/>
                <a:gd name="connsiteY8" fmla="*/ 845344 h 845343"/>
                <a:gd name="connsiteX9" fmla="*/ 463868 w 759618"/>
                <a:gd name="connsiteY9" fmla="*/ 613505 h 845343"/>
                <a:gd name="connsiteX10" fmla="*/ 363569 w 759618"/>
                <a:gd name="connsiteY10" fmla="*/ 422624 h 845343"/>
                <a:gd name="connsiteX11" fmla="*/ 445961 w 759618"/>
                <a:gd name="connsiteY11" fmla="*/ 321088 h 845343"/>
                <a:gd name="connsiteX12" fmla="*/ 660083 w 759618"/>
                <a:gd name="connsiteY12" fmla="*/ 463582 h 845343"/>
                <a:gd name="connsiteX13" fmla="*/ 759619 w 759618"/>
                <a:gd name="connsiteY13" fmla="*/ 441198 h 845343"/>
                <a:gd name="connsiteX14" fmla="*/ 759619 w 759618"/>
                <a:gd name="connsiteY14" fmla="*/ 22384 h 845343"/>
                <a:gd name="connsiteX15" fmla="*/ 660178 w 759618"/>
                <a:gd name="connsiteY15" fmla="*/ 0 h 8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9618" h="845343">
                  <a:moveTo>
                    <a:pt x="660178" y="0"/>
                  </a:moveTo>
                  <a:cubicBezTo>
                    <a:pt x="563785" y="0"/>
                    <a:pt x="481108" y="58769"/>
                    <a:pt x="446056" y="142494"/>
                  </a:cubicBezTo>
                  <a:cubicBezTo>
                    <a:pt x="411099" y="58769"/>
                    <a:pt x="328422" y="0"/>
                    <a:pt x="231934" y="0"/>
                  </a:cubicBezTo>
                  <a:cubicBezTo>
                    <a:pt x="103823" y="0"/>
                    <a:pt x="0" y="103823"/>
                    <a:pt x="0" y="231839"/>
                  </a:cubicBezTo>
                  <a:cubicBezTo>
                    <a:pt x="0" y="344043"/>
                    <a:pt x="79724" y="437579"/>
                    <a:pt x="185738" y="459010"/>
                  </a:cubicBezTo>
                  <a:lnTo>
                    <a:pt x="185738" y="463677"/>
                  </a:lnTo>
                  <a:lnTo>
                    <a:pt x="54959" y="463677"/>
                  </a:lnTo>
                  <a:cubicBezTo>
                    <a:pt x="20669" y="504063"/>
                    <a:pt x="0" y="556355"/>
                    <a:pt x="0" y="613505"/>
                  </a:cubicBezTo>
                  <a:cubicBezTo>
                    <a:pt x="0" y="741521"/>
                    <a:pt x="103823" y="845344"/>
                    <a:pt x="231934" y="845344"/>
                  </a:cubicBezTo>
                  <a:cubicBezTo>
                    <a:pt x="360045" y="845344"/>
                    <a:pt x="463868" y="741521"/>
                    <a:pt x="463868" y="613505"/>
                  </a:cubicBezTo>
                  <a:cubicBezTo>
                    <a:pt x="463868" y="534353"/>
                    <a:pt x="424148" y="464439"/>
                    <a:pt x="363569" y="422624"/>
                  </a:cubicBezTo>
                  <a:cubicBezTo>
                    <a:pt x="399860" y="397574"/>
                    <a:pt x="428720" y="362331"/>
                    <a:pt x="445961" y="321088"/>
                  </a:cubicBezTo>
                  <a:cubicBezTo>
                    <a:pt x="481013" y="404717"/>
                    <a:pt x="563690" y="463582"/>
                    <a:pt x="660083" y="463582"/>
                  </a:cubicBezTo>
                  <a:cubicBezTo>
                    <a:pt x="695706" y="463582"/>
                    <a:pt x="729425" y="455581"/>
                    <a:pt x="759619" y="441198"/>
                  </a:cubicBezTo>
                  <a:lnTo>
                    <a:pt x="759619" y="22384"/>
                  </a:lnTo>
                  <a:cubicBezTo>
                    <a:pt x="729520" y="8001"/>
                    <a:pt x="695801" y="0"/>
                    <a:pt x="660178" y="0"/>
                  </a:cubicBezTo>
                  <a:close/>
                </a:path>
              </a:pathLst>
            </a:custGeom>
            <a:grpFill/>
            <a:ln w="9525" cap="flat">
              <a:noFill/>
              <a:prstDash val="solid"/>
              <a:miter/>
            </a:ln>
          </p:spPr>
          <p:txBody>
            <a:bodyPr rtlCol="0" anchor="ctr"/>
            <a:lstStyle/>
            <a:p>
              <a:endParaRPr lang="en-AU" dirty="0"/>
            </a:p>
          </p:txBody>
        </p:sp>
        <p:grpSp>
          <p:nvGrpSpPr>
            <p:cNvPr id="10" name="Graphic 8">
              <a:extLst>
                <a:ext uri="{FF2B5EF4-FFF2-40B4-BE49-F238E27FC236}">
                  <a16:creationId xmlns:a16="http://schemas.microsoft.com/office/drawing/2014/main" id="{346044C9-6A26-41EF-A9F9-C769BB4A7EF1}"/>
                </a:ext>
              </a:extLst>
            </p:cNvPr>
            <p:cNvGrpSpPr/>
            <p:nvPr/>
          </p:nvGrpSpPr>
          <p:grpSpPr>
            <a:xfrm>
              <a:off x="5276564" y="3551872"/>
              <a:ext cx="2197322" cy="300703"/>
              <a:chOff x="5276564" y="3551872"/>
              <a:chExt cx="2197322" cy="300703"/>
            </a:xfrm>
            <a:grpFill/>
          </p:grpSpPr>
          <p:sp>
            <p:nvSpPr>
              <p:cNvPr id="11" name="Freeform: Shape 10">
                <a:extLst>
                  <a:ext uri="{FF2B5EF4-FFF2-40B4-BE49-F238E27FC236}">
                    <a16:creationId xmlns:a16="http://schemas.microsoft.com/office/drawing/2014/main" id="{74452D6F-91D2-4B57-A8F4-3C00A421D3B4}"/>
                  </a:ext>
                </a:extLst>
              </p:cNvPr>
              <p:cNvSpPr/>
              <p:nvPr/>
            </p:nvSpPr>
            <p:spPr>
              <a:xfrm>
                <a:off x="6204966" y="3643121"/>
                <a:ext cx="158210" cy="209359"/>
              </a:xfrm>
              <a:custGeom>
                <a:avLst/>
                <a:gdLst>
                  <a:gd name="connsiteX0" fmla="*/ 112014 w 158210"/>
                  <a:gd name="connsiteY0" fmla="*/ 90868 h 209359"/>
                  <a:gd name="connsiteX1" fmla="*/ 82677 w 158210"/>
                  <a:gd name="connsiteY1" fmla="*/ 78772 h 209359"/>
                  <a:gd name="connsiteX2" fmla="*/ 58960 w 158210"/>
                  <a:gd name="connsiteY2" fmla="*/ 57817 h 209359"/>
                  <a:gd name="connsiteX3" fmla="*/ 82677 w 158210"/>
                  <a:gd name="connsiteY3" fmla="*/ 40767 h 209359"/>
                  <a:gd name="connsiteX4" fmla="*/ 130112 w 158210"/>
                  <a:gd name="connsiteY4" fmla="*/ 60198 h 209359"/>
                  <a:gd name="connsiteX5" fmla="*/ 155067 w 158210"/>
                  <a:gd name="connsiteY5" fmla="*/ 30385 h 209359"/>
                  <a:gd name="connsiteX6" fmla="*/ 85058 w 158210"/>
                  <a:gd name="connsiteY6" fmla="*/ 0 h 209359"/>
                  <a:gd name="connsiteX7" fmla="*/ 12668 w 158210"/>
                  <a:gd name="connsiteY7" fmla="*/ 59055 h 209359"/>
                  <a:gd name="connsiteX8" fmla="*/ 54959 w 158210"/>
                  <a:gd name="connsiteY8" fmla="*/ 114395 h 209359"/>
                  <a:gd name="connsiteX9" fmla="*/ 87535 w 158210"/>
                  <a:gd name="connsiteY9" fmla="*/ 127825 h 209359"/>
                  <a:gd name="connsiteX10" fmla="*/ 110680 w 158210"/>
                  <a:gd name="connsiteY10" fmla="*/ 150304 h 209359"/>
                  <a:gd name="connsiteX11" fmla="*/ 83344 w 158210"/>
                  <a:gd name="connsiteY11" fmla="*/ 168592 h 209359"/>
                  <a:gd name="connsiteX12" fmla="*/ 26194 w 158210"/>
                  <a:gd name="connsiteY12" fmla="*/ 140589 h 209359"/>
                  <a:gd name="connsiteX13" fmla="*/ 0 w 158210"/>
                  <a:gd name="connsiteY13" fmla="*/ 170402 h 209359"/>
                  <a:gd name="connsiteX14" fmla="*/ 81534 w 158210"/>
                  <a:gd name="connsiteY14" fmla="*/ 209359 h 209359"/>
                  <a:gd name="connsiteX15" fmla="*/ 158210 w 158210"/>
                  <a:gd name="connsiteY15" fmla="*/ 146685 h 209359"/>
                  <a:gd name="connsiteX16" fmla="*/ 112014 w 158210"/>
                  <a:gd name="connsiteY16" fmla="*/ 90868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210" h="209359">
                    <a:moveTo>
                      <a:pt x="112014" y="90868"/>
                    </a:moveTo>
                    <a:lnTo>
                      <a:pt x="82677" y="78772"/>
                    </a:lnTo>
                    <a:cubicBezTo>
                      <a:pt x="65627" y="71723"/>
                      <a:pt x="58960" y="65722"/>
                      <a:pt x="58960" y="57817"/>
                    </a:cubicBezTo>
                    <a:cubicBezTo>
                      <a:pt x="58960" y="48673"/>
                      <a:pt x="67437" y="40767"/>
                      <a:pt x="82677" y="40767"/>
                    </a:cubicBezTo>
                    <a:cubicBezTo>
                      <a:pt x="100298" y="40767"/>
                      <a:pt x="115538" y="48101"/>
                      <a:pt x="130112" y="60198"/>
                    </a:cubicBezTo>
                    <a:lnTo>
                      <a:pt x="155067" y="30385"/>
                    </a:lnTo>
                    <a:cubicBezTo>
                      <a:pt x="136779" y="10287"/>
                      <a:pt x="114300" y="0"/>
                      <a:pt x="85058" y="0"/>
                    </a:cubicBezTo>
                    <a:cubicBezTo>
                      <a:pt x="44863" y="0"/>
                      <a:pt x="12668" y="20669"/>
                      <a:pt x="12668" y="59055"/>
                    </a:cubicBezTo>
                    <a:cubicBezTo>
                      <a:pt x="12668" y="91916"/>
                      <a:pt x="35147" y="106299"/>
                      <a:pt x="54959" y="114395"/>
                    </a:cubicBezTo>
                    <a:lnTo>
                      <a:pt x="87535" y="127825"/>
                    </a:lnTo>
                    <a:cubicBezTo>
                      <a:pt x="104489" y="134779"/>
                      <a:pt x="110680" y="139541"/>
                      <a:pt x="110680" y="150304"/>
                    </a:cubicBezTo>
                    <a:cubicBezTo>
                      <a:pt x="110680" y="159544"/>
                      <a:pt x="102679" y="168592"/>
                      <a:pt x="83344" y="168592"/>
                    </a:cubicBezTo>
                    <a:cubicBezTo>
                      <a:pt x="61436" y="168592"/>
                      <a:pt x="39433" y="156400"/>
                      <a:pt x="26194" y="140589"/>
                    </a:cubicBezTo>
                    <a:lnTo>
                      <a:pt x="0" y="170402"/>
                    </a:lnTo>
                    <a:cubicBezTo>
                      <a:pt x="18288" y="196596"/>
                      <a:pt x="48101" y="209359"/>
                      <a:pt x="81534" y="209359"/>
                    </a:cubicBezTo>
                    <a:cubicBezTo>
                      <a:pt x="124682" y="209359"/>
                      <a:pt x="158210" y="188690"/>
                      <a:pt x="158210" y="146685"/>
                    </a:cubicBezTo>
                    <a:cubicBezTo>
                      <a:pt x="158115" y="117443"/>
                      <a:pt x="138589" y="101727"/>
                      <a:pt x="112014" y="90868"/>
                    </a:cubicBezTo>
                    <a:close/>
                  </a:path>
                </a:pathLst>
              </a:custGeom>
              <a:grpFill/>
              <a:ln w="9525" cap="flat">
                <a:noFill/>
                <a:prstDash val="solid"/>
                <a:miter/>
              </a:ln>
            </p:spPr>
            <p:txBody>
              <a:bodyPr rtlCol="0" anchor="ctr"/>
              <a:lstStyle/>
              <a:p>
                <a:endParaRPr lang="en-AU" dirty="0"/>
              </a:p>
            </p:txBody>
          </p:sp>
          <p:sp>
            <p:nvSpPr>
              <p:cNvPr id="12" name="Freeform: Shape 11">
                <a:extLst>
                  <a:ext uri="{FF2B5EF4-FFF2-40B4-BE49-F238E27FC236}">
                    <a16:creationId xmlns:a16="http://schemas.microsoft.com/office/drawing/2014/main" id="{24BD0036-209A-41C3-867B-05C627CB8D0F}"/>
                  </a:ext>
                </a:extLst>
              </p:cNvPr>
              <p:cNvSpPr/>
              <p:nvPr/>
            </p:nvSpPr>
            <p:spPr>
              <a:xfrm>
                <a:off x="6909911" y="3643216"/>
                <a:ext cx="210502" cy="209359"/>
              </a:xfrm>
              <a:custGeom>
                <a:avLst/>
                <a:gdLst>
                  <a:gd name="connsiteX0" fmla="*/ 160592 w 210502"/>
                  <a:gd name="connsiteY0" fmla="*/ 24289 h 209359"/>
                  <a:gd name="connsiteX1" fmla="*/ 97917 w 210502"/>
                  <a:gd name="connsiteY1" fmla="*/ 0 h 209359"/>
                  <a:gd name="connsiteX2" fmla="*/ 0 w 210502"/>
                  <a:gd name="connsiteY2" fmla="*/ 104680 h 209359"/>
                  <a:gd name="connsiteX3" fmla="*/ 97346 w 210502"/>
                  <a:gd name="connsiteY3" fmla="*/ 209360 h 209359"/>
                  <a:gd name="connsiteX4" fmla="*/ 165449 w 210502"/>
                  <a:gd name="connsiteY4" fmla="*/ 177737 h 209359"/>
                  <a:gd name="connsiteX5" fmla="*/ 165449 w 210502"/>
                  <a:gd name="connsiteY5" fmla="*/ 204502 h 209359"/>
                  <a:gd name="connsiteX6" fmla="*/ 210503 w 210502"/>
                  <a:gd name="connsiteY6" fmla="*/ 204502 h 209359"/>
                  <a:gd name="connsiteX7" fmla="*/ 210503 w 210502"/>
                  <a:gd name="connsiteY7" fmla="*/ 4191 h 209359"/>
                  <a:gd name="connsiteX8" fmla="*/ 160592 w 210502"/>
                  <a:gd name="connsiteY8" fmla="*/ 4191 h 209359"/>
                  <a:gd name="connsiteX9" fmla="*/ 160592 w 210502"/>
                  <a:gd name="connsiteY9" fmla="*/ 24289 h 209359"/>
                  <a:gd name="connsiteX10" fmla="*/ 106490 w 210502"/>
                  <a:gd name="connsiteY10" fmla="*/ 165354 h 209359"/>
                  <a:gd name="connsiteX11" fmla="*/ 49911 w 210502"/>
                  <a:gd name="connsiteY11" fmla="*/ 104489 h 209359"/>
                  <a:gd name="connsiteX12" fmla="*/ 106490 w 210502"/>
                  <a:gd name="connsiteY12" fmla="*/ 43625 h 209359"/>
                  <a:gd name="connsiteX13" fmla="*/ 162496 w 210502"/>
                  <a:gd name="connsiteY13" fmla="*/ 104489 h 209359"/>
                  <a:gd name="connsiteX14" fmla="*/ 106490 w 210502"/>
                  <a:gd name="connsiteY14" fmla="*/ 165354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0502" h="209359">
                    <a:moveTo>
                      <a:pt x="160592" y="24289"/>
                    </a:moveTo>
                    <a:cubicBezTo>
                      <a:pt x="143542" y="7239"/>
                      <a:pt x="122873" y="0"/>
                      <a:pt x="97917" y="0"/>
                    </a:cubicBezTo>
                    <a:cubicBezTo>
                      <a:pt x="40100" y="0"/>
                      <a:pt x="0" y="46863"/>
                      <a:pt x="0" y="104680"/>
                    </a:cubicBezTo>
                    <a:cubicBezTo>
                      <a:pt x="0" y="161830"/>
                      <a:pt x="37719" y="209360"/>
                      <a:pt x="97346" y="209360"/>
                    </a:cubicBezTo>
                    <a:cubicBezTo>
                      <a:pt x="127159" y="209360"/>
                      <a:pt x="148495" y="200882"/>
                      <a:pt x="165449" y="177737"/>
                    </a:cubicBezTo>
                    <a:lnTo>
                      <a:pt x="165449" y="204502"/>
                    </a:lnTo>
                    <a:lnTo>
                      <a:pt x="210503" y="204502"/>
                    </a:lnTo>
                    <a:lnTo>
                      <a:pt x="210503" y="4191"/>
                    </a:lnTo>
                    <a:lnTo>
                      <a:pt x="160592" y="4191"/>
                    </a:lnTo>
                    <a:lnTo>
                      <a:pt x="160592" y="24289"/>
                    </a:lnTo>
                    <a:close/>
                    <a:moveTo>
                      <a:pt x="106490" y="165354"/>
                    </a:moveTo>
                    <a:cubicBezTo>
                      <a:pt x="74867" y="165354"/>
                      <a:pt x="49911" y="141065"/>
                      <a:pt x="49911" y="104489"/>
                    </a:cubicBezTo>
                    <a:cubicBezTo>
                      <a:pt x="49911" y="68580"/>
                      <a:pt x="73628" y="43625"/>
                      <a:pt x="106490" y="43625"/>
                    </a:cubicBezTo>
                    <a:cubicBezTo>
                      <a:pt x="140113" y="43625"/>
                      <a:pt x="162496" y="70199"/>
                      <a:pt x="162496" y="104489"/>
                    </a:cubicBezTo>
                    <a:cubicBezTo>
                      <a:pt x="162401" y="139351"/>
                      <a:pt x="140684" y="165354"/>
                      <a:pt x="106490" y="165354"/>
                    </a:cubicBezTo>
                    <a:close/>
                  </a:path>
                </a:pathLst>
              </a:custGeom>
              <a:grpFill/>
              <a:ln w="9525" cap="flat">
                <a:noFill/>
                <a:prstDash val="solid"/>
                <a:miter/>
              </a:ln>
            </p:spPr>
            <p:txBody>
              <a:bodyPr rtlCol="0" anchor="ctr"/>
              <a:lstStyle/>
              <a:p>
                <a:endParaRPr lang="en-AU" dirty="0"/>
              </a:p>
            </p:txBody>
          </p:sp>
          <p:sp>
            <p:nvSpPr>
              <p:cNvPr id="13" name="Freeform: Shape 12">
                <a:extLst>
                  <a:ext uri="{FF2B5EF4-FFF2-40B4-BE49-F238E27FC236}">
                    <a16:creationId xmlns:a16="http://schemas.microsoft.com/office/drawing/2014/main" id="{003E3703-1518-4D09-82BB-E61684E7063B}"/>
                  </a:ext>
                </a:extLst>
              </p:cNvPr>
              <p:cNvSpPr/>
              <p:nvPr/>
            </p:nvSpPr>
            <p:spPr>
              <a:xfrm>
                <a:off x="6380130" y="3551872"/>
                <a:ext cx="63912" cy="62007"/>
              </a:xfrm>
              <a:custGeom>
                <a:avLst/>
                <a:gdLst>
                  <a:gd name="connsiteX0" fmla="*/ 31623 w 63912"/>
                  <a:gd name="connsiteY0" fmla="*/ 0 h 62007"/>
                  <a:gd name="connsiteX1" fmla="*/ 0 w 63912"/>
                  <a:gd name="connsiteY1" fmla="*/ 31623 h 62007"/>
                  <a:gd name="connsiteX2" fmla="*/ 31623 w 63912"/>
                  <a:gd name="connsiteY2" fmla="*/ 62008 h 62007"/>
                  <a:gd name="connsiteX3" fmla="*/ 63913 w 63912"/>
                  <a:gd name="connsiteY3" fmla="*/ 31623 h 62007"/>
                  <a:gd name="connsiteX4" fmla="*/ 31623 w 63912"/>
                  <a:gd name="connsiteY4" fmla="*/ 0 h 62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12" h="62007">
                    <a:moveTo>
                      <a:pt x="31623" y="0"/>
                    </a:moveTo>
                    <a:cubicBezTo>
                      <a:pt x="13335" y="0"/>
                      <a:pt x="0" y="14002"/>
                      <a:pt x="0" y="31623"/>
                    </a:cubicBezTo>
                    <a:cubicBezTo>
                      <a:pt x="0" y="49244"/>
                      <a:pt x="14002" y="62008"/>
                      <a:pt x="31623" y="62008"/>
                    </a:cubicBezTo>
                    <a:cubicBezTo>
                      <a:pt x="49911" y="62008"/>
                      <a:pt x="63913" y="49816"/>
                      <a:pt x="63913" y="31623"/>
                    </a:cubicBezTo>
                    <a:cubicBezTo>
                      <a:pt x="63913" y="13430"/>
                      <a:pt x="49816" y="0"/>
                      <a:pt x="31623" y="0"/>
                    </a:cubicBezTo>
                    <a:close/>
                  </a:path>
                </a:pathLst>
              </a:custGeom>
              <a:grpFill/>
              <a:ln w="9525" cap="flat">
                <a:noFill/>
                <a:prstDash val="solid"/>
                <a:miter/>
              </a:ln>
            </p:spPr>
            <p:txBody>
              <a:bodyPr rtlCol="0" anchor="ctr"/>
              <a:lstStyle/>
              <a:p>
                <a:endParaRPr lang="en-AU" dirty="0"/>
              </a:p>
            </p:txBody>
          </p:sp>
          <p:sp>
            <p:nvSpPr>
              <p:cNvPr id="14" name="Freeform: Shape 13">
                <a:extLst>
                  <a:ext uri="{FF2B5EF4-FFF2-40B4-BE49-F238E27FC236}">
                    <a16:creationId xmlns:a16="http://schemas.microsoft.com/office/drawing/2014/main" id="{DD2F6B40-C67E-4226-BAD9-8B02622B83F4}"/>
                  </a:ext>
                </a:extLst>
              </p:cNvPr>
              <p:cNvSpPr/>
              <p:nvPr/>
            </p:nvSpPr>
            <p:spPr>
              <a:xfrm>
                <a:off x="6387369" y="3647407"/>
                <a:ext cx="48672" cy="200120"/>
              </a:xfrm>
              <a:custGeom>
                <a:avLst/>
                <a:gdLst>
                  <a:gd name="connsiteX0" fmla="*/ 0 w 48672"/>
                  <a:gd name="connsiteY0" fmla="*/ 0 h 200120"/>
                  <a:gd name="connsiteX1" fmla="*/ 48673 w 48672"/>
                  <a:gd name="connsiteY1" fmla="*/ 0 h 200120"/>
                  <a:gd name="connsiteX2" fmla="*/ 48673 w 48672"/>
                  <a:gd name="connsiteY2" fmla="*/ 200120 h 200120"/>
                  <a:gd name="connsiteX3" fmla="*/ 0 w 48672"/>
                  <a:gd name="connsiteY3" fmla="*/ 200120 h 200120"/>
                </a:gdLst>
                <a:ahLst/>
                <a:cxnLst>
                  <a:cxn ang="0">
                    <a:pos x="connsiteX0" y="connsiteY0"/>
                  </a:cxn>
                  <a:cxn ang="0">
                    <a:pos x="connsiteX1" y="connsiteY1"/>
                  </a:cxn>
                  <a:cxn ang="0">
                    <a:pos x="connsiteX2" y="connsiteY2"/>
                  </a:cxn>
                  <a:cxn ang="0">
                    <a:pos x="connsiteX3" y="connsiteY3"/>
                  </a:cxn>
                </a:cxnLst>
                <a:rect l="l" t="t" r="r" b="b"/>
                <a:pathLst>
                  <a:path w="48672" h="200120">
                    <a:moveTo>
                      <a:pt x="0" y="0"/>
                    </a:moveTo>
                    <a:lnTo>
                      <a:pt x="48673" y="0"/>
                    </a:lnTo>
                    <a:lnTo>
                      <a:pt x="48673" y="200120"/>
                    </a:lnTo>
                    <a:lnTo>
                      <a:pt x="0" y="200120"/>
                    </a:lnTo>
                    <a:close/>
                  </a:path>
                </a:pathLst>
              </a:custGeom>
              <a:grpFill/>
              <a:ln w="9525" cap="flat">
                <a:noFill/>
                <a:prstDash val="solid"/>
                <a:miter/>
              </a:ln>
            </p:spPr>
            <p:txBody>
              <a:bodyPr rtlCol="0" anchor="ctr"/>
              <a:lstStyle/>
              <a:p>
                <a:endParaRPr lang="en-AU" dirty="0"/>
              </a:p>
            </p:txBody>
          </p:sp>
          <p:sp>
            <p:nvSpPr>
              <p:cNvPr id="15" name="Freeform: Shape 14">
                <a:extLst>
                  <a:ext uri="{FF2B5EF4-FFF2-40B4-BE49-F238E27FC236}">
                    <a16:creationId xmlns:a16="http://schemas.microsoft.com/office/drawing/2014/main" id="{9242AC45-8E7C-42C3-B3F1-69160F310629}"/>
                  </a:ext>
                </a:extLst>
              </p:cNvPr>
              <p:cNvSpPr/>
              <p:nvPr/>
            </p:nvSpPr>
            <p:spPr>
              <a:xfrm>
                <a:off x="5792343" y="3643121"/>
                <a:ext cx="179546" cy="204406"/>
              </a:xfrm>
              <a:custGeom>
                <a:avLst/>
                <a:gdLst>
                  <a:gd name="connsiteX0" fmla="*/ 104108 w 179546"/>
                  <a:gd name="connsiteY0" fmla="*/ 0 h 204406"/>
                  <a:gd name="connsiteX1" fmla="*/ 45053 w 179546"/>
                  <a:gd name="connsiteY1" fmla="*/ 23717 h 204406"/>
                  <a:gd name="connsiteX2" fmla="*/ 45053 w 179546"/>
                  <a:gd name="connsiteY2" fmla="*/ 4286 h 204406"/>
                  <a:gd name="connsiteX3" fmla="*/ 0 w 179546"/>
                  <a:gd name="connsiteY3" fmla="*/ 4286 h 204406"/>
                  <a:gd name="connsiteX4" fmla="*/ 0 w 179546"/>
                  <a:gd name="connsiteY4" fmla="*/ 204406 h 204406"/>
                  <a:gd name="connsiteX5" fmla="*/ 48673 w 179546"/>
                  <a:gd name="connsiteY5" fmla="*/ 204406 h 204406"/>
                  <a:gd name="connsiteX6" fmla="*/ 48673 w 179546"/>
                  <a:gd name="connsiteY6" fmla="*/ 85153 h 204406"/>
                  <a:gd name="connsiteX7" fmla="*/ 90678 w 179546"/>
                  <a:gd name="connsiteY7" fmla="*/ 43815 h 204406"/>
                  <a:gd name="connsiteX8" fmla="*/ 130873 w 179546"/>
                  <a:gd name="connsiteY8" fmla="*/ 85153 h 204406"/>
                  <a:gd name="connsiteX9" fmla="*/ 130873 w 179546"/>
                  <a:gd name="connsiteY9" fmla="*/ 204406 h 204406"/>
                  <a:gd name="connsiteX10" fmla="*/ 179546 w 179546"/>
                  <a:gd name="connsiteY10" fmla="*/ 204406 h 204406"/>
                  <a:gd name="connsiteX11" fmla="*/ 179546 w 179546"/>
                  <a:gd name="connsiteY11" fmla="*/ 80296 h 204406"/>
                  <a:gd name="connsiteX12" fmla="*/ 104108 w 179546"/>
                  <a:gd name="connsiteY12" fmla="*/ 0 h 20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546" h="204406">
                    <a:moveTo>
                      <a:pt x="104108" y="0"/>
                    </a:moveTo>
                    <a:cubicBezTo>
                      <a:pt x="80391" y="0"/>
                      <a:pt x="61531" y="7334"/>
                      <a:pt x="45053" y="23717"/>
                    </a:cubicBezTo>
                    <a:lnTo>
                      <a:pt x="45053" y="4286"/>
                    </a:lnTo>
                    <a:lnTo>
                      <a:pt x="0" y="4286"/>
                    </a:lnTo>
                    <a:lnTo>
                      <a:pt x="0" y="204406"/>
                    </a:lnTo>
                    <a:lnTo>
                      <a:pt x="48673" y="204406"/>
                    </a:lnTo>
                    <a:lnTo>
                      <a:pt x="48673" y="85153"/>
                    </a:lnTo>
                    <a:cubicBezTo>
                      <a:pt x="48673" y="60198"/>
                      <a:pt x="65722" y="43815"/>
                      <a:pt x="90678" y="43815"/>
                    </a:cubicBezTo>
                    <a:cubicBezTo>
                      <a:pt x="115633" y="43815"/>
                      <a:pt x="130873" y="62103"/>
                      <a:pt x="130873" y="85153"/>
                    </a:cubicBezTo>
                    <a:lnTo>
                      <a:pt x="130873" y="204406"/>
                    </a:lnTo>
                    <a:lnTo>
                      <a:pt x="179546" y="204406"/>
                    </a:lnTo>
                    <a:lnTo>
                      <a:pt x="179546" y="80296"/>
                    </a:lnTo>
                    <a:cubicBezTo>
                      <a:pt x="179546" y="34671"/>
                      <a:pt x="153352" y="0"/>
                      <a:pt x="104108" y="0"/>
                    </a:cubicBezTo>
                    <a:close/>
                  </a:path>
                </a:pathLst>
              </a:custGeom>
              <a:grpFill/>
              <a:ln w="9525" cap="flat">
                <a:noFill/>
                <a:prstDash val="solid"/>
                <a:miter/>
              </a:ln>
            </p:spPr>
            <p:txBody>
              <a:bodyPr rtlCol="0" anchor="ctr"/>
              <a:lstStyle/>
              <a:p>
                <a:endParaRPr lang="en-AU" dirty="0"/>
              </a:p>
            </p:txBody>
          </p:sp>
          <p:sp>
            <p:nvSpPr>
              <p:cNvPr id="16" name="Freeform: Shape 15">
                <a:extLst>
                  <a:ext uri="{FF2B5EF4-FFF2-40B4-BE49-F238E27FC236}">
                    <a16:creationId xmlns:a16="http://schemas.microsoft.com/office/drawing/2014/main" id="{9C03F94C-50EE-4889-BFAE-2CCE902BADDB}"/>
                  </a:ext>
                </a:extLst>
              </p:cNvPr>
              <p:cNvSpPr/>
              <p:nvPr/>
            </p:nvSpPr>
            <p:spPr>
              <a:xfrm>
                <a:off x="5569743" y="3643121"/>
                <a:ext cx="195929" cy="209359"/>
              </a:xfrm>
              <a:custGeom>
                <a:avLst/>
                <a:gdLst>
                  <a:gd name="connsiteX0" fmla="*/ 103442 w 195929"/>
                  <a:gd name="connsiteY0" fmla="*/ 0 h 209359"/>
                  <a:gd name="connsiteX1" fmla="*/ 0 w 195929"/>
                  <a:gd name="connsiteY1" fmla="*/ 104680 h 209359"/>
                  <a:gd name="connsiteX2" fmla="*/ 108299 w 195929"/>
                  <a:gd name="connsiteY2" fmla="*/ 209359 h 209359"/>
                  <a:gd name="connsiteX3" fmla="*/ 188595 w 195929"/>
                  <a:gd name="connsiteY3" fmla="*/ 178308 h 209359"/>
                  <a:gd name="connsiteX4" fmla="*/ 166116 w 195929"/>
                  <a:gd name="connsiteY4" fmla="*/ 145447 h 209359"/>
                  <a:gd name="connsiteX5" fmla="*/ 110109 w 195929"/>
                  <a:gd name="connsiteY5" fmla="*/ 166783 h 209359"/>
                  <a:gd name="connsiteX6" fmla="*/ 48101 w 195929"/>
                  <a:gd name="connsiteY6" fmla="*/ 120586 h 209359"/>
                  <a:gd name="connsiteX7" fmla="*/ 192310 w 195929"/>
                  <a:gd name="connsiteY7" fmla="*/ 120586 h 209359"/>
                  <a:gd name="connsiteX8" fmla="*/ 195929 w 195929"/>
                  <a:gd name="connsiteY8" fmla="*/ 92011 h 209359"/>
                  <a:gd name="connsiteX9" fmla="*/ 103442 w 195929"/>
                  <a:gd name="connsiteY9" fmla="*/ 0 h 209359"/>
                  <a:gd name="connsiteX10" fmla="*/ 49340 w 195929"/>
                  <a:gd name="connsiteY10" fmla="*/ 84582 h 209359"/>
                  <a:gd name="connsiteX11" fmla="*/ 102298 w 195929"/>
                  <a:gd name="connsiteY11" fmla="*/ 40195 h 209359"/>
                  <a:gd name="connsiteX12" fmla="*/ 149162 w 195929"/>
                  <a:gd name="connsiteY12" fmla="*/ 84582 h 209359"/>
                  <a:gd name="connsiteX13" fmla="*/ 49340 w 195929"/>
                  <a:gd name="connsiteY13" fmla="*/ 84582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03442" y="0"/>
                    </a:moveTo>
                    <a:cubicBezTo>
                      <a:pt x="47435" y="0"/>
                      <a:pt x="0" y="43815"/>
                      <a:pt x="0" y="104680"/>
                    </a:cubicBezTo>
                    <a:cubicBezTo>
                      <a:pt x="0" y="166116"/>
                      <a:pt x="46863" y="209359"/>
                      <a:pt x="108299" y="209359"/>
                    </a:cubicBezTo>
                    <a:cubicBezTo>
                      <a:pt x="127730" y="209359"/>
                      <a:pt x="160592" y="203263"/>
                      <a:pt x="188595" y="178308"/>
                    </a:cubicBezTo>
                    <a:lnTo>
                      <a:pt x="166116" y="145447"/>
                    </a:lnTo>
                    <a:cubicBezTo>
                      <a:pt x="150876" y="158210"/>
                      <a:pt x="129635" y="166783"/>
                      <a:pt x="110109" y="166783"/>
                    </a:cubicBezTo>
                    <a:cubicBezTo>
                      <a:pt x="78486" y="166783"/>
                      <a:pt x="56007" y="150400"/>
                      <a:pt x="48101" y="120586"/>
                    </a:cubicBezTo>
                    <a:lnTo>
                      <a:pt x="192310" y="120586"/>
                    </a:lnTo>
                    <a:cubicBezTo>
                      <a:pt x="194786" y="113919"/>
                      <a:pt x="195929" y="104203"/>
                      <a:pt x="195929" y="92011"/>
                    </a:cubicBezTo>
                    <a:cubicBezTo>
                      <a:pt x="195929" y="40195"/>
                      <a:pt x="158782" y="0"/>
                      <a:pt x="103442" y="0"/>
                    </a:cubicBezTo>
                    <a:close/>
                    <a:moveTo>
                      <a:pt x="49340" y="84582"/>
                    </a:moveTo>
                    <a:cubicBezTo>
                      <a:pt x="55435" y="57817"/>
                      <a:pt x="75533" y="40195"/>
                      <a:pt x="102298" y="40195"/>
                    </a:cubicBezTo>
                    <a:cubicBezTo>
                      <a:pt x="127254" y="40195"/>
                      <a:pt x="147923" y="56007"/>
                      <a:pt x="149162" y="84582"/>
                    </a:cubicBezTo>
                    <a:lnTo>
                      <a:pt x="49340" y="84582"/>
                    </a:lnTo>
                    <a:close/>
                  </a:path>
                </a:pathLst>
              </a:custGeom>
              <a:grpFill/>
              <a:ln w="9525" cap="flat">
                <a:noFill/>
                <a:prstDash val="solid"/>
                <a:miter/>
              </a:ln>
            </p:spPr>
            <p:txBody>
              <a:bodyPr rtlCol="0" anchor="ctr"/>
              <a:lstStyle/>
              <a:p>
                <a:endParaRPr lang="en-AU" dirty="0"/>
              </a:p>
            </p:txBody>
          </p:sp>
          <p:sp>
            <p:nvSpPr>
              <p:cNvPr id="17" name="Freeform: Shape 16">
                <a:extLst>
                  <a:ext uri="{FF2B5EF4-FFF2-40B4-BE49-F238E27FC236}">
                    <a16:creationId xmlns:a16="http://schemas.microsoft.com/office/drawing/2014/main" id="{2D61F21B-86C4-44D9-B773-D906BA45C533}"/>
                  </a:ext>
                </a:extLst>
              </p:cNvPr>
              <p:cNvSpPr/>
              <p:nvPr/>
            </p:nvSpPr>
            <p:spPr>
              <a:xfrm>
                <a:off x="5996178" y="3643121"/>
                <a:ext cx="195929" cy="209359"/>
              </a:xfrm>
              <a:custGeom>
                <a:avLst/>
                <a:gdLst>
                  <a:gd name="connsiteX0" fmla="*/ 103442 w 195929"/>
                  <a:gd name="connsiteY0" fmla="*/ 0 h 209359"/>
                  <a:gd name="connsiteX1" fmla="*/ 0 w 195929"/>
                  <a:gd name="connsiteY1" fmla="*/ 104680 h 209359"/>
                  <a:gd name="connsiteX2" fmla="*/ 108299 w 195929"/>
                  <a:gd name="connsiteY2" fmla="*/ 209359 h 209359"/>
                  <a:gd name="connsiteX3" fmla="*/ 188595 w 195929"/>
                  <a:gd name="connsiteY3" fmla="*/ 178308 h 209359"/>
                  <a:gd name="connsiteX4" fmla="*/ 166116 w 195929"/>
                  <a:gd name="connsiteY4" fmla="*/ 145447 h 209359"/>
                  <a:gd name="connsiteX5" fmla="*/ 110109 w 195929"/>
                  <a:gd name="connsiteY5" fmla="*/ 166783 h 209359"/>
                  <a:gd name="connsiteX6" fmla="*/ 48101 w 195929"/>
                  <a:gd name="connsiteY6" fmla="*/ 120586 h 209359"/>
                  <a:gd name="connsiteX7" fmla="*/ 192310 w 195929"/>
                  <a:gd name="connsiteY7" fmla="*/ 120586 h 209359"/>
                  <a:gd name="connsiteX8" fmla="*/ 195929 w 195929"/>
                  <a:gd name="connsiteY8" fmla="*/ 92011 h 209359"/>
                  <a:gd name="connsiteX9" fmla="*/ 103442 w 195929"/>
                  <a:gd name="connsiteY9" fmla="*/ 0 h 209359"/>
                  <a:gd name="connsiteX10" fmla="*/ 49339 w 195929"/>
                  <a:gd name="connsiteY10" fmla="*/ 84582 h 209359"/>
                  <a:gd name="connsiteX11" fmla="*/ 102298 w 195929"/>
                  <a:gd name="connsiteY11" fmla="*/ 40195 h 209359"/>
                  <a:gd name="connsiteX12" fmla="*/ 149161 w 195929"/>
                  <a:gd name="connsiteY12" fmla="*/ 84582 h 209359"/>
                  <a:gd name="connsiteX13" fmla="*/ 49339 w 195929"/>
                  <a:gd name="connsiteY13" fmla="*/ 84582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03442" y="0"/>
                    </a:moveTo>
                    <a:cubicBezTo>
                      <a:pt x="47434" y="0"/>
                      <a:pt x="0" y="43815"/>
                      <a:pt x="0" y="104680"/>
                    </a:cubicBezTo>
                    <a:cubicBezTo>
                      <a:pt x="0" y="166116"/>
                      <a:pt x="46863" y="209359"/>
                      <a:pt x="108299" y="209359"/>
                    </a:cubicBezTo>
                    <a:cubicBezTo>
                      <a:pt x="127730" y="209359"/>
                      <a:pt x="160592" y="203263"/>
                      <a:pt x="188595" y="178308"/>
                    </a:cubicBezTo>
                    <a:lnTo>
                      <a:pt x="166116" y="145447"/>
                    </a:lnTo>
                    <a:cubicBezTo>
                      <a:pt x="150876" y="158210"/>
                      <a:pt x="129635" y="166783"/>
                      <a:pt x="110109" y="166783"/>
                    </a:cubicBezTo>
                    <a:cubicBezTo>
                      <a:pt x="78486" y="166783"/>
                      <a:pt x="56007" y="150400"/>
                      <a:pt x="48101" y="120586"/>
                    </a:cubicBezTo>
                    <a:lnTo>
                      <a:pt x="192310" y="120586"/>
                    </a:lnTo>
                    <a:cubicBezTo>
                      <a:pt x="194786" y="113919"/>
                      <a:pt x="195929" y="104203"/>
                      <a:pt x="195929" y="92011"/>
                    </a:cubicBezTo>
                    <a:cubicBezTo>
                      <a:pt x="195929" y="40195"/>
                      <a:pt x="158877" y="0"/>
                      <a:pt x="103442" y="0"/>
                    </a:cubicBezTo>
                    <a:close/>
                    <a:moveTo>
                      <a:pt x="49339" y="84582"/>
                    </a:moveTo>
                    <a:cubicBezTo>
                      <a:pt x="55435" y="57817"/>
                      <a:pt x="75533" y="40195"/>
                      <a:pt x="102298" y="40195"/>
                    </a:cubicBezTo>
                    <a:cubicBezTo>
                      <a:pt x="127254" y="40195"/>
                      <a:pt x="147923" y="56007"/>
                      <a:pt x="149161" y="84582"/>
                    </a:cubicBezTo>
                    <a:lnTo>
                      <a:pt x="49339" y="84582"/>
                    </a:lnTo>
                    <a:close/>
                  </a:path>
                </a:pathLst>
              </a:custGeom>
              <a:grpFill/>
              <a:ln w="9525" cap="flat">
                <a:noFill/>
                <a:prstDash val="solid"/>
                <a:miter/>
              </a:ln>
            </p:spPr>
            <p:txBody>
              <a:bodyPr rtlCol="0" anchor="ctr"/>
              <a:lstStyle/>
              <a:p>
                <a:endParaRPr lang="en-AU" dirty="0"/>
              </a:p>
            </p:txBody>
          </p:sp>
          <p:sp>
            <p:nvSpPr>
              <p:cNvPr id="18" name="Freeform: Shape 17">
                <a:extLst>
                  <a:ext uri="{FF2B5EF4-FFF2-40B4-BE49-F238E27FC236}">
                    <a16:creationId xmlns:a16="http://schemas.microsoft.com/office/drawing/2014/main" id="{0433AEFC-CA57-4C55-A6F8-3EE47ED9DBEC}"/>
                  </a:ext>
                </a:extLst>
              </p:cNvPr>
              <p:cNvSpPr/>
              <p:nvPr/>
            </p:nvSpPr>
            <p:spPr>
              <a:xfrm>
                <a:off x="7277957" y="3643216"/>
                <a:ext cx="195929" cy="209359"/>
              </a:xfrm>
              <a:custGeom>
                <a:avLst/>
                <a:gdLst>
                  <a:gd name="connsiteX0" fmla="*/ 195929 w 195929"/>
                  <a:gd name="connsiteY0" fmla="*/ 91821 h 209359"/>
                  <a:gd name="connsiteX1" fmla="*/ 103442 w 195929"/>
                  <a:gd name="connsiteY1" fmla="*/ 0 h 209359"/>
                  <a:gd name="connsiteX2" fmla="*/ 0 w 195929"/>
                  <a:gd name="connsiteY2" fmla="*/ 104680 h 209359"/>
                  <a:gd name="connsiteX3" fmla="*/ 108299 w 195929"/>
                  <a:gd name="connsiteY3" fmla="*/ 209360 h 209359"/>
                  <a:gd name="connsiteX4" fmla="*/ 188595 w 195929"/>
                  <a:gd name="connsiteY4" fmla="*/ 178308 h 209359"/>
                  <a:gd name="connsiteX5" fmla="*/ 166116 w 195929"/>
                  <a:gd name="connsiteY5" fmla="*/ 145447 h 209359"/>
                  <a:gd name="connsiteX6" fmla="*/ 110109 w 195929"/>
                  <a:gd name="connsiteY6" fmla="*/ 166783 h 209359"/>
                  <a:gd name="connsiteX7" fmla="*/ 48101 w 195929"/>
                  <a:gd name="connsiteY7" fmla="*/ 120587 h 209359"/>
                  <a:gd name="connsiteX8" fmla="*/ 192310 w 195929"/>
                  <a:gd name="connsiteY8" fmla="*/ 120587 h 209359"/>
                  <a:gd name="connsiteX9" fmla="*/ 195929 w 195929"/>
                  <a:gd name="connsiteY9" fmla="*/ 91821 h 209359"/>
                  <a:gd name="connsiteX10" fmla="*/ 49339 w 195929"/>
                  <a:gd name="connsiteY10" fmla="*/ 84487 h 209359"/>
                  <a:gd name="connsiteX11" fmla="*/ 102298 w 195929"/>
                  <a:gd name="connsiteY11" fmla="*/ 40100 h 209359"/>
                  <a:gd name="connsiteX12" fmla="*/ 149162 w 195929"/>
                  <a:gd name="connsiteY12" fmla="*/ 84487 h 209359"/>
                  <a:gd name="connsiteX13" fmla="*/ 49339 w 195929"/>
                  <a:gd name="connsiteY13" fmla="*/ 84487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95929" y="91821"/>
                    </a:moveTo>
                    <a:cubicBezTo>
                      <a:pt x="195929" y="40100"/>
                      <a:pt x="158782" y="0"/>
                      <a:pt x="103442" y="0"/>
                    </a:cubicBezTo>
                    <a:cubicBezTo>
                      <a:pt x="47435" y="0"/>
                      <a:pt x="0" y="43815"/>
                      <a:pt x="0" y="104680"/>
                    </a:cubicBezTo>
                    <a:cubicBezTo>
                      <a:pt x="0" y="166116"/>
                      <a:pt x="46863" y="209360"/>
                      <a:pt x="108299" y="209360"/>
                    </a:cubicBezTo>
                    <a:cubicBezTo>
                      <a:pt x="127730" y="209360"/>
                      <a:pt x="160592" y="203264"/>
                      <a:pt x="188595" y="178308"/>
                    </a:cubicBezTo>
                    <a:lnTo>
                      <a:pt x="166116" y="145447"/>
                    </a:lnTo>
                    <a:cubicBezTo>
                      <a:pt x="150876" y="158210"/>
                      <a:pt x="129635" y="166783"/>
                      <a:pt x="110109" y="166783"/>
                    </a:cubicBezTo>
                    <a:cubicBezTo>
                      <a:pt x="78486" y="166783"/>
                      <a:pt x="56007" y="150400"/>
                      <a:pt x="48101" y="120587"/>
                    </a:cubicBezTo>
                    <a:lnTo>
                      <a:pt x="192310" y="120587"/>
                    </a:lnTo>
                    <a:cubicBezTo>
                      <a:pt x="194691" y="113729"/>
                      <a:pt x="195929" y="103918"/>
                      <a:pt x="195929" y="91821"/>
                    </a:cubicBezTo>
                    <a:close/>
                    <a:moveTo>
                      <a:pt x="49339" y="84487"/>
                    </a:moveTo>
                    <a:cubicBezTo>
                      <a:pt x="55436" y="57722"/>
                      <a:pt x="75533" y="40100"/>
                      <a:pt x="102298" y="40100"/>
                    </a:cubicBezTo>
                    <a:cubicBezTo>
                      <a:pt x="127254" y="40100"/>
                      <a:pt x="147923" y="55912"/>
                      <a:pt x="149162" y="84487"/>
                    </a:cubicBezTo>
                    <a:lnTo>
                      <a:pt x="49339" y="84487"/>
                    </a:lnTo>
                    <a:close/>
                  </a:path>
                </a:pathLst>
              </a:custGeom>
              <a:grpFill/>
              <a:ln w="9525" cap="flat">
                <a:noFill/>
                <a:prstDash val="solid"/>
                <a:miter/>
              </a:ln>
            </p:spPr>
            <p:txBody>
              <a:bodyPr rtlCol="0" anchor="ctr"/>
              <a:lstStyle/>
              <a:p>
                <a:endParaRPr lang="en-AU" dirty="0"/>
              </a:p>
            </p:txBody>
          </p:sp>
          <p:sp>
            <p:nvSpPr>
              <p:cNvPr id="19" name="Freeform: Shape 18">
                <a:extLst>
                  <a:ext uri="{FF2B5EF4-FFF2-40B4-BE49-F238E27FC236}">
                    <a16:creationId xmlns:a16="http://schemas.microsoft.com/office/drawing/2014/main" id="{D30E2ACF-B69D-479F-BD6B-B4D45C2F7B2D}"/>
                  </a:ext>
                </a:extLst>
              </p:cNvPr>
              <p:cNvSpPr/>
              <p:nvPr/>
            </p:nvSpPr>
            <p:spPr>
              <a:xfrm>
                <a:off x="6461379" y="3643121"/>
                <a:ext cx="158210" cy="209359"/>
              </a:xfrm>
              <a:custGeom>
                <a:avLst/>
                <a:gdLst>
                  <a:gd name="connsiteX0" fmla="*/ 112014 w 158210"/>
                  <a:gd name="connsiteY0" fmla="*/ 90868 h 209359"/>
                  <a:gd name="connsiteX1" fmla="*/ 82677 w 158210"/>
                  <a:gd name="connsiteY1" fmla="*/ 78772 h 209359"/>
                  <a:gd name="connsiteX2" fmla="*/ 58960 w 158210"/>
                  <a:gd name="connsiteY2" fmla="*/ 57817 h 209359"/>
                  <a:gd name="connsiteX3" fmla="*/ 82677 w 158210"/>
                  <a:gd name="connsiteY3" fmla="*/ 40767 h 209359"/>
                  <a:gd name="connsiteX4" fmla="*/ 130112 w 158210"/>
                  <a:gd name="connsiteY4" fmla="*/ 60198 h 209359"/>
                  <a:gd name="connsiteX5" fmla="*/ 155067 w 158210"/>
                  <a:gd name="connsiteY5" fmla="*/ 30385 h 209359"/>
                  <a:gd name="connsiteX6" fmla="*/ 85058 w 158210"/>
                  <a:gd name="connsiteY6" fmla="*/ 0 h 209359"/>
                  <a:gd name="connsiteX7" fmla="*/ 12668 w 158210"/>
                  <a:gd name="connsiteY7" fmla="*/ 59055 h 209359"/>
                  <a:gd name="connsiteX8" fmla="*/ 54959 w 158210"/>
                  <a:gd name="connsiteY8" fmla="*/ 114395 h 209359"/>
                  <a:gd name="connsiteX9" fmla="*/ 87535 w 158210"/>
                  <a:gd name="connsiteY9" fmla="*/ 127825 h 209359"/>
                  <a:gd name="connsiteX10" fmla="*/ 110680 w 158210"/>
                  <a:gd name="connsiteY10" fmla="*/ 150304 h 209359"/>
                  <a:gd name="connsiteX11" fmla="*/ 83344 w 158210"/>
                  <a:gd name="connsiteY11" fmla="*/ 168592 h 209359"/>
                  <a:gd name="connsiteX12" fmla="*/ 26194 w 158210"/>
                  <a:gd name="connsiteY12" fmla="*/ 140589 h 209359"/>
                  <a:gd name="connsiteX13" fmla="*/ 0 w 158210"/>
                  <a:gd name="connsiteY13" fmla="*/ 170402 h 209359"/>
                  <a:gd name="connsiteX14" fmla="*/ 81534 w 158210"/>
                  <a:gd name="connsiteY14" fmla="*/ 209359 h 209359"/>
                  <a:gd name="connsiteX15" fmla="*/ 158210 w 158210"/>
                  <a:gd name="connsiteY15" fmla="*/ 146685 h 209359"/>
                  <a:gd name="connsiteX16" fmla="*/ 112014 w 158210"/>
                  <a:gd name="connsiteY16" fmla="*/ 90868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210" h="209359">
                    <a:moveTo>
                      <a:pt x="112014" y="90868"/>
                    </a:moveTo>
                    <a:lnTo>
                      <a:pt x="82677" y="78772"/>
                    </a:lnTo>
                    <a:cubicBezTo>
                      <a:pt x="65627" y="71723"/>
                      <a:pt x="58960" y="65722"/>
                      <a:pt x="58960" y="57817"/>
                    </a:cubicBezTo>
                    <a:cubicBezTo>
                      <a:pt x="58960" y="48673"/>
                      <a:pt x="67437" y="40767"/>
                      <a:pt x="82677" y="40767"/>
                    </a:cubicBezTo>
                    <a:cubicBezTo>
                      <a:pt x="100298" y="40767"/>
                      <a:pt x="115538" y="48101"/>
                      <a:pt x="130112" y="60198"/>
                    </a:cubicBezTo>
                    <a:lnTo>
                      <a:pt x="155067" y="30385"/>
                    </a:lnTo>
                    <a:cubicBezTo>
                      <a:pt x="136779" y="10287"/>
                      <a:pt x="114300" y="0"/>
                      <a:pt x="85058" y="0"/>
                    </a:cubicBezTo>
                    <a:cubicBezTo>
                      <a:pt x="44863" y="0"/>
                      <a:pt x="12668" y="20669"/>
                      <a:pt x="12668" y="59055"/>
                    </a:cubicBezTo>
                    <a:cubicBezTo>
                      <a:pt x="12668" y="91916"/>
                      <a:pt x="35147" y="106299"/>
                      <a:pt x="54959" y="114395"/>
                    </a:cubicBezTo>
                    <a:lnTo>
                      <a:pt x="87535" y="127825"/>
                    </a:lnTo>
                    <a:cubicBezTo>
                      <a:pt x="104489" y="134779"/>
                      <a:pt x="110680" y="139541"/>
                      <a:pt x="110680" y="150304"/>
                    </a:cubicBezTo>
                    <a:cubicBezTo>
                      <a:pt x="110680" y="159544"/>
                      <a:pt x="102679" y="168592"/>
                      <a:pt x="83344" y="168592"/>
                    </a:cubicBezTo>
                    <a:cubicBezTo>
                      <a:pt x="61436" y="168592"/>
                      <a:pt x="39433" y="156400"/>
                      <a:pt x="26194" y="140589"/>
                    </a:cubicBezTo>
                    <a:lnTo>
                      <a:pt x="0" y="170402"/>
                    </a:lnTo>
                    <a:cubicBezTo>
                      <a:pt x="18288" y="196596"/>
                      <a:pt x="48101" y="209359"/>
                      <a:pt x="81534" y="209359"/>
                    </a:cubicBezTo>
                    <a:cubicBezTo>
                      <a:pt x="124682" y="209359"/>
                      <a:pt x="158210" y="188690"/>
                      <a:pt x="158210" y="146685"/>
                    </a:cubicBezTo>
                    <a:cubicBezTo>
                      <a:pt x="158115" y="117443"/>
                      <a:pt x="138493" y="101727"/>
                      <a:pt x="112014" y="90868"/>
                    </a:cubicBezTo>
                    <a:close/>
                  </a:path>
                </a:pathLst>
              </a:custGeom>
              <a:grpFill/>
              <a:ln w="9525" cap="flat">
                <a:noFill/>
                <a:prstDash val="solid"/>
                <a:miter/>
              </a:ln>
            </p:spPr>
            <p:txBody>
              <a:bodyPr rtlCol="0" anchor="ctr"/>
              <a:lstStyle/>
              <a:p>
                <a:endParaRPr lang="en-AU" dirty="0"/>
              </a:p>
            </p:txBody>
          </p:sp>
          <p:sp>
            <p:nvSpPr>
              <p:cNvPr id="20" name="Freeform: Shape 19">
                <a:extLst>
                  <a:ext uri="{FF2B5EF4-FFF2-40B4-BE49-F238E27FC236}">
                    <a16:creationId xmlns:a16="http://schemas.microsoft.com/office/drawing/2014/main" id="{2511EACF-C360-420F-89CD-54DDDD245615}"/>
                  </a:ext>
                </a:extLst>
              </p:cNvPr>
              <p:cNvSpPr/>
              <p:nvPr/>
            </p:nvSpPr>
            <p:spPr>
              <a:xfrm>
                <a:off x="5276564" y="3573779"/>
                <a:ext cx="270129" cy="278701"/>
              </a:xfrm>
              <a:custGeom>
                <a:avLst/>
                <a:gdLst>
                  <a:gd name="connsiteX0" fmla="*/ 142304 w 270129"/>
                  <a:gd name="connsiteY0" fmla="*/ 172212 h 278701"/>
                  <a:gd name="connsiteX1" fmla="*/ 220694 w 270129"/>
                  <a:gd name="connsiteY1" fmla="*/ 172212 h 278701"/>
                  <a:gd name="connsiteX2" fmla="*/ 220694 w 270129"/>
                  <a:gd name="connsiteY2" fmla="*/ 200692 h 278701"/>
                  <a:gd name="connsiteX3" fmla="*/ 145352 w 270129"/>
                  <a:gd name="connsiteY3" fmla="*/ 233648 h 278701"/>
                  <a:gd name="connsiteX4" fmla="*/ 50578 w 270129"/>
                  <a:gd name="connsiteY4" fmla="*/ 139351 h 278701"/>
                  <a:gd name="connsiteX5" fmla="*/ 142304 w 270129"/>
                  <a:gd name="connsiteY5" fmla="*/ 45625 h 278701"/>
                  <a:gd name="connsiteX6" fmla="*/ 218218 w 270129"/>
                  <a:gd name="connsiteY6" fmla="*/ 85916 h 278701"/>
                  <a:gd name="connsiteX7" fmla="*/ 256127 w 270129"/>
                  <a:gd name="connsiteY7" fmla="*/ 59055 h 278701"/>
                  <a:gd name="connsiteX8" fmla="*/ 143542 w 270129"/>
                  <a:gd name="connsiteY8" fmla="*/ 0 h 278701"/>
                  <a:gd name="connsiteX9" fmla="*/ 0 w 270129"/>
                  <a:gd name="connsiteY9" fmla="*/ 139351 h 278701"/>
                  <a:gd name="connsiteX10" fmla="*/ 143542 w 270129"/>
                  <a:gd name="connsiteY10" fmla="*/ 278701 h 278701"/>
                  <a:gd name="connsiteX11" fmla="*/ 270129 w 270129"/>
                  <a:gd name="connsiteY11" fmla="*/ 207455 h 278701"/>
                  <a:gd name="connsiteX12" fmla="*/ 270129 w 270129"/>
                  <a:gd name="connsiteY12" fmla="*/ 129064 h 278701"/>
                  <a:gd name="connsiteX13" fmla="*/ 142304 w 270129"/>
                  <a:gd name="connsiteY13" fmla="*/ 129064 h 278701"/>
                  <a:gd name="connsiteX14" fmla="*/ 142304 w 270129"/>
                  <a:gd name="connsiteY14" fmla="*/ 172212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0129" h="278701">
                    <a:moveTo>
                      <a:pt x="142304" y="172212"/>
                    </a:moveTo>
                    <a:lnTo>
                      <a:pt x="220694" y="172212"/>
                    </a:lnTo>
                    <a:lnTo>
                      <a:pt x="220694" y="200692"/>
                    </a:lnTo>
                    <a:cubicBezTo>
                      <a:pt x="203740" y="221933"/>
                      <a:pt x="173355" y="233648"/>
                      <a:pt x="145352" y="233648"/>
                    </a:cubicBezTo>
                    <a:cubicBezTo>
                      <a:pt x="89344" y="233648"/>
                      <a:pt x="50578" y="195358"/>
                      <a:pt x="50578" y="139351"/>
                    </a:cubicBezTo>
                    <a:cubicBezTo>
                      <a:pt x="50578" y="86392"/>
                      <a:pt x="85058" y="45625"/>
                      <a:pt x="142304" y="45625"/>
                    </a:cubicBezTo>
                    <a:cubicBezTo>
                      <a:pt x="175165" y="45625"/>
                      <a:pt x="196882" y="59150"/>
                      <a:pt x="218218" y="85916"/>
                    </a:cubicBezTo>
                    <a:lnTo>
                      <a:pt x="256127" y="59055"/>
                    </a:lnTo>
                    <a:cubicBezTo>
                      <a:pt x="228409" y="19717"/>
                      <a:pt x="188881" y="0"/>
                      <a:pt x="143542" y="0"/>
                    </a:cubicBezTo>
                    <a:cubicBezTo>
                      <a:pt x="65056" y="0"/>
                      <a:pt x="0" y="57817"/>
                      <a:pt x="0" y="139351"/>
                    </a:cubicBezTo>
                    <a:cubicBezTo>
                      <a:pt x="0" y="219647"/>
                      <a:pt x="63913" y="278701"/>
                      <a:pt x="143542" y="278701"/>
                    </a:cubicBezTo>
                    <a:cubicBezTo>
                      <a:pt x="194024" y="278701"/>
                      <a:pt x="242697" y="253651"/>
                      <a:pt x="270129" y="207455"/>
                    </a:cubicBezTo>
                    <a:lnTo>
                      <a:pt x="270129" y="129064"/>
                    </a:lnTo>
                    <a:lnTo>
                      <a:pt x="142304" y="129064"/>
                    </a:lnTo>
                    <a:lnTo>
                      <a:pt x="142304" y="172212"/>
                    </a:lnTo>
                    <a:close/>
                  </a:path>
                </a:pathLst>
              </a:custGeom>
              <a:grpFill/>
              <a:ln w="9525" cap="flat">
                <a:noFill/>
                <a:prstDash val="solid"/>
                <a:miter/>
              </a:ln>
            </p:spPr>
            <p:txBody>
              <a:bodyPr rtlCol="0" anchor="ctr"/>
              <a:lstStyle/>
              <a:p>
                <a:endParaRPr lang="en-AU" dirty="0"/>
              </a:p>
            </p:txBody>
          </p:sp>
          <p:sp>
            <p:nvSpPr>
              <p:cNvPr id="21" name="Freeform: Shape 20">
                <a:extLst>
                  <a:ext uri="{FF2B5EF4-FFF2-40B4-BE49-F238E27FC236}">
                    <a16:creationId xmlns:a16="http://schemas.microsoft.com/office/drawing/2014/main" id="{D1FE2A81-5F87-4535-BE0A-33DA95BAA0FE}"/>
                  </a:ext>
                </a:extLst>
              </p:cNvPr>
              <p:cNvSpPr/>
              <p:nvPr/>
            </p:nvSpPr>
            <p:spPr>
              <a:xfrm>
                <a:off x="6637972" y="3573779"/>
                <a:ext cx="259746" cy="278701"/>
              </a:xfrm>
              <a:custGeom>
                <a:avLst/>
                <a:gdLst>
                  <a:gd name="connsiteX0" fmla="*/ 142970 w 259746"/>
                  <a:gd name="connsiteY0" fmla="*/ 45625 h 278701"/>
                  <a:gd name="connsiteX1" fmla="*/ 222028 w 259746"/>
                  <a:gd name="connsiteY1" fmla="*/ 91249 h 278701"/>
                  <a:gd name="connsiteX2" fmla="*/ 259747 w 259746"/>
                  <a:gd name="connsiteY2" fmla="*/ 64484 h 278701"/>
                  <a:gd name="connsiteX3" fmla="*/ 142970 w 259746"/>
                  <a:gd name="connsiteY3" fmla="*/ 0 h 278701"/>
                  <a:gd name="connsiteX4" fmla="*/ 0 w 259746"/>
                  <a:gd name="connsiteY4" fmla="*/ 139351 h 278701"/>
                  <a:gd name="connsiteX5" fmla="*/ 142970 w 259746"/>
                  <a:gd name="connsiteY5" fmla="*/ 278701 h 278701"/>
                  <a:gd name="connsiteX6" fmla="*/ 259747 w 259746"/>
                  <a:gd name="connsiteY6" fmla="*/ 214789 h 278701"/>
                  <a:gd name="connsiteX7" fmla="*/ 222028 w 259746"/>
                  <a:gd name="connsiteY7" fmla="*/ 187452 h 278701"/>
                  <a:gd name="connsiteX8" fmla="*/ 142970 w 259746"/>
                  <a:gd name="connsiteY8" fmla="*/ 233077 h 278701"/>
                  <a:gd name="connsiteX9" fmla="*/ 51149 w 259746"/>
                  <a:gd name="connsiteY9" fmla="*/ 139351 h 278701"/>
                  <a:gd name="connsiteX10" fmla="*/ 142970 w 259746"/>
                  <a:gd name="connsiteY10" fmla="*/ 45625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746" h="278701">
                    <a:moveTo>
                      <a:pt x="142970" y="45625"/>
                    </a:moveTo>
                    <a:cubicBezTo>
                      <a:pt x="176403" y="45625"/>
                      <a:pt x="199549" y="60007"/>
                      <a:pt x="222028" y="91249"/>
                    </a:cubicBezTo>
                    <a:lnTo>
                      <a:pt x="259747" y="64484"/>
                    </a:lnTo>
                    <a:cubicBezTo>
                      <a:pt x="234791" y="24289"/>
                      <a:pt x="194024" y="0"/>
                      <a:pt x="142970" y="0"/>
                    </a:cubicBezTo>
                    <a:cubicBezTo>
                      <a:pt x="62103" y="0"/>
                      <a:pt x="0" y="60865"/>
                      <a:pt x="0" y="139351"/>
                    </a:cubicBezTo>
                    <a:cubicBezTo>
                      <a:pt x="0" y="216599"/>
                      <a:pt x="60198" y="278701"/>
                      <a:pt x="142970" y="278701"/>
                    </a:cubicBezTo>
                    <a:cubicBezTo>
                      <a:pt x="192215" y="278701"/>
                      <a:pt x="234220" y="256222"/>
                      <a:pt x="259747" y="214789"/>
                    </a:cubicBezTo>
                    <a:lnTo>
                      <a:pt x="222028" y="187452"/>
                    </a:lnTo>
                    <a:cubicBezTo>
                      <a:pt x="202597" y="216694"/>
                      <a:pt x="178213" y="233077"/>
                      <a:pt x="142970" y="233077"/>
                    </a:cubicBezTo>
                    <a:cubicBezTo>
                      <a:pt x="89440" y="233077"/>
                      <a:pt x="51149" y="191738"/>
                      <a:pt x="51149" y="139351"/>
                    </a:cubicBezTo>
                    <a:cubicBezTo>
                      <a:pt x="51149" y="88868"/>
                      <a:pt x="87630" y="45625"/>
                      <a:pt x="142970" y="45625"/>
                    </a:cubicBezTo>
                    <a:close/>
                  </a:path>
                </a:pathLst>
              </a:custGeom>
              <a:grpFill/>
              <a:ln w="9525" cap="flat">
                <a:noFill/>
                <a:prstDash val="solid"/>
                <a:miter/>
              </a:ln>
            </p:spPr>
            <p:txBody>
              <a:bodyPr rtlCol="0" anchor="ctr"/>
              <a:lstStyle/>
              <a:p>
                <a:endParaRPr lang="en-AU" dirty="0"/>
              </a:p>
            </p:txBody>
          </p:sp>
          <p:sp>
            <p:nvSpPr>
              <p:cNvPr id="22" name="Freeform: Shape 21">
                <a:extLst>
                  <a:ext uri="{FF2B5EF4-FFF2-40B4-BE49-F238E27FC236}">
                    <a16:creationId xmlns:a16="http://schemas.microsoft.com/office/drawing/2014/main" id="{D44284ED-303C-4BC2-AF62-B7BCC00942B2}"/>
                  </a:ext>
                </a:extLst>
              </p:cNvPr>
              <p:cNvSpPr/>
              <p:nvPr/>
            </p:nvSpPr>
            <p:spPr>
              <a:xfrm>
                <a:off x="7156323" y="3644931"/>
                <a:ext cx="118681" cy="202596"/>
              </a:xfrm>
              <a:custGeom>
                <a:avLst/>
                <a:gdLst>
                  <a:gd name="connsiteX0" fmla="*/ 45053 w 118681"/>
                  <a:gd name="connsiteY0" fmla="*/ 28004 h 202596"/>
                  <a:gd name="connsiteX1" fmla="*/ 45053 w 118681"/>
                  <a:gd name="connsiteY1" fmla="*/ 2477 h 202596"/>
                  <a:gd name="connsiteX2" fmla="*/ 0 w 118681"/>
                  <a:gd name="connsiteY2" fmla="*/ 2477 h 202596"/>
                  <a:gd name="connsiteX3" fmla="*/ 0 w 118681"/>
                  <a:gd name="connsiteY3" fmla="*/ 202597 h 202596"/>
                  <a:gd name="connsiteX4" fmla="*/ 48673 w 118681"/>
                  <a:gd name="connsiteY4" fmla="*/ 202597 h 202596"/>
                  <a:gd name="connsiteX5" fmla="*/ 48673 w 118681"/>
                  <a:gd name="connsiteY5" fmla="*/ 102870 h 202596"/>
                  <a:gd name="connsiteX6" fmla="*/ 118681 w 118681"/>
                  <a:gd name="connsiteY6" fmla="*/ 48101 h 202596"/>
                  <a:gd name="connsiteX7" fmla="*/ 118681 w 118681"/>
                  <a:gd name="connsiteY7" fmla="*/ 2477 h 202596"/>
                  <a:gd name="connsiteX8" fmla="*/ 101060 w 118681"/>
                  <a:gd name="connsiteY8" fmla="*/ 0 h 202596"/>
                  <a:gd name="connsiteX9" fmla="*/ 45053 w 118681"/>
                  <a:gd name="connsiteY9" fmla="*/ 28004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1" h="202596">
                    <a:moveTo>
                      <a:pt x="45053" y="28004"/>
                    </a:moveTo>
                    <a:lnTo>
                      <a:pt x="45053" y="2477"/>
                    </a:lnTo>
                    <a:lnTo>
                      <a:pt x="0" y="2477"/>
                    </a:lnTo>
                    <a:lnTo>
                      <a:pt x="0" y="202597"/>
                    </a:lnTo>
                    <a:lnTo>
                      <a:pt x="48673" y="202597"/>
                    </a:lnTo>
                    <a:lnTo>
                      <a:pt x="48673" y="102870"/>
                    </a:lnTo>
                    <a:cubicBezTo>
                      <a:pt x="48673" y="61150"/>
                      <a:pt x="77914" y="41434"/>
                      <a:pt x="118681" y="48101"/>
                    </a:cubicBezTo>
                    <a:lnTo>
                      <a:pt x="118681" y="2477"/>
                    </a:lnTo>
                    <a:cubicBezTo>
                      <a:pt x="113824" y="1238"/>
                      <a:pt x="107728" y="0"/>
                      <a:pt x="101060" y="0"/>
                    </a:cubicBezTo>
                    <a:cubicBezTo>
                      <a:pt x="78486" y="0"/>
                      <a:pt x="58388" y="9811"/>
                      <a:pt x="45053" y="28004"/>
                    </a:cubicBezTo>
                    <a:close/>
                  </a:path>
                </a:pathLst>
              </a:custGeom>
              <a:grp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378693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68846DD7-719B-4A2B-973D-921923C90973}"/>
              </a:ext>
            </a:extLst>
          </p:cNvPr>
          <p:cNvSpPr>
            <a:spLocks noGrp="1"/>
          </p:cNvSpPr>
          <p:nvPr>
            <p:ph idx="1"/>
          </p:nvPr>
        </p:nvSpPr>
        <p:spPr>
          <a:xfrm>
            <a:off x="740780" y="1857358"/>
            <a:ext cx="5174187" cy="3978291"/>
          </a:xfrm>
          <a:prstGeom prst="rect">
            <a:avLst/>
          </a:prstGeom>
        </p:spPr>
        <p:txBody>
          <a:bodyPr vert="horz" lIns="90000" tIns="46800" rIns="90000" bIns="46800" rtlCol="0">
            <a:noAutofit/>
          </a:bodyPr>
          <a:lstStyle/>
          <a:p>
            <a:pPr lvl="0"/>
            <a:r>
              <a:rPr lang="en-US" noProof="0"/>
              <a:t>Click to edit Master text styles</a:t>
            </a:r>
          </a:p>
          <a:p>
            <a:pPr lvl="1"/>
            <a:r>
              <a:rPr lang="en-US" noProof="0"/>
              <a:t>Second level</a:t>
            </a:r>
          </a:p>
          <a:p>
            <a:pPr lvl="2"/>
            <a:r>
              <a:rPr lang="en-US" noProof="0"/>
              <a:t>Third level</a:t>
            </a:r>
          </a:p>
        </p:txBody>
      </p:sp>
      <p:sp>
        <p:nvSpPr>
          <p:cNvPr id="12" name="Text Placeholder 2">
            <a:extLst>
              <a:ext uri="{FF2B5EF4-FFF2-40B4-BE49-F238E27FC236}">
                <a16:creationId xmlns:a16="http://schemas.microsoft.com/office/drawing/2014/main" id="{78485DD4-D27E-4D12-A5FB-254DE8654E7E}"/>
              </a:ext>
            </a:extLst>
          </p:cNvPr>
          <p:cNvSpPr>
            <a:spLocks noGrp="1"/>
          </p:cNvSpPr>
          <p:nvPr>
            <p:ph type="body" idx="16"/>
          </p:nvPr>
        </p:nvSpPr>
        <p:spPr>
          <a:xfrm>
            <a:off x="740780" y="1252868"/>
            <a:ext cx="5174189" cy="343813"/>
          </a:xfrm>
          <a:prstGeom prst="rect">
            <a:avLst/>
          </a:prstGeom>
        </p:spPr>
        <p:txBody>
          <a:bodyPr wrap="square" anchor="t">
            <a:spAutoFit/>
          </a:bodyPr>
          <a:lstStyle>
            <a:lvl1pPr marL="0" indent="0" algn="l" defTabSz="914400" rtl="0" eaLnBrk="1" latinLnBrk="0" hangingPunct="1">
              <a:lnSpc>
                <a:spcPct val="90000"/>
              </a:lnSpc>
              <a:buNone/>
              <a:defRPr lang="en-US" sz="1800" kern="1200" dirty="0">
                <a:solidFill>
                  <a:schemeClr val="accent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3" name="Text Placeholder 3">
            <a:extLst>
              <a:ext uri="{FF2B5EF4-FFF2-40B4-BE49-F238E27FC236}">
                <a16:creationId xmlns:a16="http://schemas.microsoft.com/office/drawing/2014/main" id="{9622994B-E761-46D1-82B5-D2CE85A62549}"/>
              </a:ext>
            </a:extLst>
          </p:cNvPr>
          <p:cNvSpPr>
            <a:spLocks noGrp="1"/>
          </p:cNvSpPr>
          <p:nvPr>
            <p:ph idx="17"/>
          </p:nvPr>
        </p:nvSpPr>
        <p:spPr>
          <a:xfrm>
            <a:off x="6277033" y="1857358"/>
            <a:ext cx="5174187" cy="3978291"/>
          </a:xfrm>
          <a:prstGeom prst="rect">
            <a:avLst/>
          </a:prstGeom>
        </p:spPr>
        <p:txBody>
          <a:bodyPr vert="horz" lIns="90000" tIns="46800" rIns="90000" bIns="46800" rtlCol="0">
            <a:noAutofit/>
          </a:bodyPr>
          <a:lstStyle/>
          <a:p>
            <a:pPr lvl="0"/>
            <a:r>
              <a:rPr lang="en-US" noProof="0"/>
              <a:t>Click to edit Master text styles</a:t>
            </a:r>
          </a:p>
          <a:p>
            <a:pPr lvl="1"/>
            <a:r>
              <a:rPr lang="en-US" noProof="0"/>
              <a:t>Second level</a:t>
            </a:r>
          </a:p>
          <a:p>
            <a:pPr lvl="2"/>
            <a:r>
              <a:rPr lang="en-US" noProof="0"/>
              <a:t>Third level</a:t>
            </a:r>
          </a:p>
        </p:txBody>
      </p:sp>
      <p:sp>
        <p:nvSpPr>
          <p:cNvPr id="24" name="Text Placeholder 2">
            <a:extLst>
              <a:ext uri="{FF2B5EF4-FFF2-40B4-BE49-F238E27FC236}">
                <a16:creationId xmlns:a16="http://schemas.microsoft.com/office/drawing/2014/main" id="{FC43C148-6B9C-48E0-A84B-965512F63725}"/>
              </a:ext>
            </a:extLst>
          </p:cNvPr>
          <p:cNvSpPr>
            <a:spLocks noGrp="1"/>
          </p:cNvSpPr>
          <p:nvPr>
            <p:ph type="body" idx="18"/>
          </p:nvPr>
        </p:nvSpPr>
        <p:spPr>
          <a:xfrm>
            <a:off x="6277031" y="1252868"/>
            <a:ext cx="5174189" cy="343813"/>
          </a:xfrm>
          <a:prstGeom prst="rect">
            <a:avLst/>
          </a:prstGeom>
        </p:spPr>
        <p:txBody>
          <a:bodyPr wrap="square" anchor="t">
            <a:spAutoFit/>
          </a:bodyPr>
          <a:lstStyle>
            <a:lvl1pPr marL="0" indent="0" algn="l" defTabSz="914400" rtl="0" eaLnBrk="1" latinLnBrk="0" hangingPunct="1">
              <a:lnSpc>
                <a:spcPct val="90000"/>
              </a:lnSpc>
              <a:buNone/>
              <a:defRPr lang="en-US" sz="1800" kern="1200" dirty="0">
                <a:solidFill>
                  <a:schemeClr val="accent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4" name="Title 1">
            <a:extLst>
              <a:ext uri="{FF2B5EF4-FFF2-40B4-BE49-F238E27FC236}">
                <a16:creationId xmlns:a16="http://schemas.microsoft.com/office/drawing/2014/main" id="{3F2FA4B8-DDBF-4009-9050-D823FF9B9B7F}"/>
              </a:ext>
            </a:extLst>
          </p:cNvPr>
          <p:cNvSpPr>
            <a:spLocks noGrp="1"/>
          </p:cNvSpPr>
          <p:nvPr>
            <p:ph type="title"/>
          </p:nvPr>
        </p:nvSpPr>
        <p:spPr>
          <a:xfrm>
            <a:off x="740780" y="540000"/>
            <a:ext cx="10710440" cy="480131"/>
          </a:xfrm>
        </p:spPr>
        <p:txBody>
          <a:bodyPr/>
          <a:lstStyle/>
          <a:p>
            <a:r>
              <a:rPr lang="en-US"/>
              <a:t>Click to edit Master title style</a:t>
            </a:r>
            <a:endParaRPr lang="en-AU" dirty="0"/>
          </a:p>
        </p:txBody>
      </p:sp>
      <p:sp>
        <p:nvSpPr>
          <p:cNvPr id="15" name="Footer Placeholder 3">
            <a:extLst>
              <a:ext uri="{FF2B5EF4-FFF2-40B4-BE49-F238E27FC236}">
                <a16:creationId xmlns:a16="http://schemas.microsoft.com/office/drawing/2014/main" id="{612CF221-79A3-451C-97B5-49D051BA44BD}"/>
              </a:ext>
            </a:extLst>
          </p:cNvPr>
          <p:cNvSpPr>
            <a:spLocks noGrp="1"/>
          </p:cNvSpPr>
          <p:nvPr>
            <p:ph type="ftr" sz="quarter" idx="11"/>
          </p:nvPr>
        </p:nvSpPr>
        <p:spPr>
          <a:xfrm>
            <a:off x="738193" y="6318221"/>
            <a:ext cx="1124064" cy="215444"/>
          </a:xfrm>
        </p:spPr>
        <p:txBody>
          <a:bodyPr/>
          <a:lstStyle/>
          <a:p>
            <a:r>
              <a:rPr lang="en-AU" dirty="0"/>
              <a:t>©GenesisCare 2021</a:t>
            </a:r>
          </a:p>
        </p:txBody>
      </p:sp>
      <p:sp>
        <p:nvSpPr>
          <p:cNvPr id="16" name="Slide Number Placeholder 4">
            <a:extLst>
              <a:ext uri="{FF2B5EF4-FFF2-40B4-BE49-F238E27FC236}">
                <a16:creationId xmlns:a16="http://schemas.microsoft.com/office/drawing/2014/main" id="{F6773DFE-F854-47F5-A294-3BA53108BF08}"/>
              </a:ext>
            </a:extLst>
          </p:cNvPr>
          <p:cNvSpPr>
            <a:spLocks noGrp="1"/>
          </p:cNvSpPr>
          <p:nvPr>
            <p:ph type="sldNum" sz="quarter" idx="12"/>
          </p:nvPr>
        </p:nvSpPr>
        <p:spPr>
          <a:xfrm>
            <a:off x="1939496" y="6318221"/>
            <a:ext cx="312830" cy="215444"/>
          </a:xfrm>
        </p:spPr>
        <p:txBody>
          <a:bodyPr/>
          <a:lstStyle/>
          <a:p>
            <a:fld id="{FAB6D39D-1210-4F97-8D6B-D4136F467DEA}" type="slidenum">
              <a:rPr lang="en-AU" smtClean="0"/>
              <a:t>‹#›</a:t>
            </a:fld>
            <a:endParaRPr lang="en-AU" dirty="0"/>
          </a:p>
        </p:txBody>
      </p:sp>
    </p:spTree>
    <p:extLst>
      <p:ext uri="{BB962C8B-B14F-4D97-AF65-F5344CB8AC3E}">
        <p14:creationId xmlns:p14="http://schemas.microsoft.com/office/powerpoint/2010/main" val="933417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ntent_WHITE BULLET">
    <p:bg>
      <p:bgPr>
        <a:solidFill>
          <a:schemeClr val="accent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68846DD7-719B-4A2B-973D-921923C90973}"/>
              </a:ext>
            </a:extLst>
          </p:cNvPr>
          <p:cNvSpPr>
            <a:spLocks noGrp="1"/>
          </p:cNvSpPr>
          <p:nvPr>
            <p:ph idx="1"/>
          </p:nvPr>
        </p:nvSpPr>
        <p:spPr>
          <a:xfrm>
            <a:off x="740780" y="1857358"/>
            <a:ext cx="5174187" cy="3978291"/>
          </a:xfrm>
          <a:prstGeom prst="rect">
            <a:avLst/>
          </a:prstGeom>
        </p:spPr>
        <p:txBody>
          <a:bodyPr vert="horz" lIns="90000" tIns="46800" rIns="90000" bIns="46800" rtlCol="0">
            <a:noAutofit/>
          </a:bodyPr>
          <a:lstStyle>
            <a:lvl1pPr marL="269875" indent="-269875">
              <a:buFontTx/>
              <a:buBlip>
                <a:blip r:embed="rId2"/>
              </a:buBlip>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noProof="0"/>
              <a:t>Click to edit Master text styles</a:t>
            </a:r>
          </a:p>
          <a:p>
            <a:pPr lvl="1"/>
            <a:r>
              <a:rPr lang="en-US" noProof="0"/>
              <a:t>Second level</a:t>
            </a:r>
          </a:p>
          <a:p>
            <a:pPr lvl="2"/>
            <a:r>
              <a:rPr lang="en-US" noProof="0"/>
              <a:t>Third level</a:t>
            </a:r>
          </a:p>
        </p:txBody>
      </p:sp>
      <p:sp>
        <p:nvSpPr>
          <p:cNvPr id="12" name="Text Placeholder 2">
            <a:extLst>
              <a:ext uri="{FF2B5EF4-FFF2-40B4-BE49-F238E27FC236}">
                <a16:creationId xmlns:a16="http://schemas.microsoft.com/office/drawing/2014/main" id="{78485DD4-D27E-4D12-A5FB-254DE8654E7E}"/>
              </a:ext>
            </a:extLst>
          </p:cNvPr>
          <p:cNvSpPr>
            <a:spLocks noGrp="1"/>
          </p:cNvSpPr>
          <p:nvPr>
            <p:ph type="body" idx="16"/>
          </p:nvPr>
        </p:nvSpPr>
        <p:spPr>
          <a:xfrm>
            <a:off x="740780" y="1252868"/>
            <a:ext cx="5174189" cy="343813"/>
          </a:xfrm>
          <a:prstGeom prst="rect">
            <a:avLst/>
          </a:prstGeom>
        </p:spPr>
        <p:txBody>
          <a:bodyPr wrap="square" anchor="t">
            <a:spAutoFit/>
          </a:bodyPr>
          <a:lstStyle>
            <a:lvl1pPr marL="0" indent="0" algn="l" defTabSz="914400" rtl="0" eaLnBrk="1" latinLnBrk="0" hangingPunct="1">
              <a:lnSpc>
                <a:spcPct val="90000"/>
              </a:lnSpc>
              <a:buNone/>
              <a:defRPr lang="en-US" sz="1800" kern="1200" dirty="0">
                <a:solidFill>
                  <a:schemeClr val="bg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4" name="Text Placeholder 2">
            <a:extLst>
              <a:ext uri="{FF2B5EF4-FFF2-40B4-BE49-F238E27FC236}">
                <a16:creationId xmlns:a16="http://schemas.microsoft.com/office/drawing/2014/main" id="{FC43C148-6B9C-48E0-A84B-965512F63725}"/>
              </a:ext>
            </a:extLst>
          </p:cNvPr>
          <p:cNvSpPr>
            <a:spLocks noGrp="1"/>
          </p:cNvSpPr>
          <p:nvPr>
            <p:ph type="body" idx="18"/>
          </p:nvPr>
        </p:nvSpPr>
        <p:spPr>
          <a:xfrm>
            <a:off x="6277031" y="1252868"/>
            <a:ext cx="5174189" cy="343813"/>
          </a:xfrm>
          <a:prstGeom prst="rect">
            <a:avLst/>
          </a:prstGeom>
        </p:spPr>
        <p:txBody>
          <a:bodyPr wrap="square" anchor="t">
            <a:spAutoFit/>
          </a:bodyPr>
          <a:lstStyle>
            <a:lvl1pPr marL="0" indent="0" algn="l" defTabSz="914400" rtl="0" eaLnBrk="1" latinLnBrk="0" hangingPunct="1">
              <a:lnSpc>
                <a:spcPct val="90000"/>
              </a:lnSpc>
              <a:buNone/>
              <a:defRPr lang="en-US" sz="1800" kern="1200" dirty="0">
                <a:solidFill>
                  <a:schemeClr val="bg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4" name="Title 1">
            <a:extLst>
              <a:ext uri="{FF2B5EF4-FFF2-40B4-BE49-F238E27FC236}">
                <a16:creationId xmlns:a16="http://schemas.microsoft.com/office/drawing/2014/main" id="{3F2FA4B8-DDBF-4009-9050-D823FF9B9B7F}"/>
              </a:ext>
            </a:extLst>
          </p:cNvPr>
          <p:cNvSpPr>
            <a:spLocks noGrp="1"/>
          </p:cNvSpPr>
          <p:nvPr>
            <p:ph type="title"/>
          </p:nvPr>
        </p:nvSpPr>
        <p:spPr>
          <a:xfrm>
            <a:off x="740780" y="540000"/>
            <a:ext cx="10710440" cy="480131"/>
          </a:xfrm>
        </p:spPr>
        <p:txBody>
          <a:bodyPr/>
          <a:lstStyle>
            <a:lvl1pPr>
              <a:defRPr>
                <a:solidFill>
                  <a:schemeClr val="bg1"/>
                </a:solidFill>
              </a:defRPr>
            </a:lvl1pPr>
          </a:lstStyle>
          <a:p>
            <a:r>
              <a:rPr lang="en-US"/>
              <a:t>Click to edit Master title style</a:t>
            </a:r>
            <a:endParaRPr lang="en-AU" dirty="0"/>
          </a:p>
        </p:txBody>
      </p:sp>
      <p:sp>
        <p:nvSpPr>
          <p:cNvPr id="15" name="Footer Placeholder 3">
            <a:extLst>
              <a:ext uri="{FF2B5EF4-FFF2-40B4-BE49-F238E27FC236}">
                <a16:creationId xmlns:a16="http://schemas.microsoft.com/office/drawing/2014/main" id="{612CF221-79A3-451C-97B5-49D051BA44BD}"/>
              </a:ext>
            </a:extLst>
          </p:cNvPr>
          <p:cNvSpPr>
            <a:spLocks noGrp="1"/>
          </p:cNvSpPr>
          <p:nvPr>
            <p:ph type="ftr" sz="quarter" idx="11"/>
          </p:nvPr>
        </p:nvSpPr>
        <p:spPr>
          <a:xfrm>
            <a:off x="738193" y="6318221"/>
            <a:ext cx="1124064" cy="215444"/>
          </a:xfrm>
        </p:spPr>
        <p:txBody>
          <a:bodyPr/>
          <a:lstStyle>
            <a:lvl1pPr>
              <a:defRPr>
                <a:solidFill>
                  <a:schemeClr val="bg1"/>
                </a:solidFill>
              </a:defRPr>
            </a:lvl1pPr>
          </a:lstStyle>
          <a:p>
            <a:r>
              <a:rPr lang="en-AU"/>
              <a:t>©GenesisCare 2021</a:t>
            </a:r>
            <a:endParaRPr lang="en-AU" dirty="0"/>
          </a:p>
        </p:txBody>
      </p:sp>
      <p:sp>
        <p:nvSpPr>
          <p:cNvPr id="16" name="Slide Number Placeholder 4">
            <a:extLst>
              <a:ext uri="{FF2B5EF4-FFF2-40B4-BE49-F238E27FC236}">
                <a16:creationId xmlns:a16="http://schemas.microsoft.com/office/drawing/2014/main" id="{F6773DFE-F854-47F5-A294-3BA53108BF08}"/>
              </a:ext>
            </a:extLst>
          </p:cNvPr>
          <p:cNvSpPr>
            <a:spLocks noGrp="1"/>
          </p:cNvSpPr>
          <p:nvPr>
            <p:ph type="sldNum" sz="quarter" idx="12"/>
          </p:nvPr>
        </p:nvSpPr>
        <p:spPr>
          <a:xfrm>
            <a:off x="1939496" y="6318221"/>
            <a:ext cx="312830" cy="215444"/>
          </a:xfrm>
        </p:spPr>
        <p:txBody>
          <a:bodyPr/>
          <a:lstStyle>
            <a:lvl1pPr>
              <a:defRPr>
                <a:solidFill>
                  <a:schemeClr val="bg1"/>
                </a:solidFill>
              </a:defRPr>
            </a:lvl1pPr>
          </a:lstStyle>
          <a:p>
            <a:fld id="{FAB6D39D-1210-4F97-8D6B-D4136F467DEA}" type="slidenum">
              <a:rPr lang="en-AU" smtClean="0"/>
              <a:pPr/>
              <a:t>‹#›</a:t>
            </a:fld>
            <a:endParaRPr lang="en-AU" dirty="0"/>
          </a:p>
        </p:txBody>
      </p:sp>
      <p:sp>
        <p:nvSpPr>
          <p:cNvPr id="9" name="Text Placeholder 3">
            <a:extLst>
              <a:ext uri="{FF2B5EF4-FFF2-40B4-BE49-F238E27FC236}">
                <a16:creationId xmlns:a16="http://schemas.microsoft.com/office/drawing/2014/main" id="{350FED2F-6042-4B61-9DCD-49A9B53AAF00}"/>
              </a:ext>
            </a:extLst>
          </p:cNvPr>
          <p:cNvSpPr>
            <a:spLocks noGrp="1"/>
          </p:cNvSpPr>
          <p:nvPr>
            <p:ph idx="19"/>
          </p:nvPr>
        </p:nvSpPr>
        <p:spPr>
          <a:xfrm>
            <a:off x="6277033" y="1857358"/>
            <a:ext cx="5174187" cy="3978291"/>
          </a:xfrm>
          <a:prstGeom prst="rect">
            <a:avLst/>
          </a:prstGeom>
        </p:spPr>
        <p:txBody>
          <a:bodyPr vert="horz" lIns="90000" tIns="46800" rIns="90000" bIns="46800" rtlCol="0">
            <a:noAutofit/>
          </a:bodyPr>
          <a:lstStyle>
            <a:lvl1pPr marL="269875" indent="-269875">
              <a:buFontTx/>
              <a:buBlip>
                <a:blip r:embed="rId2"/>
              </a:buBlip>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noProof="0"/>
              <a:t>Click to edit Master text styles</a:t>
            </a:r>
          </a:p>
          <a:p>
            <a:pPr lvl="1"/>
            <a:r>
              <a:rPr lang="en-US" noProof="0"/>
              <a:t>Second level</a:t>
            </a:r>
          </a:p>
          <a:p>
            <a:pPr lvl="2"/>
            <a:r>
              <a:rPr lang="en-US" noProof="0"/>
              <a:t>Third level</a:t>
            </a:r>
          </a:p>
        </p:txBody>
      </p:sp>
      <p:grpSp>
        <p:nvGrpSpPr>
          <p:cNvPr id="11" name="Graphic 8">
            <a:extLst>
              <a:ext uri="{FF2B5EF4-FFF2-40B4-BE49-F238E27FC236}">
                <a16:creationId xmlns:a16="http://schemas.microsoft.com/office/drawing/2014/main" id="{CE4171F9-4A26-4E5A-8B6B-AA50D4BAC59E}"/>
              </a:ext>
            </a:extLst>
          </p:cNvPr>
          <p:cNvGrpSpPr/>
          <p:nvPr userDrawn="1"/>
        </p:nvGrpSpPr>
        <p:grpSpPr>
          <a:xfrm>
            <a:off x="10564599" y="6103433"/>
            <a:ext cx="1188338" cy="365001"/>
            <a:chOff x="4714875" y="3005137"/>
            <a:chExt cx="2759011" cy="847438"/>
          </a:xfrm>
          <a:solidFill>
            <a:schemeClr val="bg1"/>
          </a:solidFill>
        </p:grpSpPr>
        <p:sp>
          <p:nvSpPr>
            <p:cNvPr id="13" name="Freeform: Shape 12">
              <a:extLst>
                <a:ext uri="{FF2B5EF4-FFF2-40B4-BE49-F238E27FC236}">
                  <a16:creationId xmlns:a16="http://schemas.microsoft.com/office/drawing/2014/main" id="{D90EED9D-EF4F-45C6-84E3-A037248FC87A}"/>
                </a:ext>
              </a:extLst>
            </p:cNvPr>
            <p:cNvSpPr/>
            <p:nvPr/>
          </p:nvSpPr>
          <p:spPr>
            <a:xfrm>
              <a:off x="4714875" y="3005137"/>
              <a:ext cx="759618" cy="845343"/>
            </a:xfrm>
            <a:custGeom>
              <a:avLst/>
              <a:gdLst>
                <a:gd name="connsiteX0" fmla="*/ 660178 w 759618"/>
                <a:gd name="connsiteY0" fmla="*/ 0 h 845343"/>
                <a:gd name="connsiteX1" fmla="*/ 446056 w 759618"/>
                <a:gd name="connsiteY1" fmla="*/ 142494 h 845343"/>
                <a:gd name="connsiteX2" fmla="*/ 231934 w 759618"/>
                <a:gd name="connsiteY2" fmla="*/ 0 h 845343"/>
                <a:gd name="connsiteX3" fmla="*/ 0 w 759618"/>
                <a:gd name="connsiteY3" fmla="*/ 231839 h 845343"/>
                <a:gd name="connsiteX4" fmla="*/ 185738 w 759618"/>
                <a:gd name="connsiteY4" fmla="*/ 459010 h 845343"/>
                <a:gd name="connsiteX5" fmla="*/ 185738 w 759618"/>
                <a:gd name="connsiteY5" fmla="*/ 463677 h 845343"/>
                <a:gd name="connsiteX6" fmla="*/ 54959 w 759618"/>
                <a:gd name="connsiteY6" fmla="*/ 463677 h 845343"/>
                <a:gd name="connsiteX7" fmla="*/ 0 w 759618"/>
                <a:gd name="connsiteY7" fmla="*/ 613505 h 845343"/>
                <a:gd name="connsiteX8" fmla="*/ 231934 w 759618"/>
                <a:gd name="connsiteY8" fmla="*/ 845344 h 845343"/>
                <a:gd name="connsiteX9" fmla="*/ 463868 w 759618"/>
                <a:gd name="connsiteY9" fmla="*/ 613505 h 845343"/>
                <a:gd name="connsiteX10" fmla="*/ 363569 w 759618"/>
                <a:gd name="connsiteY10" fmla="*/ 422624 h 845343"/>
                <a:gd name="connsiteX11" fmla="*/ 445961 w 759618"/>
                <a:gd name="connsiteY11" fmla="*/ 321088 h 845343"/>
                <a:gd name="connsiteX12" fmla="*/ 660083 w 759618"/>
                <a:gd name="connsiteY12" fmla="*/ 463582 h 845343"/>
                <a:gd name="connsiteX13" fmla="*/ 759619 w 759618"/>
                <a:gd name="connsiteY13" fmla="*/ 441198 h 845343"/>
                <a:gd name="connsiteX14" fmla="*/ 759619 w 759618"/>
                <a:gd name="connsiteY14" fmla="*/ 22384 h 845343"/>
                <a:gd name="connsiteX15" fmla="*/ 660178 w 759618"/>
                <a:gd name="connsiteY15" fmla="*/ 0 h 8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9618" h="845343">
                  <a:moveTo>
                    <a:pt x="660178" y="0"/>
                  </a:moveTo>
                  <a:cubicBezTo>
                    <a:pt x="563785" y="0"/>
                    <a:pt x="481108" y="58769"/>
                    <a:pt x="446056" y="142494"/>
                  </a:cubicBezTo>
                  <a:cubicBezTo>
                    <a:pt x="411099" y="58769"/>
                    <a:pt x="328422" y="0"/>
                    <a:pt x="231934" y="0"/>
                  </a:cubicBezTo>
                  <a:cubicBezTo>
                    <a:pt x="103823" y="0"/>
                    <a:pt x="0" y="103823"/>
                    <a:pt x="0" y="231839"/>
                  </a:cubicBezTo>
                  <a:cubicBezTo>
                    <a:pt x="0" y="344043"/>
                    <a:pt x="79724" y="437579"/>
                    <a:pt x="185738" y="459010"/>
                  </a:cubicBezTo>
                  <a:lnTo>
                    <a:pt x="185738" y="463677"/>
                  </a:lnTo>
                  <a:lnTo>
                    <a:pt x="54959" y="463677"/>
                  </a:lnTo>
                  <a:cubicBezTo>
                    <a:pt x="20669" y="504063"/>
                    <a:pt x="0" y="556355"/>
                    <a:pt x="0" y="613505"/>
                  </a:cubicBezTo>
                  <a:cubicBezTo>
                    <a:pt x="0" y="741521"/>
                    <a:pt x="103823" y="845344"/>
                    <a:pt x="231934" y="845344"/>
                  </a:cubicBezTo>
                  <a:cubicBezTo>
                    <a:pt x="360045" y="845344"/>
                    <a:pt x="463868" y="741521"/>
                    <a:pt x="463868" y="613505"/>
                  </a:cubicBezTo>
                  <a:cubicBezTo>
                    <a:pt x="463868" y="534353"/>
                    <a:pt x="424148" y="464439"/>
                    <a:pt x="363569" y="422624"/>
                  </a:cubicBezTo>
                  <a:cubicBezTo>
                    <a:pt x="399860" y="397574"/>
                    <a:pt x="428720" y="362331"/>
                    <a:pt x="445961" y="321088"/>
                  </a:cubicBezTo>
                  <a:cubicBezTo>
                    <a:pt x="481013" y="404717"/>
                    <a:pt x="563690" y="463582"/>
                    <a:pt x="660083" y="463582"/>
                  </a:cubicBezTo>
                  <a:cubicBezTo>
                    <a:pt x="695706" y="463582"/>
                    <a:pt x="729425" y="455581"/>
                    <a:pt x="759619" y="441198"/>
                  </a:cubicBezTo>
                  <a:lnTo>
                    <a:pt x="759619" y="22384"/>
                  </a:lnTo>
                  <a:cubicBezTo>
                    <a:pt x="729520" y="8001"/>
                    <a:pt x="695801" y="0"/>
                    <a:pt x="660178" y="0"/>
                  </a:cubicBezTo>
                  <a:close/>
                </a:path>
              </a:pathLst>
            </a:custGeom>
            <a:grpFill/>
            <a:ln w="9525" cap="flat">
              <a:noFill/>
              <a:prstDash val="solid"/>
              <a:miter/>
            </a:ln>
          </p:spPr>
          <p:txBody>
            <a:bodyPr rtlCol="0" anchor="ctr"/>
            <a:lstStyle/>
            <a:p>
              <a:endParaRPr lang="en-AU" dirty="0"/>
            </a:p>
          </p:txBody>
        </p:sp>
        <p:grpSp>
          <p:nvGrpSpPr>
            <p:cNvPr id="17" name="Graphic 8">
              <a:extLst>
                <a:ext uri="{FF2B5EF4-FFF2-40B4-BE49-F238E27FC236}">
                  <a16:creationId xmlns:a16="http://schemas.microsoft.com/office/drawing/2014/main" id="{25DD563C-1614-4FEE-A8FB-CA78E061CC21}"/>
                </a:ext>
              </a:extLst>
            </p:cNvPr>
            <p:cNvGrpSpPr/>
            <p:nvPr/>
          </p:nvGrpSpPr>
          <p:grpSpPr>
            <a:xfrm>
              <a:off x="5276564" y="3551872"/>
              <a:ext cx="2197322" cy="300703"/>
              <a:chOff x="5276564" y="3551872"/>
              <a:chExt cx="2197322" cy="300703"/>
            </a:xfrm>
            <a:grpFill/>
          </p:grpSpPr>
          <p:sp>
            <p:nvSpPr>
              <p:cNvPr id="18" name="Freeform: Shape 17">
                <a:extLst>
                  <a:ext uri="{FF2B5EF4-FFF2-40B4-BE49-F238E27FC236}">
                    <a16:creationId xmlns:a16="http://schemas.microsoft.com/office/drawing/2014/main" id="{DABCD618-10F7-47AF-8AA5-3B63D216520E}"/>
                  </a:ext>
                </a:extLst>
              </p:cNvPr>
              <p:cNvSpPr/>
              <p:nvPr/>
            </p:nvSpPr>
            <p:spPr>
              <a:xfrm>
                <a:off x="6204966" y="3643121"/>
                <a:ext cx="158210" cy="209359"/>
              </a:xfrm>
              <a:custGeom>
                <a:avLst/>
                <a:gdLst>
                  <a:gd name="connsiteX0" fmla="*/ 112014 w 158210"/>
                  <a:gd name="connsiteY0" fmla="*/ 90868 h 209359"/>
                  <a:gd name="connsiteX1" fmla="*/ 82677 w 158210"/>
                  <a:gd name="connsiteY1" fmla="*/ 78772 h 209359"/>
                  <a:gd name="connsiteX2" fmla="*/ 58960 w 158210"/>
                  <a:gd name="connsiteY2" fmla="*/ 57817 h 209359"/>
                  <a:gd name="connsiteX3" fmla="*/ 82677 w 158210"/>
                  <a:gd name="connsiteY3" fmla="*/ 40767 h 209359"/>
                  <a:gd name="connsiteX4" fmla="*/ 130112 w 158210"/>
                  <a:gd name="connsiteY4" fmla="*/ 60198 h 209359"/>
                  <a:gd name="connsiteX5" fmla="*/ 155067 w 158210"/>
                  <a:gd name="connsiteY5" fmla="*/ 30385 h 209359"/>
                  <a:gd name="connsiteX6" fmla="*/ 85058 w 158210"/>
                  <a:gd name="connsiteY6" fmla="*/ 0 h 209359"/>
                  <a:gd name="connsiteX7" fmla="*/ 12668 w 158210"/>
                  <a:gd name="connsiteY7" fmla="*/ 59055 h 209359"/>
                  <a:gd name="connsiteX8" fmla="*/ 54959 w 158210"/>
                  <a:gd name="connsiteY8" fmla="*/ 114395 h 209359"/>
                  <a:gd name="connsiteX9" fmla="*/ 87535 w 158210"/>
                  <a:gd name="connsiteY9" fmla="*/ 127825 h 209359"/>
                  <a:gd name="connsiteX10" fmla="*/ 110680 w 158210"/>
                  <a:gd name="connsiteY10" fmla="*/ 150304 h 209359"/>
                  <a:gd name="connsiteX11" fmla="*/ 83344 w 158210"/>
                  <a:gd name="connsiteY11" fmla="*/ 168592 h 209359"/>
                  <a:gd name="connsiteX12" fmla="*/ 26194 w 158210"/>
                  <a:gd name="connsiteY12" fmla="*/ 140589 h 209359"/>
                  <a:gd name="connsiteX13" fmla="*/ 0 w 158210"/>
                  <a:gd name="connsiteY13" fmla="*/ 170402 h 209359"/>
                  <a:gd name="connsiteX14" fmla="*/ 81534 w 158210"/>
                  <a:gd name="connsiteY14" fmla="*/ 209359 h 209359"/>
                  <a:gd name="connsiteX15" fmla="*/ 158210 w 158210"/>
                  <a:gd name="connsiteY15" fmla="*/ 146685 h 209359"/>
                  <a:gd name="connsiteX16" fmla="*/ 112014 w 158210"/>
                  <a:gd name="connsiteY16" fmla="*/ 90868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210" h="209359">
                    <a:moveTo>
                      <a:pt x="112014" y="90868"/>
                    </a:moveTo>
                    <a:lnTo>
                      <a:pt x="82677" y="78772"/>
                    </a:lnTo>
                    <a:cubicBezTo>
                      <a:pt x="65627" y="71723"/>
                      <a:pt x="58960" y="65722"/>
                      <a:pt x="58960" y="57817"/>
                    </a:cubicBezTo>
                    <a:cubicBezTo>
                      <a:pt x="58960" y="48673"/>
                      <a:pt x="67437" y="40767"/>
                      <a:pt x="82677" y="40767"/>
                    </a:cubicBezTo>
                    <a:cubicBezTo>
                      <a:pt x="100298" y="40767"/>
                      <a:pt x="115538" y="48101"/>
                      <a:pt x="130112" y="60198"/>
                    </a:cubicBezTo>
                    <a:lnTo>
                      <a:pt x="155067" y="30385"/>
                    </a:lnTo>
                    <a:cubicBezTo>
                      <a:pt x="136779" y="10287"/>
                      <a:pt x="114300" y="0"/>
                      <a:pt x="85058" y="0"/>
                    </a:cubicBezTo>
                    <a:cubicBezTo>
                      <a:pt x="44863" y="0"/>
                      <a:pt x="12668" y="20669"/>
                      <a:pt x="12668" y="59055"/>
                    </a:cubicBezTo>
                    <a:cubicBezTo>
                      <a:pt x="12668" y="91916"/>
                      <a:pt x="35147" y="106299"/>
                      <a:pt x="54959" y="114395"/>
                    </a:cubicBezTo>
                    <a:lnTo>
                      <a:pt x="87535" y="127825"/>
                    </a:lnTo>
                    <a:cubicBezTo>
                      <a:pt x="104489" y="134779"/>
                      <a:pt x="110680" y="139541"/>
                      <a:pt x="110680" y="150304"/>
                    </a:cubicBezTo>
                    <a:cubicBezTo>
                      <a:pt x="110680" y="159544"/>
                      <a:pt x="102679" y="168592"/>
                      <a:pt x="83344" y="168592"/>
                    </a:cubicBezTo>
                    <a:cubicBezTo>
                      <a:pt x="61436" y="168592"/>
                      <a:pt x="39433" y="156400"/>
                      <a:pt x="26194" y="140589"/>
                    </a:cubicBezTo>
                    <a:lnTo>
                      <a:pt x="0" y="170402"/>
                    </a:lnTo>
                    <a:cubicBezTo>
                      <a:pt x="18288" y="196596"/>
                      <a:pt x="48101" y="209359"/>
                      <a:pt x="81534" y="209359"/>
                    </a:cubicBezTo>
                    <a:cubicBezTo>
                      <a:pt x="124682" y="209359"/>
                      <a:pt x="158210" y="188690"/>
                      <a:pt x="158210" y="146685"/>
                    </a:cubicBezTo>
                    <a:cubicBezTo>
                      <a:pt x="158115" y="117443"/>
                      <a:pt x="138589" y="101727"/>
                      <a:pt x="112014" y="90868"/>
                    </a:cubicBezTo>
                    <a:close/>
                  </a:path>
                </a:pathLst>
              </a:custGeom>
              <a:grpFill/>
              <a:ln w="9525" cap="flat">
                <a:noFill/>
                <a:prstDash val="solid"/>
                <a:miter/>
              </a:ln>
            </p:spPr>
            <p:txBody>
              <a:bodyPr rtlCol="0" anchor="ctr"/>
              <a:lstStyle/>
              <a:p>
                <a:endParaRPr lang="en-AU" dirty="0"/>
              </a:p>
            </p:txBody>
          </p:sp>
          <p:sp>
            <p:nvSpPr>
              <p:cNvPr id="19" name="Freeform: Shape 18">
                <a:extLst>
                  <a:ext uri="{FF2B5EF4-FFF2-40B4-BE49-F238E27FC236}">
                    <a16:creationId xmlns:a16="http://schemas.microsoft.com/office/drawing/2014/main" id="{5D7B2C33-FEAD-4770-A54C-8B022184BB20}"/>
                  </a:ext>
                </a:extLst>
              </p:cNvPr>
              <p:cNvSpPr/>
              <p:nvPr/>
            </p:nvSpPr>
            <p:spPr>
              <a:xfrm>
                <a:off x="6909911" y="3643216"/>
                <a:ext cx="210502" cy="209359"/>
              </a:xfrm>
              <a:custGeom>
                <a:avLst/>
                <a:gdLst>
                  <a:gd name="connsiteX0" fmla="*/ 160592 w 210502"/>
                  <a:gd name="connsiteY0" fmla="*/ 24289 h 209359"/>
                  <a:gd name="connsiteX1" fmla="*/ 97917 w 210502"/>
                  <a:gd name="connsiteY1" fmla="*/ 0 h 209359"/>
                  <a:gd name="connsiteX2" fmla="*/ 0 w 210502"/>
                  <a:gd name="connsiteY2" fmla="*/ 104680 h 209359"/>
                  <a:gd name="connsiteX3" fmla="*/ 97346 w 210502"/>
                  <a:gd name="connsiteY3" fmla="*/ 209360 h 209359"/>
                  <a:gd name="connsiteX4" fmla="*/ 165449 w 210502"/>
                  <a:gd name="connsiteY4" fmla="*/ 177737 h 209359"/>
                  <a:gd name="connsiteX5" fmla="*/ 165449 w 210502"/>
                  <a:gd name="connsiteY5" fmla="*/ 204502 h 209359"/>
                  <a:gd name="connsiteX6" fmla="*/ 210503 w 210502"/>
                  <a:gd name="connsiteY6" fmla="*/ 204502 h 209359"/>
                  <a:gd name="connsiteX7" fmla="*/ 210503 w 210502"/>
                  <a:gd name="connsiteY7" fmla="*/ 4191 h 209359"/>
                  <a:gd name="connsiteX8" fmla="*/ 160592 w 210502"/>
                  <a:gd name="connsiteY8" fmla="*/ 4191 h 209359"/>
                  <a:gd name="connsiteX9" fmla="*/ 160592 w 210502"/>
                  <a:gd name="connsiteY9" fmla="*/ 24289 h 209359"/>
                  <a:gd name="connsiteX10" fmla="*/ 106490 w 210502"/>
                  <a:gd name="connsiteY10" fmla="*/ 165354 h 209359"/>
                  <a:gd name="connsiteX11" fmla="*/ 49911 w 210502"/>
                  <a:gd name="connsiteY11" fmla="*/ 104489 h 209359"/>
                  <a:gd name="connsiteX12" fmla="*/ 106490 w 210502"/>
                  <a:gd name="connsiteY12" fmla="*/ 43625 h 209359"/>
                  <a:gd name="connsiteX13" fmla="*/ 162496 w 210502"/>
                  <a:gd name="connsiteY13" fmla="*/ 104489 h 209359"/>
                  <a:gd name="connsiteX14" fmla="*/ 106490 w 210502"/>
                  <a:gd name="connsiteY14" fmla="*/ 165354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0502" h="209359">
                    <a:moveTo>
                      <a:pt x="160592" y="24289"/>
                    </a:moveTo>
                    <a:cubicBezTo>
                      <a:pt x="143542" y="7239"/>
                      <a:pt x="122873" y="0"/>
                      <a:pt x="97917" y="0"/>
                    </a:cubicBezTo>
                    <a:cubicBezTo>
                      <a:pt x="40100" y="0"/>
                      <a:pt x="0" y="46863"/>
                      <a:pt x="0" y="104680"/>
                    </a:cubicBezTo>
                    <a:cubicBezTo>
                      <a:pt x="0" y="161830"/>
                      <a:pt x="37719" y="209360"/>
                      <a:pt x="97346" y="209360"/>
                    </a:cubicBezTo>
                    <a:cubicBezTo>
                      <a:pt x="127159" y="209360"/>
                      <a:pt x="148495" y="200882"/>
                      <a:pt x="165449" y="177737"/>
                    </a:cubicBezTo>
                    <a:lnTo>
                      <a:pt x="165449" y="204502"/>
                    </a:lnTo>
                    <a:lnTo>
                      <a:pt x="210503" y="204502"/>
                    </a:lnTo>
                    <a:lnTo>
                      <a:pt x="210503" y="4191"/>
                    </a:lnTo>
                    <a:lnTo>
                      <a:pt x="160592" y="4191"/>
                    </a:lnTo>
                    <a:lnTo>
                      <a:pt x="160592" y="24289"/>
                    </a:lnTo>
                    <a:close/>
                    <a:moveTo>
                      <a:pt x="106490" y="165354"/>
                    </a:moveTo>
                    <a:cubicBezTo>
                      <a:pt x="74867" y="165354"/>
                      <a:pt x="49911" y="141065"/>
                      <a:pt x="49911" y="104489"/>
                    </a:cubicBezTo>
                    <a:cubicBezTo>
                      <a:pt x="49911" y="68580"/>
                      <a:pt x="73628" y="43625"/>
                      <a:pt x="106490" y="43625"/>
                    </a:cubicBezTo>
                    <a:cubicBezTo>
                      <a:pt x="140113" y="43625"/>
                      <a:pt x="162496" y="70199"/>
                      <a:pt x="162496" y="104489"/>
                    </a:cubicBezTo>
                    <a:cubicBezTo>
                      <a:pt x="162401" y="139351"/>
                      <a:pt x="140684" y="165354"/>
                      <a:pt x="106490" y="165354"/>
                    </a:cubicBezTo>
                    <a:close/>
                  </a:path>
                </a:pathLst>
              </a:custGeom>
              <a:grpFill/>
              <a:ln w="9525" cap="flat">
                <a:noFill/>
                <a:prstDash val="solid"/>
                <a:miter/>
              </a:ln>
            </p:spPr>
            <p:txBody>
              <a:bodyPr rtlCol="0" anchor="ctr"/>
              <a:lstStyle/>
              <a:p>
                <a:endParaRPr lang="en-AU" dirty="0"/>
              </a:p>
            </p:txBody>
          </p:sp>
          <p:sp>
            <p:nvSpPr>
              <p:cNvPr id="20" name="Freeform: Shape 19">
                <a:extLst>
                  <a:ext uri="{FF2B5EF4-FFF2-40B4-BE49-F238E27FC236}">
                    <a16:creationId xmlns:a16="http://schemas.microsoft.com/office/drawing/2014/main" id="{3E15EBB4-84A1-4B12-AFF5-1A8F28950149}"/>
                  </a:ext>
                </a:extLst>
              </p:cNvPr>
              <p:cNvSpPr/>
              <p:nvPr/>
            </p:nvSpPr>
            <p:spPr>
              <a:xfrm>
                <a:off x="6380130" y="3551872"/>
                <a:ext cx="63912" cy="62007"/>
              </a:xfrm>
              <a:custGeom>
                <a:avLst/>
                <a:gdLst>
                  <a:gd name="connsiteX0" fmla="*/ 31623 w 63912"/>
                  <a:gd name="connsiteY0" fmla="*/ 0 h 62007"/>
                  <a:gd name="connsiteX1" fmla="*/ 0 w 63912"/>
                  <a:gd name="connsiteY1" fmla="*/ 31623 h 62007"/>
                  <a:gd name="connsiteX2" fmla="*/ 31623 w 63912"/>
                  <a:gd name="connsiteY2" fmla="*/ 62008 h 62007"/>
                  <a:gd name="connsiteX3" fmla="*/ 63913 w 63912"/>
                  <a:gd name="connsiteY3" fmla="*/ 31623 h 62007"/>
                  <a:gd name="connsiteX4" fmla="*/ 31623 w 63912"/>
                  <a:gd name="connsiteY4" fmla="*/ 0 h 62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12" h="62007">
                    <a:moveTo>
                      <a:pt x="31623" y="0"/>
                    </a:moveTo>
                    <a:cubicBezTo>
                      <a:pt x="13335" y="0"/>
                      <a:pt x="0" y="14002"/>
                      <a:pt x="0" y="31623"/>
                    </a:cubicBezTo>
                    <a:cubicBezTo>
                      <a:pt x="0" y="49244"/>
                      <a:pt x="14002" y="62008"/>
                      <a:pt x="31623" y="62008"/>
                    </a:cubicBezTo>
                    <a:cubicBezTo>
                      <a:pt x="49911" y="62008"/>
                      <a:pt x="63913" y="49816"/>
                      <a:pt x="63913" y="31623"/>
                    </a:cubicBezTo>
                    <a:cubicBezTo>
                      <a:pt x="63913" y="13430"/>
                      <a:pt x="49816" y="0"/>
                      <a:pt x="31623" y="0"/>
                    </a:cubicBezTo>
                    <a:close/>
                  </a:path>
                </a:pathLst>
              </a:custGeom>
              <a:grpFill/>
              <a:ln w="9525" cap="flat">
                <a:noFill/>
                <a:prstDash val="solid"/>
                <a:miter/>
              </a:ln>
            </p:spPr>
            <p:txBody>
              <a:bodyPr rtlCol="0" anchor="ctr"/>
              <a:lstStyle/>
              <a:p>
                <a:endParaRPr lang="en-AU" dirty="0"/>
              </a:p>
            </p:txBody>
          </p:sp>
          <p:sp>
            <p:nvSpPr>
              <p:cNvPr id="21" name="Freeform: Shape 20">
                <a:extLst>
                  <a:ext uri="{FF2B5EF4-FFF2-40B4-BE49-F238E27FC236}">
                    <a16:creationId xmlns:a16="http://schemas.microsoft.com/office/drawing/2014/main" id="{9A4A2375-FAE2-44A5-A9DF-ACC63B1A41B1}"/>
                  </a:ext>
                </a:extLst>
              </p:cNvPr>
              <p:cNvSpPr/>
              <p:nvPr/>
            </p:nvSpPr>
            <p:spPr>
              <a:xfrm>
                <a:off x="6387369" y="3647407"/>
                <a:ext cx="48672" cy="200120"/>
              </a:xfrm>
              <a:custGeom>
                <a:avLst/>
                <a:gdLst>
                  <a:gd name="connsiteX0" fmla="*/ 0 w 48672"/>
                  <a:gd name="connsiteY0" fmla="*/ 0 h 200120"/>
                  <a:gd name="connsiteX1" fmla="*/ 48673 w 48672"/>
                  <a:gd name="connsiteY1" fmla="*/ 0 h 200120"/>
                  <a:gd name="connsiteX2" fmla="*/ 48673 w 48672"/>
                  <a:gd name="connsiteY2" fmla="*/ 200120 h 200120"/>
                  <a:gd name="connsiteX3" fmla="*/ 0 w 48672"/>
                  <a:gd name="connsiteY3" fmla="*/ 200120 h 200120"/>
                </a:gdLst>
                <a:ahLst/>
                <a:cxnLst>
                  <a:cxn ang="0">
                    <a:pos x="connsiteX0" y="connsiteY0"/>
                  </a:cxn>
                  <a:cxn ang="0">
                    <a:pos x="connsiteX1" y="connsiteY1"/>
                  </a:cxn>
                  <a:cxn ang="0">
                    <a:pos x="connsiteX2" y="connsiteY2"/>
                  </a:cxn>
                  <a:cxn ang="0">
                    <a:pos x="connsiteX3" y="connsiteY3"/>
                  </a:cxn>
                </a:cxnLst>
                <a:rect l="l" t="t" r="r" b="b"/>
                <a:pathLst>
                  <a:path w="48672" h="200120">
                    <a:moveTo>
                      <a:pt x="0" y="0"/>
                    </a:moveTo>
                    <a:lnTo>
                      <a:pt x="48673" y="0"/>
                    </a:lnTo>
                    <a:lnTo>
                      <a:pt x="48673" y="200120"/>
                    </a:lnTo>
                    <a:lnTo>
                      <a:pt x="0" y="200120"/>
                    </a:lnTo>
                    <a:close/>
                  </a:path>
                </a:pathLst>
              </a:custGeom>
              <a:grpFill/>
              <a:ln w="9525" cap="flat">
                <a:noFill/>
                <a:prstDash val="solid"/>
                <a:miter/>
              </a:ln>
            </p:spPr>
            <p:txBody>
              <a:bodyPr rtlCol="0" anchor="ctr"/>
              <a:lstStyle/>
              <a:p>
                <a:endParaRPr lang="en-AU" dirty="0"/>
              </a:p>
            </p:txBody>
          </p:sp>
          <p:sp>
            <p:nvSpPr>
              <p:cNvPr id="22" name="Freeform: Shape 21">
                <a:extLst>
                  <a:ext uri="{FF2B5EF4-FFF2-40B4-BE49-F238E27FC236}">
                    <a16:creationId xmlns:a16="http://schemas.microsoft.com/office/drawing/2014/main" id="{6F35FC4C-8FC9-4104-BCE0-D79121C7455A}"/>
                  </a:ext>
                </a:extLst>
              </p:cNvPr>
              <p:cNvSpPr/>
              <p:nvPr/>
            </p:nvSpPr>
            <p:spPr>
              <a:xfrm>
                <a:off x="5792343" y="3643121"/>
                <a:ext cx="179546" cy="204406"/>
              </a:xfrm>
              <a:custGeom>
                <a:avLst/>
                <a:gdLst>
                  <a:gd name="connsiteX0" fmla="*/ 104108 w 179546"/>
                  <a:gd name="connsiteY0" fmla="*/ 0 h 204406"/>
                  <a:gd name="connsiteX1" fmla="*/ 45053 w 179546"/>
                  <a:gd name="connsiteY1" fmla="*/ 23717 h 204406"/>
                  <a:gd name="connsiteX2" fmla="*/ 45053 w 179546"/>
                  <a:gd name="connsiteY2" fmla="*/ 4286 h 204406"/>
                  <a:gd name="connsiteX3" fmla="*/ 0 w 179546"/>
                  <a:gd name="connsiteY3" fmla="*/ 4286 h 204406"/>
                  <a:gd name="connsiteX4" fmla="*/ 0 w 179546"/>
                  <a:gd name="connsiteY4" fmla="*/ 204406 h 204406"/>
                  <a:gd name="connsiteX5" fmla="*/ 48673 w 179546"/>
                  <a:gd name="connsiteY5" fmla="*/ 204406 h 204406"/>
                  <a:gd name="connsiteX6" fmla="*/ 48673 w 179546"/>
                  <a:gd name="connsiteY6" fmla="*/ 85153 h 204406"/>
                  <a:gd name="connsiteX7" fmla="*/ 90678 w 179546"/>
                  <a:gd name="connsiteY7" fmla="*/ 43815 h 204406"/>
                  <a:gd name="connsiteX8" fmla="*/ 130873 w 179546"/>
                  <a:gd name="connsiteY8" fmla="*/ 85153 h 204406"/>
                  <a:gd name="connsiteX9" fmla="*/ 130873 w 179546"/>
                  <a:gd name="connsiteY9" fmla="*/ 204406 h 204406"/>
                  <a:gd name="connsiteX10" fmla="*/ 179546 w 179546"/>
                  <a:gd name="connsiteY10" fmla="*/ 204406 h 204406"/>
                  <a:gd name="connsiteX11" fmla="*/ 179546 w 179546"/>
                  <a:gd name="connsiteY11" fmla="*/ 80296 h 204406"/>
                  <a:gd name="connsiteX12" fmla="*/ 104108 w 179546"/>
                  <a:gd name="connsiteY12" fmla="*/ 0 h 20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546" h="204406">
                    <a:moveTo>
                      <a:pt x="104108" y="0"/>
                    </a:moveTo>
                    <a:cubicBezTo>
                      <a:pt x="80391" y="0"/>
                      <a:pt x="61531" y="7334"/>
                      <a:pt x="45053" y="23717"/>
                    </a:cubicBezTo>
                    <a:lnTo>
                      <a:pt x="45053" y="4286"/>
                    </a:lnTo>
                    <a:lnTo>
                      <a:pt x="0" y="4286"/>
                    </a:lnTo>
                    <a:lnTo>
                      <a:pt x="0" y="204406"/>
                    </a:lnTo>
                    <a:lnTo>
                      <a:pt x="48673" y="204406"/>
                    </a:lnTo>
                    <a:lnTo>
                      <a:pt x="48673" y="85153"/>
                    </a:lnTo>
                    <a:cubicBezTo>
                      <a:pt x="48673" y="60198"/>
                      <a:pt x="65722" y="43815"/>
                      <a:pt x="90678" y="43815"/>
                    </a:cubicBezTo>
                    <a:cubicBezTo>
                      <a:pt x="115633" y="43815"/>
                      <a:pt x="130873" y="62103"/>
                      <a:pt x="130873" y="85153"/>
                    </a:cubicBezTo>
                    <a:lnTo>
                      <a:pt x="130873" y="204406"/>
                    </a:lnTo>
                    <a:lnTo>
                      <a:pt x="179546" y="204406"/>
                    </a:lnTo>
                    <a:lnTo>
                      <a:pt x="179546" y="80296"/>
                    </a:lnTo>
                    <a:cubicBezTo>
                      <a:pt x="179546" y="34671"/>
                      <a:pt x="153352" y="0"/>
                      <a:pt x="104108" y="0"/>
                    </a:cubicBezTo>
                    <a:close/>
                  </a:path>
                </a:pathLst>
              </a:custGeom>
              <a:grpFill/>
              <a:ln w="9525" cap="flat">
                <a:noFill/>
                <a:prstDash val="solid"/>
                <a:miter/>
              </a:ln>
            </p:spPr>
            <p:txBody>
              <a:bodyPr rtlCol="0" anchor="ctr"/>
              <a:lstStyle/>
              <a:p>
                <a:endParaRPr lang="en-AU" dirty="0"/>
              </a:p>
            </p:txBody>
          </p:sp>
          <p:sp>
            <p:nvSpPr>
              <p:cNvPr id="25" name="Freeform: Shape 24">
                <a:extLst>
                  <a:ext uri="{FF2B5EF4-FFF2-40B4-BE49-F238E27FC236}">
                    <a16:creationId xmlns:a16="http://schemas.microsoft.com/office/drawing/2014/main" id="{9A52EB82-8597-4C0E-B05F-F609FD9972D6}"/>
                  </a:ext>
                </a:extLst>
              </p:cNvPr>
              <p:cNvSpPr/>
              <p:nvPr/>
            </p:nvSpPr>
            <p:spPr>
              <a:xfrm>
                <a:off x="5569743" y="3643121"/>
                <a:ext cx="195929" cy="209359"/>
              </a:xfrm>
              <a:custGeom>
                <a:avLst/>
                <a:gdLst>
                  <a:gd name="connsiteX0" fmla="*/ 103442 w 195929"/>
                  <a:gd name="connsiteY0" fmla="*/ 0 h 209359"/>
                  <a:gd name="connsiteX1" fmla="*/ 0 w 195929"/>
                  <a:gd name="connsiteY1" fmla="*/ 104680 h 209359"/>
                  <a:gd name="connsiteX2" fmla="*/ 108299 w 195929"/>
                  <a:gd name="connsiteY2" fmla="*/ 209359 h 209359"/>
                  <a:gd name="connsiteX3" fmla="*/ 188595 w 195929"/>
                  <a:gd name="connsiteY3" fmla="*/ 178308 h 209359"/>
                  <a:gd name="connsiteX4" fmla="*/ 166116 w 195929"/>
                  <a:gd name="connsiteY4" fmla="*/ 145447 h 209359"/>
                  <a:gd name="connsiteX5" fmla="*/ 110109 w 195929"/>
                  <a:gd name="connsiteY5" fmla="*/ 166783 h 209359"/>
                  <a:gd name="connsiteX6" fmla="*/ 48101 w 195929"/>
                  <a:gd name="connsiteY6" fmla="*/ 120586 h 209359"/>
                  <a:gd name="connsiteX7" fmla="*/ 192310 w 195929"/>
                  <a:gd name="connsiteY7" fmla="*/ 120586 h 209359"/>
                  <a:gd name="connsiteX8" fmla="*/ 195929 w 195929"/>
                  <a:gd name="connsiteY8" fmla="*/ 92011 h 209359"/>
                  <a:gd name="connsiteX9" fmla="*/ 103442 w 195929"/>
                  <a:gd name="connsiteY9" fmla="*/ 0 h 209359"/>
                  <a:gd name="connsiteX10" fmla="*/ 49340 w 195929"/>
                  <a:gd name="connsiteY10" fmla="*/ 84582 h 209359"/>
                  <a:gd name="connsiteX11" fmla="*/ 102298 w 195929"/>
                  <a:gd name="connsiteY11" fmla="*/ 40195 h 209359"/>
                  <a:gd name="connsiteX12" fmla="*/ 149162 w 195929"/>
                  <a:gd name="connsiteY12" fmla="*/ 84582 h 209359"/>
                  <a:gd name="connsiteX13" fmla="*/ 49340 w 195929"/>
                  <a:gd name="connsiteY13" fmla="*/ 84582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03442" y="0"/>
                    </a:moveTo>
                    <a:cubicBezTo>
                      <a:pt x="47435" y="0"/>
                      <a:pt x="0" y="43815"/>
                      <a:pt x="0" y="104680"/>
                    </a:cubicBezTo>
                    <a:cubicBezTo>
                      <a:pt x="0" y="166116"/>
                      <a:pt x="46863" y="209359"/>
                      <a:pt x="108299" y="209359"/>
                    </a:cubicBezTo>
                    <a:cubicBezTo>
                      <a:pt x="127730" y="209359"/>
                      <a:pt x="160592" y="203263"/>
                      <a:pt x="188595" y="178308"/>
                    </a:cubicBezTo>
                    <a:lnTo>
                      <a:pt x="166116" y="145447"/>
                    </a:lnTo>
                    <a:cubicBezTo>
                      <a:pt x="150876" y="158210"/>
                      <a:pt x="129635" y="166783"/>
                      <a:pt x="110109" y="166783"/>
                    </a:cubicBezTo>
                    <a:cubicBezTo>
                      <a:pt x="78486" y="166783"/>
                      <a:pt x="56007" y="150400"/>
                      <a:pt x="48101" y="120586"/>
                    </a:cubicBezTo>
                    <a:lnTo>
                      <a:pt x="192310" y="120586"/>
                    </a:lnTo>
                    <a:cubicBezTo>
                      <a:pt x="194786" y="113919"/>
                      <a:pt x="195929" y="104203"/>
                      <a:pt x="195929" y="92011"/>
                    </a:cubicBezTo>
                    <a:cubicBezTo>
                      <a:pt x="195929" y="40195"/>
                      <a:pt x="158782" y="0"/>
                      <a:pt x="103442" y="0"/>
                    </a:cubicBezTo>
                    <a:close/>
                    <a:moveTo>
                      <a:pt x="49340" y="84582"/>
                    </a:moveTo>
                    <a:cubicBezTo>
                      <a:pt x="55435" y="57817"/>
                      <a:pt x="75533" y="40195"/>
                      <a:pt x="102298" y="40195"/>
                    </a:cubicBezTo>
                    <a:cubicBezTo>
                      <a:pt x="127254" y="40195"/>
                      <a:pt x="147923" y="56007"/>
                      <a:pt x="149162" y="84582"/>
                    </a:cubicBezTo>
                    <a:lnTo>
                      <a:pt x="49340" y="84582"/>
                    </a:lnTo>
                    <a:close/>
                  </a:path>
                </a:pathLst>
              </a:custGeom>
              <a:grpFill/>
              <a:ln w="9525" cap="flat">
                <a:noFill/>
                <a:prstDash val="solid"/>
                <a:miter/>
              </a:ln>
            </p:spPr>
            <p:txBody>
              <a:bodyPr rtlCol="0" anchor="ctr"/>
              <a:lstStyle/>
              <a:p>
                <a:endParaRPr lang="en-AU" dirty="0"/>
              </a:p>
            </p:txBody>
          </p:sp>
          <p:sp>
            <p:nvSpPr>
              <p:cNvPr id="26" name="Freeform: Shape 25">
                <a:extLst>
                  <a:ext uri="{FF2B5EF4-FFF2-40B4-BE49-F238E27FC236}">
                    <a16:creationId xmlns:a16="http://schemas.microsoft.com/office/drawing/2014/main" id="{9CE60417-A521-4DC8-B545-8FC0CCDBFD30}"/>
                  </a:ext>
                </a:extLst>
              </p:cNvPr>
              <p:cNvSpPr/>
              <p:nvPr/>
            </p:nvSpPr>
            <p:spPr>
              <a:xfrm>
                <a:off x="5996178" y="3643121"/>
                <a:ext cx="195929" cy="209359"/>
              </a:xfrm>
              <a:custGeom>
                <a:avLst/>
                <a:gdLst>
                  <a:gd name="connsiteX0" fmla="*/ 103442 w 195929"/>
                  <a:gd name="connsiteY0" fmla="*/ 0 h 209359"/>
                  <a:gd name="connsiteX1" fmla="*/ 0 w 195929"/>
                  <a:gd name="connsiteY1" fmla="*/ 104680 h 209359"/>
                  <a:gd name="connsiteX2" fmla="*/ 108299 w 195929"/>
                  <a:gd name="connsiteY2" fmla="*/ 209359 h 209359"/>
                  <a:gd name="connsiteX3" fmla="*/ 188595 w 195929"/>
                  <a:gd name="connsiteY3" fmla="*/ 178308 h 209359"/>
                  <a:gd name="connsiteX4" fmla="*/ 166116 w 195929"/>
                  <a:gd name="connsiteY4" fmla="*/ 145447 h 209359"/>
                  <a:gd name="connsiteX5" fmla="*/ 110109 w 195929"/>
                  <a:gd name="connsiteY5" fmla="*/ 166783 h 209359"/>
                  <a:gd name="connsiteX6" fmla="*/ 48101 w 195929"/>
                  <a:gd name="connsiteY6" fmla="*/ 120586 h 209359"/>
                  <a:gd name="connsiteX7" fmla="*/ 192310 w 195929"/>
                  <a:gd name="connsiteY7" fmla="*/ 120586 h 209359"/>
                  <a:gd name="connsiteX8" fmla="*/ 195929 w 195929"/>
                  <a:gd name="connsiteY8" fmla="*/ 92011 h 209359"/>
                  <a:gd name="connsiteX9" fmla="*/ 103442 w 195929"/>
                  <a:gd name="connsiteY9" fmla="*/ 0 h 209359"/>
                  <a:gd name="connsiteX10" fmla="*/ 49339 w 195929"/>
                  <a:gd name="connsiteY10" fmla="*/ 84582 h 209359"/>
                  <a:gd name="connsiteX11" fmla="*/ 102298 w 195929"/>
                  <a:gd name="connsiteY11" fmla="*/ 40195 h 209359"/>
                  <a:gd name="connsiteX12" fmla="*/ 149161 w 195929"/>
                  <a:gd name="connsiteY12" fmla="*/ 84582 h 209359"/>
                  <a:gd name="connsiteX13" fmla="*/ 49339 w 195929"/>
                  <a:gd name="connsiteY13" fmla="*/ 84582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03442" y="0"/>
                    </a:moveTo>
                    <a:cubicBezTo>
                      <a:pt x="47434" y="0"/>
                      <a:pt x="0" y="43815"/>
                      <a:pt x="0" y="104680"/>
                    </a:cubicBezTo>
                    <a:cubicBezTo>
                      <a:pt x="0" y="166116"/>
                      <a:pt x="46863" y="209359"/>
                      <a:pt x="108299" y="209359"/>
                    </a:cubicBezTo>
                    <a:cubicBezTo>
                      <a:pt x="127730" y="209359"/>
                      <a:pt x="160592" y="203263"/>
                      <a:pt x="188595" y="178308"/>
                    </a:cubicBezTo>
                    <a:lnTo>
                      <a:pt x="166116" y="145447"/>
                    </a:lnTo>
                    <a:cubicBezTo>
                      <a:pt x="150876" y="158210"/>
                      <a:pt x="129635" y="166783"/>
                      <a:pt x="110109" y="166783"/>
                    </a:cubicBezTo>
                    <a:cubicBezTo>
                      <a:pt x="78486" y="166783"/>
                      <a:pt x="56007" y="150400"/>
                      <a:pt x="48101" y="120586"/>
                    </a:cubicBezTo>
                    <a:lnTo>
                      <a:pt x="192310" y="120586"/>
                    </a:lnTo>
                    <a:cubicBezTo>
                      <a:pt x="194786" y="113919"/>
                      <a:pt x="195929" y="104203"/>
                      <a:pt x="195929" y="92011"/>
                    </a:cubicBezTo>
                    <a:cubicBezTo>
                      <a:pt x="195929" y="40195"/>
                      <a:pt x="158877" y="0"/>
                      <a:pt x="103442" y="0"/>
                    </a:cubicBezTo>
                    <a:close/>
                    <a:moveTo>
                      <a:pt x="49339" y="84582"/>
                    </a:moveTo>
                    <a:cubicBezTo>
                      <a:pt x="55435" y="57817"/>
                      <a:pt x="75533" y="40195"/>
                      <a:pt x="102298" y="40195"/>
                    </a:cubicBezTo>
                    <a:cubicBezTo>
                      <a:pt x="127254" y="40195"/>
                      <a:pt x="147923" y="56007"/>
                      <a:pt x="149161" y="84582"/>
                    </a:cubicBezTo>
                    <a:lnTo>
                      <a:pt x="49339" y="84582"/>
                    </a:lnTo>
                    <a:close/>
                  </a:path>
                </a:pathLst>
              </a:custGeom>
              <a:grpFill/>
              <a:ln w="9525" cap="flat">
                <a:noFill/>
                <a:prstDash val="solid"/>
                <a:miter/>
              </a:ln>
            </p:spPr>
            <p:txBody>
              <a:bodyPr rtlCol="0" anchor="ctr"/>
              <a:lstStyle/>
              <a:p>
                <a:endParaRPr lang="en-AU" dirty="0"/>
              </a:p>
            </p:txBody>
          </p:sp>
          <p:sp>
            <p:nvSpPr>
              <p:cNvPr id="27" name="Freeform: Shape 26">
                <a:extLst>
                  <a:ext uri="{FF2B5EF4-FFF2-40B4-BE49-F238E27FC236}">
                    <a16:creationId xmlns:a16="http://schemas.microsoft.com/office/drawing/2014/main" id="{703DEB3B-44A8-43C2-9B2B-C1F210A2F5C0}"/>
                  </a:ext>
                </a:extLst>
              </p:cNvPr>
              <p:cNvSpPr/>
              <p:nvPr/>
            </p:nvSpPr>
            <p:spPr>
              <a:xfrm>
                <a:off x="7277957" y="3643216"/>
                <a:ext cx="195929" cy="209359"/>
              </a:xfrm>
              <a:custGeom>
                <a:avLst/>
                <a:gdLst>
                  <a:gd name="connsiteX0" fmla="*/ 195929 w 195929"/>
                  <a:gd name="connsiteY0" fmla="*/ 91821 h 209359"/>
                  <a:gd name="connsiteX1" fmla="*/ 103442 w 195929"/>
                  <a:gd name="connsiteY1" fmla="*/ 0 h 209359"/>
                  <a:gd name="connsiteX2" fmla="*/ 0 w 195929"/>
                  <a:gd name="connsiteY2" fmla="*/ 104680 h 209359"/>
                  <a:gd name="connsiteX3" fmla="*/ 108299 w 195929"/>
                  <a:gd name="connsiteY3" fmla="*/ 209360 h 209359"/>
                  <a:gd name="connsiteX4" fmla="*/ 188595 w 195929"/>
                  <a:gd name="connsiteY4" fmla="*/ 178308 h 209359"/>
                  <a:gd name="connsiteX5" fmla="*/ 166116 w 195929"/>
                  <a:gd name="connsiteY5" fmla="*/ 145447 h 209359"/>
                  <a:gd name="connsiteX6" fmla="*/ 110109 w 195929"/>
                  <a:gd name="connsiteY6" fmla="*/ 166783 h 209359"/>
                  <a:gd name="connsiteX7" fmla="*/ 48101 w 195929"/>
                  <a:gd name="connsiteY7" fmla="*/ 120587 h 209359"/>
                  <a:gd name="connsiteX8" fmla="*/ 192310 w 195929"/>
                  <a:gd name="connsiteY8" fmla="*/ 120587 h 209359"/>
                  <a:gd name="connsiteX9" fmla="*/ 195929 w 195929"/>
                  <a:gd name="connsiteY9" fmla="*/ 91821 h 209359"/>
                  <a:gd name="connsiteX10" fmla="*/ 49339 w 195929"/>
                  <a:gd name="connsiteY10" fmla="*/ 84487 h 209359"/>
                  <a:gd name="connsiteX11" fmla="*/ 102298 w 195929"/>
                  <a:gd name="connsiteY11" fmla="*/ 40100 h 209359"/>
                  <a:gd name="connsiteX12" fmla="*/ 149162 w 195929"/>
                  <a:gd name="connsiteY12" fmla="*/ 84487 h 209359"/>
                  <a:gd name="connsiteX13" fmla="*/ 49339 w 195929"/>
                  <a:gd name="connsiteY13" fmla="*/ 84487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95929" y="91821"/>
                    </a:moveTo>
                    <a:cubicBezTo>
                      <a:pt x="195929" y="40100"/>
                      <a:pt x="158782" y="0"/>
                      <a:pt x="103442" y="0"/>
                    </a:cubicBezTo>
                    <a:cubicBezTo>
                      <a:pt x="47435" y="0"/>
                      <a:pt x="0" y="43815"/>
                      <a:pt x="0" y="104680"/>
                    </a:cubicBezTo>
                    <a:cubicBezTo>
                      <a:pt x="0" y="166116"/>
                      <a:pt x="46863" y="209360"/>
                      <a:pt x="108299" y="209360"/>
                    </a:cubicBezTo>
                    <a:cubicBezTo>
                      <a:pt x="127730" y="209360"/>
                      <a:pt x="160592" y="203264"/>
                      <a:pt x="188595" y="178308"/>
                    </a:cubicBezTo>
                    <a:lnTo>
                      <a:pt x="166116" y="145447"/>
                    </a:lnTo>
                    <a:cubicBezTo>
                      <a:pt x="150876" y="158210"/>
                      <a:pt x="129635" y="166783"/>
                      <a:pt x="110109" y="166783"/>
                    </a:cubicBezTo>
                    <a:cubicBezTo>
                      <a:pt x="78486" y="166783"/>
                      <a:pt x="56007" y="150400"/>
                      <a:pt x="48101" y="120587"/>
                    </a:cubicBezTo>
                    <a:lnTo>
                      <a:pt x="192310" y="120587"/>
                    </a:lnTo>
                    <a:cubicBezTo>
                      <a:pt x="194691" y="113729"/>
                      <a:pt x="195929" y="103918"/>
                      <a:pt x="195929" y="91821"/>
                    </a:cubicBezTo>
                    <a:close/>
                    <a:moveTo>
                      <a:pt x="49339" y="84487"/>
                    </a:moveTo>
                    <a:cubicBezTo>
                      <a:pt x="55436" y="57722"/>
                      <a:pt x="75533" y="40100"/>
                      <a:pt x="102298" y="40100"/>
                    </a:cubicBezTo>
                    <a:cubicBezTo>
                      <a:pt x="127254" y="40100"/>
                      <a:pt x="147923" y="55912"/>
                      <a:pt x="149162" y="84487"/>
                    </a:cubicBezTo>
                    <a:lnTo>
                      <a:pt x="49339" y="84487"/>
                    </a:lnTo>
                    <a:close/>
                  </a:path>
                </a:pathLst>
              </a:custGeom>
              <a:grpFill/>
              <a:ln w="9525" cap="flat">
                <a:noFill/>
                <a:prstDash val="solid"/>
                <a:miter/>
              </a:ln>
            </p:spPr>
            <p:txBody>
              <a:bodyPr rtlCol="0" anchor="ctr"/>
              <a:lstStyle/>
              <a:p>
                <a:endParaRPr lang="en-AU" dirty="0"/>
              </a:p>
            </p:txBody>
          </p:sp>
          <p:sp>
            <p:nvSpPr>
              <p:cNvPr id="28" name="Freeform: Shape 27">
                <a:extLst>
                  <a:ext uri="{FF2B5EF4-FFF2-40B4-BE49-F238E27FC236}">
                    <a16:creationId xmlns:a16="http://schemas.microsoft.com/office/drawing/2014/main" id="{AF92CE9B-17E0-4D16-8BA1-FB584D39AC53}"/>
                  </a:ext>
                </a:extLst>
              </p:cNvPr>
              <p:cNvSpPr/>
              <p:nvPr/>
            </p:nvSpPr>
            <p:spPr>
              <a:xfrm>
                <a:off x="6461379" y="3643121"/>
                <a:ext cx="158210" cy="209359"/>
              </a:xfrm>
              <a:custGeom>
                <a:avLst/>
                <a:gdLst>
                  <a:gd name="connsiteX0" fmla="*/ 112014 w 158210"/>
                  <a:gd name="connsiteY0" fmla="*/ 90868 h 209359"/>
                  <a:gd name="connsiteX1" fmla="*/ 82677 w 158210"/>
                  <a:gd name="connsiteY1" fmla="*/ 78772 h 209359"/>
                  <a:gd name="connsiteX2" fmla="*/ 58960 w 158210"/>
                  <a:gd name="connsiteY2" fmla="*/ 57817 h 209359"/>
                  <a:gd name="connsiteX3" fmla="*/ 82677 w 158210"/>
                  <a:gd name="connsiteY3" fmla="*/ 40767 h 209359"/>
                  <a:gd name="connsiteX4" fmla="*/ 130112 w 158210"/>
                  <a:gd name="connsiteY4" fmla="*/ 60198 h 209359"/>
                  <a:gd name="connsiteX5" fmla="*/ 155067 w 158210"/>
                  <a:gd name="connsiteY5" fmla="*/ 30385 h 209359"/>
                  <a:gd name="connsiteX6" fmla="*/ 85058 w 158210"/>
                  <a:gd name="connsiteY6" fmla="*/ 0 h 209359"/>
                  <a:gd name="connsiteX7" fmla="*/ 12668 w 158210"/>
                  <a:gd name="connsiteY7" fmla="*/ 59055 h 209359"/>
                  <a:gd name="connsiteX8" fmla="*/ 54959 w 158210"/>
                  <a:gd name="connsiteY8" fmla="*/ 114395 h 209359"/>
                  <a:gd name="connsiteX9" fmla="*/ 87535 w 158210"/>
                  <a:gd name="connsiteY9" fmla="*/ 127825 h 209359"/>
                  <a:gd name="connsiteX10" fmla="*/ 110680 w 158210"/>
                  <a:gd name="connsiteY10" fmla="*/ 150304 h 209359"/>
                  <a:gd name="connsiteX11" fmla="*/ 83344 w 158210"/>
                  <a:gd name="connsiteY11" fmla="*/ 168592 h 209359"/>
                  <a:gd name="connsiteX12" fmla="*/ 26194 w 158210"/>
                  <a:gd name="connsiteY12" fmla="*/ 140589 h 209359"/>
                  <a:gd name="connsiteX13" fmla="*/ 0 w 158210"/>
                  <a:gd name="connsiteY13" fmla="*/ 170402 h 209359"/>
                  <a:gd name="connsiteX14" fmla="*/ 81534 w 158210"/>
                  <a:gd name="connsiteY14" fmla="*/ 209359 h 209359"/>
                  <a:gd name="connsiteX15" fmla="*/ 158210 w 158210"/>
                  <a:gd name="connsiteY15" fmla="*/ 146685 h 209359"/>
                  <a:gd name="connsiteX16" fmla="*/ 112014 w 158210"/>
                  <a:gd name="connsiteY16" fmla="*/ 90868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210" h="209359">
                    <a:moveTo>
                      <a:pt x="112014" y="90868"/>
                    </a:moveTo>
                    <a:lnTo>
                      <a:pt x="82677" y="78772"/>
                    </a:lnTo>
                    <a:cubicBezTo>
                      <a:pt x="65627" y="71723"/>
                      <a:pt x="58960" y="65722"/>
                      <a:pt x="58960" y="57817"/>
                    </a:cubicBezTo>
                    <a:cubicBezTo>
                      <a:pt x="58960" y="48673"/>
                      <a:pt x="67437" y="40767"/>
                      <a:pt x="82677" y="40767"/>
                    </a:cubicBezTo>
                    <a:cubicBezTo>
                      <a:pt x="100298" y="40767"/>
                      <a:pt x="115538" y="48101"/>
                      <a:pt x="130112" y="60198"/>
                    </a:cubicBezTo>
                    <a:lnTo>
                      <a:pt x="155067" y="30385"/>
                    </a:lnTo>
                    <a:cubicBezTo>
                      <a:pt x="136779" y="10287"/>
                      <a:pt x="114300" y="0"/>
                      <a:pt x="85058" y="0"/>
                    </a:cubicBezTo>
                    <a:cubicBezTo>
                      <a:pt x="44863" y="0"/>
                      <a:pt x="12668" y="20669"/>
                      <a:pt x="12668" y="59055"/>
                    </a:cubicBezTo>
                    <a:cubicBezTo>
                      <a:pt x="12668" y="91916"/>
                      <a:pt x="35147" y="106299"/>
                      <a:pt x="54959" y="114395"/>
                    </a:cubicBezTo>
                    <a:lnTo>
                      <a:pt x="87535" y="127825"/>
                    </a:lnTo>
                    <a:cubicBezTo>
                      <a:pt x="104489" y="134779"/>
                      <a:pt x="110680" y="139541"/>
                      <a:pt x="110680" y="150304"/>
                    </a:cubicBezTo>
                    <a:cubicBezTo>
                      <a:pt x="110680" y="159544"/>
                      <a:pt x="102679" y="168592"/>
                      <a:pt x="83344" y="168592"/>
                    </a:cubicBezTo>
                    <a:cubicBezTo>
                      <a:pt x="61436" y="168592"/>
                      <a:pt x="39433" y="156400"/>
                      <a:pt x="26194" y="140589"/>
                    </a:cubicBezTo>
                    <a:lnTo>
                      <a:pt x="0" y="170402"/>
                    </a:lnTo>
                    <a:cubicBezTo>
                      <a:pt x="18288" y="196596"/>
                      <a:pt x="48101" y="209359"/>
                      <a:pt x="81534" y="209359"/>
                    </a:cubicBezTo>
                    <a:cubicBezTo>
                      <a:pt x="124682" y="209359"/>
                      <a:pt x="158210" y="188690"/>
                      <a:pt x="158210" y="146685"/>
                    </a:cubicBezTo>
                    <a:cubicBezTo>
                      <a:pt x="158115" y="117443"/>
                      <a:pt x="138493" y="101727"/>
                      <a:pt x="112014" y="90868"/>
                    </a:cubicBezTo>
                    <a:close/>
                  </a:path>
                </a:pathLst>
              </a:custGeom>
              <a:grpFill/>
              <a:ln w="9525" cap="flat">
                <a:noFill/>
                <a:prstDash val="solid"/>
                <a:miter/>
              </a:ln>
            </p:spPr>
            <p:txBody>
              <a:bodyPr rtlCol="0" anchor="ctr"/>
              <a:lstStyle/>
              <a:p>
                <a:endParaRPr lang="en-AU" dirty="0"/>
              </a:p>
            </p:txBody>
          </p:sp>
          <p:sp>
            <p:nvSpPr>
              <p:cNvPr id="29" name="Freeform: Shape 28">
                <a:extLst>
                  <a:ext uri="{FF2B5EF4-FFF2-40B4-BE49-F238E27FC236}">
                    <a16:creationId xmlns:a16="http://schemas.microsoft.com/office/drawing/2014/main" id="{15FE207E-6E48-44CF-A484-A4463EB07FE3}"/>
                  </a:ext>
                </a:extLst>
              </p:cNvPr>
              <p:cNvSpPr/>
              <p:nvPr/>
            </p:nvSpPr>
            <p:spPr>
              <a:xfrm>
                <a:off x="5276564" y="3573779"/>
                <a:ext cx="270129" cy="278701"/>
              </a:xfrm>
              <a:custGeom>
                <a:avLst/>
                <a:gdLst>
                  <a:gd name="connsiteX0" fmla="*/ 142304 w 270129"/>
                  <a:gd name="connsiteY0" fmla="*/ 172212 h 278701"/>
                  <a:gd name="connsiteX1" fmla="*/ 220694 w 270129"/>
                  <a:gd name="connsiteY1" fmla="*/ 172212 h 278701"/>
                  <a:gd name="connsiteX2" fmla="*/ 220694 w 270129"/>
                  <a:gd name="connsiteY2" fmla="*/ 200692 h 278701"/>
                  <a:gd name="connsiteX3" fmla="*/ 145352 w 270129"/>
                  <a:gd name="connsiteY3" fmla="*/ 233648 h 278701"/>
                  <a:gd name="connsiteX4" fmla="*/ 50578 w 270129"/>
                  <a:gd name="connsiteY4" fmla="*/ 139351 h 278701"/>
                  <a:gd name="connsiteX5" fmla="*/ 142304 w 270129"/>
                  <a:gd name="connsiteY5" fmla="*/ 45625 h 278701"/>
                  <a:gd name="connsiteX6" fmla="*/ 218218 w 270129"/>
                  <a:gd name="connsiteY6" fmla="*/ 85916 h 278701"/>
                  <a:gd name="connsiteX7" fmla="*/ 256127 w 270129"/>
                  <a:gd name="connsiteY7" fmla="*/ 59055 h 278701"/>
                  <a:gd name="connsiteX8" fmla="*/ 143542 w 270129"/>
                  <a:gd name="connsiteY8" fmla="*/ 0 h 278701"/>
                  <a:gd name="connsiteX9" fmla="*/ 0 w 270129"/>
                  <a:gd name="connsiteY9" fmla="*/ 139351 h 278701"/>
                  <a:gd name="connsiteX10" fmla="*/ 143542 w 270129"/>
                  <a:gd name="connsiteY10" fmla="*/ 278701 h 278701"/>
                  <a:gd name="connsiteX11" fmla="*/ 270129 w 270129"/>
                  <a:gd name="connsiteY11" fmla="*/ 207455 h 278701"/>
                  <a:gd name="connsiteX12" fmla="*/ 270129 w 270129"/>
                  <a:gd name="connsiteY12" fmla="*/ 129064 h 278701"/>
                  <a:gd name="connsiteX13" fmla="*/ 142304 w 270129"/>
                  <a:gd name="connsiteY13" fmla="*/ 129064 h 278701"/>
                  <a:gd name="connsiteX14" fmla="*/ 142304 w 270129"/>
                  <a:gd name="connsiteY14" fmla="*/ 172212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0129" h="278701">
                    <a:moveTo>
                      <a:pt x="142304" y="172212"/>
                    </a:moveTo>
                    <a:lnTo>
                      <a:pt x="220694" y="172212"/>
                    </a:lnTo>
                    <a:lnTo>
                      <a:pt x="220694" y="200692"/>
                    </a:lnTo>
                    <a:cubicBezTo>
                      <a:pt x="203740" y="221933"/>
                      <a:pt x="173355" y="233648"/>
                      <a:pt x="145352" y="233648"/>
                    </a:cubicBezTo>
                    <a:cubicBezTo>
                      <a:pt x="89344" y="233648"/>
                      <a:pt x="50578" y="195358"/>
                      <a:pt x="50578" y="139351"/>
                    </a:cubicBezTo>
                    <a:cubicBezTo>
                      <a:pt x="50578" y="86392"/>
                      <a:pt x="85058" y="45625"/>
                      <a:pt x="142304" y="45625"/>
                    </a:cubicBezTo>
                    <a:cubicBezTo>
                      <a:pt x="175165" y="45625"/>
                      <a:pt x="196882" y="59150"/>
                      <a:pt x="218218" y="85916"/>
                    </a:cubicBezTo>
                    <a:lnTo>
                      <a:pt x="256127" y="59055"/>
                    </a:lnTo>
                    <a:cubicBezTo>
                      <a:pt x="228409" y="19717"/>
                      <a:pt x="188881" y="0"/>
                      <a:pt x="143542" y="0"/>
                    </a:cubicBezTo>
                    <a:cubicBezTo>
                      <a:pt x="65056" y="0"/>
                      <a:pt x="0" y="57817"/>
                      <a:pt x="0" y="139351"/>
                    </a:cubicBezTo>
                    <a:cubicBezTo>
                      <a:pt x="0" y="219647"/>
                      <a:pt x="63913" y="278701"/>
                      <a:pt x="143542" y="278701"/>
                    </a:cubicBezTo>
                    <a:cubicBezTo>
                      <a:pt x="194024" y="278701"/>
                      <a:pt x="242697" y="253651"/>
                      <a:pt x="270129" y="207455"/>
                    </a:cubicBezTo>
                    <a:lnTo>
                      <a:pt x="270129" y="129064"/>
                    </a:lnTo>
                    <a:lnTo>
                      <a:pt x="142304" y="129064"/>
                    </a:lnTo>
                    <a:lnTo>
                      <a:pt x="142304" y="172212"/>
                    </a:lnTo>
                    <a:close/>
                  </a:path>
                </a:pathLst>
              </a:custGeom>
              <a:grpFill/>
              <a:ln w="9525" cap="flat">
                <a:noFill/>
                <a:prstDash val="solid"/>
                <a:miter/>
              </a:ln>
            </p:spPr>
            <p:txBody>
              <a:bodyPr rtlCol="0" anchor="ctr"/>
              <a:lstStyle/>
              <a:p>
                <a:endParaRPr lang="en-AU" dirty="0"/>
              </a:p>
            </p:txBody>
          </p:sp>
          <p:sp>
            <p:nvSpPr>
              <p:cNvPr id="30" name="Freeform: Shape 29">
                <a:extLst>
                  <a:ext uri="{FF2B5EF4-FFF2-40B4-BE49-F238E27FC236}">
                    <a16:creationId xmlns:a16="http://schemas.microsoft.com/office/drawing/2014/main" id="{4A95A821-2E92-48C6-AC27-7A2F5621131B}"/>
                  </a:ext>
                </a:extLst>
              </p:cNvPr>
              <p:cNvSpPr/>
              <p:nvPr/>
            </p:nvSpPr>
            <p:spPr>
              <a:xfrm>
                <a:off x="6637972" y="3573779"/>
                <a:ext cx="259746" cy="278701"/>
              </a:xfrm>
              <a:custGeom>
                <a:avLst/>
                <a:gdLst>
                  <a:gd name="connsiteX0" fmla="*/ 142970 w 259746"/>
                  <a:gd name="connsiteY0" fmla="*/ 45625 h 278701"/>
                  <a:gd name="connsiteX1" fmla="*/ 222028 w 259746"/>
                  <a:gd name="connsiteY1" fmla="*/ 91249 h 278701"/>
                  <a:gd name="connsiteX2" fmla="*/ 259747 w 259746"/>
                  <a:gd name="connsiteY2" fmla="*/ 64484 h 278701"/>
                  <a:gd name="connsiteX3" fmla="*/ 142970 w 259746"/>
                  <a:gd name="connsiteY3" fmla="*/ 0 h 278701"/>
                  <a:gd name="connsiteX4" fmla="*/ 0 w 259746"/>
                  <a:gd name="connsiteY4" fmla="*/ 139351 h 278701"/>
                  <a:gd name="connsiteX5" fmla="*/ 142970 w 259746"/>
                  <a:gd name="connsiteY5" fmla="*/ 278701 h 278701"/>
                  <a:gd name="connsiteX6" fmla="*/ 259747 w 259746"/>
                  <a:gd name="connsiteY6" fmla="*/ 214789 h 278701"/>
                  <a:gd name="connsiteX7" fmla="*/ 222028 w 259746"/>
                  <a:gd name="connsiteY7" fmla="*/ 187452 h 278701"/>
                  <a:gd name="connsiteX8" fmla="*/ 142970 w 259746"/>
                  <a:gd name="connsiteY8" fmla="*/ 233077 h 278701"/>
                  <a:gd name="connsiteX9" fmla="*/ 51149 w 259746"/>
                  <a:gd name="connsiteY9" fmla="*/ 139351 h 278701"/>
                  <a:gd name="connsiteX10" fmla="*/ 142970 w 259746"/>
                  <a:gd name="connsiteY10" fmla="*/ 45625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746" h="278701">
                    <a:moveTo>
                      <a:pt x="142970" y="45625"/>
                    </a:moveTo>
                    <a:cubicBezTo>
                      <a:pt x="176403" y="45625"/>
                      <a:pt x="199549" y="60007"/>
                      <a:pt x="222028" y="91249"/>
                    </a:cubicBezTo>
                    <a:lnTo>
                      <a:pt x="259747" y="64484"/>
                    </a:lnTo>
                    <a:cubicBezTo>
                      <a:pt x="234791" y="24289"/>
                      <a:pt x="194024" y="0"/>
                      <a:pt x="142970" y="0"/>
                    </a:cubicBezTo>
                    <a:cubicBezTo>
                      <a:pt x="62103" y="0"/>
                      <a:pt x="0" y="60865"/>
                      <a:pt x="0" y="139351"/>
                    </a:cubicBezTo>
                    <a:cubicBezTo>
                      <a:pt x="0" y="216599"/>
                      <a:pt x="60198" y="278701"/>
                      <a:pt x="142970" y="278701"/>
                    </a:cubicBezTo>
                    <a:cubicBezTo>
                      <a:pt x="192215" y="278701"/>
                      <a:pt x="234220" y="256222"/>
                      <a:pt x="259747" y="214789"/>
                    </a:cubicBezTo>
                    <a:lnTo>
                      <a:pt x="222028" y="187452"/>
                    </a:lnTo>
                    <a:cubicBezTo>
                      <a:pt x="202597" y="216694"/>
                      <a:pt x="178213" y="233077"/>
                      <a:pt x="142970" y="233077"/>
                    </a:cubicBezTo>
                    <a:cubicBezTo>
                      <a:pt x="89440" y="233077"/>
                      <a:pt x="51149" y="191738"/>
                      <a:pt x="51149" y="139351"/>
                    </a:cubicBezTo>
                    <a:cubicBezTo>
                      <a:pt x="51149" y="88868"/>
                      <a:pt x="87630" y="45625"/>
                      <a:pt x="142970" y="45625"/>
                    </a:cubicBezTo>
                    <a:close/>
                  </a:path>
                </a:pathLst>
              </a:custGeom>
              <a:grpFill/>
              <a:ln w="9525" cap="flat">
                <a:noFill/>
                <a:prstDash val="solid"/>
                <a:miter/>
              </a:ln>
            </p:spPr>
            <p:txBody>
              <a:bodyPr rtlCol="0" anchor="ctr"/>
              <a:lstStyle/>
              <a:p>
                <a:endParaRPr lang="en-AU" dirty="0"/>
              </a:p>
            </p:txBody>
          </p:sp>
          <p:sp>
            <p:nvSpPr>
              <p:cNvPr id="31" name="Freeform: Shape 30">
                <a:extLst>
                  <a:ext uri="{FF2B5EF4-FFF2-40B4-BE49-F238E27FC236}">
                    <a16:creationId xmlns:a16="http://schemas.microsoft.com/office/drawing/2014/main" id="{3112D969-CD1D-4452-91F8-FA6EDA34A55E}"/>
                  </a:ext>
                </a:extLst>
              </p:cNvPr>
              <p:cNvSpPr/>
              <p:nvPr/>
            </p:nvSpPr>
            <p:spPr>
              <a:xfrm>
                <a:off x="7156323" y="3644931"/>
                <a:ext cx="118681" cy="202596"/>
              </a:xfrm>
              <a:custGeom>
                <a:avLst/>
                <a:gdLst>
                  <a:gd name="connsiteX0" fmla="*/ 45053 w 118681"/>
                  <a:gd name="connsiteY0" fmla="*/ 28004 h 202596"/>
                  <a:gd name="connsiteX1" fmla="*/ 45053 w 118681"/>
                  <a:gd name="connsiteY1" fmla="*/ 2477 h 202596"/>
                  <a:gd name="connsiteX2" fmla="*/ 0 w 118681"/>
                  <a:gd name="connsiteY2" fmla="*/ 2477 h 202596"/>
                  <a:gd name="connsiteX3" fmla="*/ 0 w 118681"/>
                  <a:gd name="connsiteY3" fmla="*/ 202597 h 202596"/>
                  <a:gd name="connsiteX4" fmla="*/ 48673 w 118681"/>
                  <a:gd name="connsiteY4" fmla="*/ 202597 h 202596"/>
                  <a:gd name="connsiteX5" fmla="*/ 48673 w 118681"/>
                  <a:gd name="connsiteY5" fmla="*/ 102870 h 202596"/>
                  <a:gd name="connsiteX6" fmla="*/ 118681 w 118681"/>
                  <a:gd name="connsiteY6" fmla="*/ 48101 h 202596"/>
                  <a:gd name="connsiteX7" fmla="*/ 118681 w 118681"/>
                  <a:gd name="connsiteY7" fmla="*/ 2477 h 202596"/>
                  <a:gd name="connsiteX8" fmla="*/ 101060 w 118681"/>
                  <a:gd name="connsiteY8" fmla="*/ 0 h 202596"/>
                  <a:gd name="connsiteX9" fmla="*/ 45053 w 118681"/>
                  <a:gd name="connsiteY9" fmla="*/ 28004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1" h="202596">
                    <a:moveTo>
                      <a:pt x="45053" y="28004"/>
                    </a:moveTo>
                    <a:lnTo>
                      <a:pt x="45053" y="2477"/>
                    </a:lnTo>
                    <a:lnTo>
                      <a:pt x="0" y="2477"/>
                    </a:lnTo>
                    <a:lnTo>
                      <a:pt x="0" y="202597"/>
                    </a:lnTo>
                    <a:lnTo>
                      <a:pt x="48673" y="202597"/>
                    </a:lnTo>
                    <a:lnTo>
                      <a:pt x="48673" y="102870"/>
                    </a:lnTo>
                    <a:cubicBezTo>
                      <a:pt x="48673" y="61150"/>
                      <a:pt x="77914" y="41434"/>
                      <a:pt x="118681" y="48101"/>
                    </a:cubicBezTo>
                    <a:lnTo>
                      <a:pt x="118681" y="2477"/>
                    </a:lnTo>
                    <a:cubicBezTo>
                      <a:pt x="113824" y="1238"/>
                      <a:pt x="107728" y="0"/>
                      <a:pt x="101060" y="0"/>
                    </a:cubicBezTo>
                    <a:cubicBezTo>
                      <a:pt x="78486" y="0"/>
                      <a:pt x="58388" y="9811"/>
                      <a:pt x="45053" y="28004"/>
                    </a:cubicBezTo>
                    <a:close/>
                  </a:path>
                </a:pathLst>
              </a:custGeom>
              <a:grp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7722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15" name="Footer Placeholder 3">
            <a:extLst>
              <a:ext uri="{FF2B5EF4-FFF2-40B4-BE49-F238E27FC236}">
                <a16:creationId xmlns:a16="http://schemas.microsoft.com/office/drawing/2014/main" id="{DF96BA9F-69DC-49E2-A2D9-21A75D085E40}"/>
              </a:ext>
            </a:extLst>
          </p:cNvPr>
          <p:cNvSpPr>
            <a:spLocks noGrp="1"/>
          </p:cNvSpPr>
          <p:nvPr>
            <p:ph type="ftr" sz="quarter" idx="11"/>
          </p:nvPr>
        </p:nvSpPr>
        <p:spPr>
          <a:xfrm>
            <a:off x="738193" y="6318221"/>
            <a:ext cx="1124064" cy="215444"/>
          </a:xfrm>
        </p:spPr>
        <p:txBody>
          <a:bodyPr/>
          <a:lstStyle/>
          <a:p>
            <a:r>
              <a:rPr lang="en-AU" dirty="0"/>
              <a:t>©GenesisCare 2021</a:t>
            </a:r>
          </a:p>
        </p:txBody>
      </p:sp>
      <p:sp>
        <p:nvSpPr>
          <p:cNvPr id="16" name="Slide Number Placeholder 4">
            <a:extLst>
              <a:ext uri="{FF2B5EF4-FFF2-40B4-BE49-F238E27FC236}">
                <a16:creationId xmlns:a16="http://schemas.microsoft.com/office/drawing/2014/main" id="{B09BE755-0BEC-42D2-961E-D1B2373CE717}"/>
              </a:ext>
            </a:extLst>
          </p:cNvPr>
          <p:cNvSpPr>
            <a:spLocks noGrp="1"/>
          </p:cNvSpPr>
          <p:nvPr>
            <p:ph type="sldNum" sz="quarter" idx="12"/>
          </p:nvPr>
        </p:nvSpPr>
        <p:spPr>
          <a:xfrm>
            <a:off x="1939496" y="6318221"/>
            <a:ext cx="312830" cy="215444"/>
          </a:xfrm>
        </p:spPr>
        <p:txBody>
          <a:bodyPr/>
          <a:lstStyle/>
          <a:p>
            <a:fld id="{FAB6D39D-1210-4F97-8D6B-D4136F467DEA}" type="slidenum">
              <a:rPr lang="en-AU" smtClean="0"/>
              <a:t>‹#›</a:t>
            </a:fld>
            <a:endParaRPr lang="en-AU" dirty="0"/>
          </a:p>
        </p:txBody>
      </p:sp>
      <p:sp>
        <p:nvSpPr>
          <p:cNvPr id="23" name="Title 1">
            <a:extLst>
              <a:ext uri="{FF2B5EF4-FFF2-40B4-BE49-F238E27FC236}">
                <a16:creationId xmlns:a16="http://schemas.microsoft.com/office/drawing/2014/main" id="{93BCE069-FE6A-42EE-9952-226A725DF2E7}"/>
              </a:ext>
            </a:extLst>
          </p:cNvPr>
          <p:cNvSpPr>
            <a:spLocks noGrp="1"/>
          </p:cNvSpPr>
          <p:nvPr>
            <p:ph type="title"/>
          </p:nvPr>
        </p:nvSpPr>
        <p:spPr>
          <a:xfrm>
            <a:off x="740780" y="540000"/>
            <a:ext cx="10710440" cy="480131"/>
          </a:xfrm>
        </p:spPr>
        <p:txBody>
          <a:bodyPr/>
          <a:lstStyle/>
          <a:p>
            <a:r>
              <a:rPr lang="en-US"/>
              <a:t>Click to edit Master title style</a:t>
            </a:r>
            <a:endParaRPr lang="en-AU" dirty="0"/>
          </a:p>
        </p:txBody>
      </p:sp>
      <p:sp>
        <p:nvSpPr>
          <p:cNvPr id="25" name="Text Placeholder 3">
            <a:extLst>
              <a:ext uri="{FF2B5EF4-FFF2-40B4-BE49-F238E27FC236}">
                <a16:creationId xmlns:a16="http://schemas.microsoft.com/office/drawing/2014/main" id="{4A8426DE-85CA-41B3-B38D-6B513399F27E}"/>
              </a:ext>
            </a:extLst>
          </p:cNvPr>
          <p:cNvSpPr>
            <a:spLocks noGrp="1"/>
          </p:cNvSpPr>
          <p:nvPr>
            <p:ph idx="1"/>
          </p:nvPr>
        </p:nvSpPr>
        <p:spPr>
          <a:xfrm>
            <a:off x="740780" y="1857358"/>
            <a:ext cx="3393261" cy="3978291"/>
          </a:xfrm>
          <a:prstGeom prst="rect">
            <a:avLst/>
          </a:prstGeom>
        </p:spPr>
        <p:txBody>
          <a:bodyPr vert="horz" lIns="90000" tIns="46800" rIns="90000" bIns="46800" rtlCol="0">
            <a:noAutofit/>
          </a:bodyPr>
          <a:lstStyle/>
          <a:p>
            <a:pPr lvl="0"/>
            <a:r>
              <a:rPr lang="en-US" noProof="0"/>
              <a:t>Click to edit Master text styles</a:t>
            </a:r>
          </a:p>
          <a:p>
            <a:pPr lvl="1"/>
            <a:r>
              <a:rPr lang="en-US" noProof="0"/>
              <a:t>Second level</a:t>
            </a:r>
          </a:p>
          <a:p>
            <a:pPr lvl="2"/>
            <a:r>
              <a:rPr lang="en-US" noProof="0"/>
              <a:t>Third level</a:t>
            </a:r>
          </a:p>
        </p:txBody>
      </p:sp>
      <p:sp>
        <p:nvSpPr>
          <p:cNvPr id="26" name="Text Placeholder 2">
            <a:extLst>
              <a:ext uri="{FF2B5EF4-FFF2-40B4-BE49-F238E27FC236}">
                <a16:creationId xmlns:a16="http://schemas.microsoft.com/office/drawing/2014/main" id="{30DB64C5-8EFB-4091-83AE-D57EAC19881D}"/>
              </a:ext>
            </a:extLst>
          </p:cNvPr>
          <p:cNvSpPr>
            <a:spLocks noGrp="1"/>
          </p:cNvSpPr>
          <p:nvPr>
            <p:ph type="body" idx="16" hasCustomPrompt="1"/>
          </p:nvPr>
        </p:nvSpPr>
        <p:spPr>
          <a:xfrm>
            <a:off x="740781" y="1252868"/>
            <a:ext cx="3393262" cy="341632"/>
          </a:xfrm>
          <a:prstGeom prst="rect">
            <a:avLst/>
          </a:prstGeom>
        </p:spPr>
        <p:txBody>
          <a:bodyPr wrap="square" anchor="t">
            <a:spAutoFit/>
          </a:bodyPr>
          <a:lstStyle>
            <a:lvl1pPr marL="0" indent="0" algn="l" defTabSz="914400" rtl="0" eaLnBrk="1" latinLnBrk="0" hangingPunct="1">
              <a:lnSpc>
                <a:spcPct val="90000"/>
              </a:lnSpc>
              <a:buNone/>
              <a:defRPr lang="en-US" sz="1800" kern="1200" dirty="0">
                <a:solidFill>
                  <a:schemeClr val="accent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to edit styles</a:t>
            </a:r>
          </a:p>
        </p:txBody>
      </p:sp>
      <p:sp>
        <p:nvSpPr>
          <p:cNvPr id="30" name="Text Placeholder 3">
            <a:extLst>
              <a:ext uri="{FF2B5EF4-FFF2-40B4-BE49-F238E27FC236}">
                <a16:creationId xmlns:a16="http://schemas.microsoft.com/office/drawing/2014/main" id="{9B52FADB-83B5-4B9C-A926-B10FE9F23638}"/>
              </a:ext>
            </a:extLst>
          </p:cNvPr>
          <p:cNvSpPr>
            <a:spLocks noGrp="1"/>
          </p:cNvSpPr>
          <p:nvPr>
            <p:ph idx="17"/>
          </p:nvPr>
        </p:nvSpPr>
        <p:spPr>
          <a:xfrm>
            <a:off x="4399369" y="1857358"/>
            <a:ext cx="3393261" cy="3978291"/>
          </a:xfrm>
          <a:prstGeom prst="rect">
            <a:avLst/>
          </a:prstGeom>
        </p:spPr>
        <p:txBody>
          <a:bodyPr vert="horz" lIns="90000" tIns="46800" rIns="90000" bIns="46800" rtlCol="0">
            <a:noAutofit/>
          </a:bodyPr>
          <a:lstStyle/>
          <a:p>
            <a:pPr lvl="0"/>
            <a:r>
              <a:rPr lang="en-US" noProof="0"/>
              <a:t>Click to edit Master text styles</a:t>
            </a:r>
          </a:p>
          <a:p>
            <a:pPr lvl="1"/>
            <a:r>
              <a:rPr lang="en-US" noProof="0"/>
              <a:t>Second level</a:t>
            </a:r>
          </a:p>
          <a:p>
            <a:pPr lvl="2"/>
            <a:r>
              <a:rPr lang="en-US" noProof="0"/>
              <a:t>Third level</a:t>
            </a:r>
          </a:p>
        </p:txBody>
      </p:sp>
      <p:sp>
        <p:nvSpPr>
          <p:cNvPr id="31" name="Text Placeholder 2">
            <a:extLst>
              <a:ext uri="{FF2B5EF4-FFF2-40B4-BE49-F238E27FC236}">
                <a16:creationId xmlns:a16="http://schemas.microsoft.com/office/drawing/2014/main" id="{5D39D516-5E2C-4744-A7F4-BC7FEE8136E5}"/>
              </a:ext>
            </a:extLst>
          </p:cNvPr>
          <p:cNvSpPr>
            <a:spLocks noGrp="1"/>
          </p:cNvSpPr>
          <p:nvPr>
            <p:ph type="body" idx="18"/>
          </p:nvPr>
        </p:nvSpPr>
        <p:spPr>
          <a:xfrm>
            <a:off x="4399369" y="1252868"/>
            <a:ext cx="3393262" cy="341632"/>
          </a:xfrm>
          <a:prstGeom prst="rect">
            <a:avLst/>
          </a:prstGeom>
        </p:spPr>
        <p:txBody>
          <a:bodyPr wrap="square" anchor="t">
            <a:spAutoFit/>
          </a:bodyPr>
          <a:lstStyle>
            <a:lvl1pPr marL="0" indent="0" algn="l" defTabSz="914400" rtl="0" eaLnBrk="1" latinLnBrk="0" hangingPunct="1">
              <a:lnSpc>
                <a:spcPct val="90000"/>
              </a:lnSpc>
              <a:buNone/>
              <a:defRPr lang="en-US" sz="1800" kern="1200" dirty="0">
                <a:solidFill>
                  <a:schemeClr val="accent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2" name="Text Placeholder 3">
            <a:extLst>
              <a:ext uri="{FF2B5EF4-FFF2-40B4-BE49-F238E27FC236}">
                <a16:creationId xmlns:a16="http://schemas.microsoft.com/office/drawing/2014/main" id="{2F833E91-D2DB-4D3B-A89A-8B25C306748B}"/>
              </a:ext>
            </a:extLst>
          </p:cNvPr>
          <p:cNvSpPr>
            <a:spLocks noGrp="1"/>
          </p:cNvSpPr>
          <p:nvPr>
            <p:ph idx="19"/>
          </p:nvPr>
        </p:nvSpPr>
        <p:spPr>
          <a:xfrm>
            <a:off x="8057959" y="1857358"/>
            <a:ext cx="3393261" cy="3978291"/>
          </a:xfrm>
          <a:prstGeom prst="rect">
            <a:avLst/>
          </a:prstGeom>
        </p:spPr>
        <p:txBody>
          <a:bodyPr vert="horz" lIns="90000" tIns="46800" rIns="90000" bIns="46800" rtlCol="0">
            <a:noAutofit/>
          </a:bodyPr>
          <a:lstStyle/>
          <a:p>
            <a:pPr lvl="0"/>
            <a:r>
              <a:rPr lang="en-US" noProof="0"/>
              <a:t>Click to edit Master text styles</a:t>
            </a:r>
          </a:p>
          <a:p>
            <a:pPr lvl="1"/>
            <a:r>
              <a:rPr lang="en-US" noProof="0"/>
              <a:t>Second level</a:t>
            </a:r>
          </a:p>
          <a:p>
            <a:pPr lvl="2"/>
            <a:r>
              <a:rPr lang="en-US" noProof="0"/>
              <a:t>Third level</a:t>
            </a:r>
          </a:p>
        </p:txBody>
      </p:sp>
      <p:sp>
        <p:nvSpPr>
          <p:cNvPr id="34" name="Text Placeholder 2">
            <a:extLst>
              <a:ext uri="{FF2B5EF4-FFF2-40B4-BE49-F238E27FC236}">
                <a16:creationId xmlns:a16="http://schemas.microsoft.com/office/drawing/2014/main" id="{BC04791A-7EDD-469E-B892-88EB28089148}"/>
              </a:ext>
            </a:extLst>
          </p:cNvPr>
          <p:cNvSpPr>
            <a:spLocks noGrp="1"/>
          </p:cNvSpPr>
          <p:nvPr>
            <p:ph type="body" idx="20"/>
          </p:nvPr>
        </p:nvSpPr>
        <p:spPr>
          <a:xfrm>
            <a:off x="8057958" y="1252868"/>
            <a:ext cx="3393262" cy="341632"/>
          </a:xfrm>
          <a:prstGeom prst="rect">
            <a:avLst/>
          </a:prstGeom>
        </p:spPr>
        <p:txBody>
          <a:bodyPr wrap="square" anchor="t">
            <a:spAutoFit/>
          </a:bodyPr>
          <a:lstStyle>
            <a:lvl1pPr marL="0" indent="0" algn="l" defTabSz="914400" rtl="0" eaLnBrk="1" latinLnBrk="0" hangingPunct="1">
              <a:lnSpc>
                <a:spcPct val="90000"/>
              </a:lnSpc>
              <a:buNone/>
              <a:defRPr lang="en-US" sz="1800" kern="1200" dirty="0">
                <a:solidFill>
                  <a:schemeClr val="accent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Tree>
    <p:extLst>
      <p:ext uri="{BB962C8B-B14F-4D97-AF65-F5344CB8AC3E}">
        <p14:creationId xmlns:p14="http://schemas.microsoft.com/office/powerpoint/2010/main" val="247235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hree Content_WHITE BULLET">
    <p:bg>
      <p:bgPr>
        <a:solidFill>
          <a:schemeClr val="accent1"/>
        </a:solidFill>
        <a:effectLst/>
      </p:bgPr>
    </p:bg>
    <p:spTree>
      <p:nvGrpSpPr>
        <p:cNvPr id="1" name=""/>
        <p:cNvGrpSpPr/>
        <p:nvPr/>
      </p:nvGrpSpPr>
      <p:grpSpPr>
        <a:xfrm>
          <a:off x="0" y="0"/>
          <a:ext cx="0" cy="0"/>
          <a:chOff x="0" y="0"/>
          <a:chExt cx="0" cy="0"/>
        </a:xfrm>
      </p:grpSpPr>
      <p:sp>
        <p:nvSpPr>
          <p:cNvPr id="15" name="Footer Placeholder 3">
            <a:extLst>
              <a:ext uri="{FF2B5EF4-FFF2-40B4-BE49-F238E27FC236}">
                <a16:creationId xmlns:a16="http://schemas.microsoft.com/office/drawing/2014/main" id="{DF96BA9F-69DC-49E2-A2D9-21A75D085E40}"/>
              </a:ext>
            </a:extLst>
          </p:cNvPr>
          <p:cNvSpPr>
            <a:spLocks noGrp="1"/>
          </p:cNvSpPr>
          <p:nvPr>
            <p:ph type="ftr" sz="quarter" idx="11"/>
          </p:nvPr>
        </p:nvSpPr>
        <p:spPr>
          <a:xfrm>
            <a:off x="738193" y="6318221"/>
            <a:ext cx="1124064" cy="215444"/>
          </a:xfrm>
        </p:spPr>
        <p:txBody>
          <a:bodyPr/>
          <a:lstStyle>
            <a:lvl1pPr>
              <a:defRPr>
                <a:solidFill>
                  <a:schemeClr val="bg1"/>
                </a:solidFill>
              </a:defRPr>
            </a:lvl1pPr>
          </a:lstStyle>
          <a:p>
            <a:r>
              <a:rPr lang="en-AU"/>
              <a:t>©GenesisCare 2021</a:t>
            </a:r>
            <a:endParaRPr lang="en-AU" dirty="0"/>
          </a:p>
        </p:txBody>
      </p:sp>
      <p:sp>
        <p:nvSpPr>
          <p:cNvPr id="16" name="Slide Number Placeholder 4">
            <a:extLst>
              <a:ext uri="{FF2B5EF4-FFF2-40B4-BE49-F238E27FC236}">
                <a16:creationId xmlns:a16="http://schemas.microsoft.com/office/drawing/2014/main" id="{B09BE755-0BEC-42D2-961E-D1B2373CE717}"/>
              </a:ext>
            </a:extLst>
          </p:cNvPr>
          <p:cNvSpPr>
            <a:spLocks noGrp="1"/>
          </p:cNvSpPr>
          <p:nvPr>
            <p:ph type="sldNum" sz="quarter" idx="12"/>
          </p:nvPr>
        </p:nvSpPr>
        <p:spPr>
          <a:xfrm>
            <a:off x="1939496" y="6318221"/>
            <a:ext cx="312830" cy="215444"/>
          </a:xfrm>
        </p:spPr>
        <p:txBody>
          <a:bodyPr/>
          <a:lstStyle>
            <a:lvl1pPr>
              <a:defRPr>
                <a:solidFill>
                  <a:schemeClr val="bg1"/>
                </a:solidFill>
              </a:defRPr>
            </a:lvl1pPr>
          </a:lstStyle>
          <a:p>
            <a:fld id="{FAB6D39D-1210-4F97-8D6B-D4136F467DEA}" type="slidenum">
              <a:rPr lang="en-AU" smtClean="0"/>
              <a:pPr/>
              <a:t>‹#›</a:t>
            </a:fld>
            <a:endParaRPr lang="en-AU" dirty="0"/>
          </a:p>
        </p:txBody>
      </p:sp>
      <p:sp>
        <p:nvSpPr>
          <p:cNvPr id="23" name="Title 1">
            <a:extLst>
              <a:ext uri="{FF2B5EF4-FFF2-40B4-BE49-F238E27FC236}">
                <a16:creationId xmlns:a16="http://schemas.microsoft.com/office/drawing/2014/main" id="{93BCE069-FE6A-42EE-9952-226A725DF2E7}"/>
              </a:ext>
            </a:extLst>
          </p:cNvPr>
          <p:cNvSpPr>
            <a:spLocks noGrp="1"/>
          </p:cNvSpPr>
          <p:nvPr>
            <p:ph type="title"/>
          </p:nvPr>
        </p:nvSpPr>
        <p:spPr>
          <a:xfrm>
            <a:off x="740780" y="540000"/>
            <a:ext cx="10710440" cy="480131"/>
          </a:xfrm>
        </p:spPr>
        <p:txBody>
          <a:bodyPr/>
          <a:lstStyle>
            <a:lvl1pPr>
              <a:defRPr>
                <a:solidFill>
                  <a:schemeClr val="bg1"/>
                </a:solidFill>
              </a:defRPr>
            </a:lvl1pPr>
          </a:lstStyle>
          <a:p>
            <a:r>
              <a:rPr lang="en-US"/>
              <a:t>Click to edit Master title style</a:t>
            </a:r>
            <a:endParaRPr lang="en-AU" dirty="0"/>
          </a:p>
        </p:txBody>
      </p:sp>
      <p:sp>
        <p:nvSpPr>
          <p:cNvPr id="25" name="Text Placeholder 3">
            <a:extLst>
              <a:ext uri="{FF2B5EF4-FFF2-40B4-BE49-F238E27FC236}">
                <a16:creationId xmlns:a16="http://schemas.microsoft.com/office/drawing/2014/main" id="{4A8426DE-85CA-41B3-B38D-6B513399F27E}"/>
              </a:ext>
            </a:extLst>
          </p:cNvPr>
          <p:cNvSpPr>
            <a:spLocks noGrp="1"/>
          </p:cNvSpPr>
          <p:nvPr>
            <p:ph idx="1"/>
          </p:nvPr>
        </p:nvSpPr>
        <p:spPr>
          <a:xfrm>
            <a:off x="740780" y="1857358"/>
            <a:ext cx="3393261" cy="3978291"/>
          </a:xfrm>
          <a:prstGeom prst="rect">
            <a:avLst/>
          </a:prstGeom>
        </p:spPr>
        <p:txBody>
          <a:bodyPr vert="horz" lIns="90000" tIns="46800" rIns="90000" bIns="46800" rtlCol="0">
            <a:noAutofit/>
          </a:bodyPr>
          <a:lstStyle>
            <a:lvl1pPr marL="269875" indent="-269875">
              <a:buFontTx/>
              <a:buBlip>
                <a:blip r:embed="rId2"/>
              </a:buBlip>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noProof="0"/>
              <a:t>Click to edit Master text styles</a:t>
            </a:r>
          </a:p>
          <a:p>
            <a:pPr lvl="1"/>
            <a:r>
              <a:rPr lang="en-US" noProof="0"/>
              <a:t>Second level</a:t>
            </a:r>
          </a:p>
          <a:p>
            <a:pPr lvl="2"/>
            <a:r>
              <a:rPr lang="en-US" noProof="0"/>
              <a:t>Third level</a:t>
            </a:r>
          </a:p>
        </p:txBody>
      </p:sp>
      <p:sp>
        <p:nvSpPr>
          <p:cNvPr id="26" name="Text Placeholder 2">
            <a:extLst>
              <a:ext uri="{FF2B5EF4-FFF2-40B4-BE49-F238E27FC236}">
                <a16:creationId xmlns:a16="http://schemas.microsoft.com/office/drawing/2014/main" id="{30DB64C5-8EFB-4091-83AE-D57EAC19881D}"/>
              </a:ext>
            </a:extLst>
          </p:cNvPr>
          <p:cNvSpPr>
            <a:spLocks noGrp="1"/>
          </p:cNvSpPr>
          <p:nvPr>
            <p:ph type="body" idx="16" hasCustomPrompt="1"/>
          </p:nvPr>
        </p:nvSpPr>
        <p:spPr>
          <a:xfrm>
            <a:off x="740781" y="1252868"/>
            <a:ext cx="3393262" cy="341632"/>
          </a:xfrm>
          <a:prstGeom prst="rect">
            <a:avLst/>
          </a:prstGeom>
        </p:spPr>
        <p:txBody>
          <a:bodyPr wrap="square" anchor="t">
            <a:spAutoFit/>
          </a:bodyPr>
          <a:lstStyle>
            <a:lvl1pPr marL="0" indent="0" algn="l" defTabSz="914400" rtl="0" eaLnBrk="1" latinLnBrk="0" hangingPunct="1">
              <a:lnSpc>
                <a:spcPct val="90000"/>
              </a:lnSpc>
              <a:buNone/>
              <a:defRPr lang="en-US" sz="1800" kern="1200" dirty="0">
                <a:solidFill>
                  <a:schemeClr val="bg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to edit styles</a:t>
            </a:r>
          </a:p>
        </p:txBody>
      </p:sp>
      <p:sp>
        <p:nvSpPr>
          <p:cNvPr id="31" name="Text Placeholder 2">
            <a:extLst>
              <a:ext uri="{FF2B5EF4-FFF2-40B4-BE49-F238E27FC236}">
                <a16:creationId xmlns:a16="http://schemas.microsoft.com/office/drawing/2014/main" id="{5D39D516-5E2C-4744-A7F4-BC7FEE8136E5}"/>
              </a:ext>
            </a:extLst>
          </p:cNvPr>
          <p:cNvSpPr>
            <a:spLocks noGrp="1"/>
          </p:cNvSpPr>
          <p:nvPr>
            <p:ph type="body" idx="18"/>
          </p:nvPr>
        </p:nvSpPr>
        <p:spPr>
          <a:xfrm>
            <a:off x="4399369" y="1252868"/>
            <a:ext cx="3393262" cy="341632"/>
          </a:xfrm>
          <a:prstGeom prst="rect">
            <a:avLst/>
          </a:prstGeom>
        </p:spPr>
        <p:txBody>
          <a:bodyPr wrap="square" anchor="t">
            <a:spAutoFit/>
          </a:bodyPr>
          <a:lstStyle>
            <a:lvl1pPr marL="0" indent="0" algn="l" defTabSz="914400" rtl="0" eaLnBrk="1" latinLnBrk="0" hangingPunct="1">
              <a:lnSpc>
                <a:spcPct val="90000"/>
              </a:lnSpc>
              <a:buNone/>
              <a:defRPr lang="en-US" sz="1800" kern="1200" dirty="0">
                <a:solidFill>
                  <a:schemeClr val="bg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34" name="Text Placeholder 2">
            <a:extLst>
              <a:ext uri="{FF2B5EF4-FFF2-40B4-BE49-F238E27FC236}">
                <a16:creationId xmlns:a16="http://schemas.microsoft.com/office/drawing/2014/main" id="{BC04791A-7EDD-469E-B892-88EB28089148}"/>
              </a:ext>
            </a:extLst>
          </p:cNvPr>
          <p:cNvSpPr>
            <a:spLocks noGrp="1"/>
          </p:cNvSpPr>
          <p:nvPr>
            <p:ph type="body" idx="20"/>
          </p:nvPr>
        </p:nvSpPr>
        <p:spPr>
          <a:xfrm>
            <a:off x="8057958" y="1252868"/>
            <a:ext cx="3393262" cy="341632"/>
          </a:xfrm>
          <a:prstGeom prst="rect">
            <a:avLst/>
          </a:prstGeom>
        </p:spPr>
        <p:txBody>
          <a:bodyPr wrap="square" anchor="t">
            <a:spAutoFit/>
          </a:bodyPr>
          <a:lstStyle>
            <a:lvl1pPr marL="0" indent="0" algn="l" defTabSz="914400" rtl="0" eaLnBrk="1" latinLnBrk="0" hangingPunct="1">
              <a:lnSpc>
                <a:spcPct val="90000"/>
              </a:lnSpc>
              <a:buNone/>
              <a:defRPr lang="en-US" sz="1800" kern="1200" dirty="0">
                <a:solidFill>
                  <a:schemeClr val="bg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grpSp>
        <p:nvGrpSpPr>
          <p:cNvPr id="11" name="Graphic 8">
            <a:extLst>
              <a:ext uri="{FF2B5EF4-FFF2-40B4-BE49-F238E27FC236}">
                <a16:creationId xmlns:a16="http://schemas.microsoft.com/office/drawing/2014/main" id="{110E5F78-ADE7-4A7A-8411-0037FBBB50E7}"/>
              </a:ext>
            </a:extLst>
          </p:cNvPr>
          <p:cNvGrpSpPr/>
          <p:nvPr userDrawn="1"/>
        </p:nvGrpSpPr>
        <p:grpSpPr>
          <a:xfrm>
            <a:off x="10564599" y="6103433"/>
            <a:ext cx="1188338" cy="365001"/>
            <a:chOff x="4714875" y="3005137"/>
            <a:chExt cx="2759011" cy="847438"/>
          </a:xfrm>
          <a:solidFill>
            <a:schemeClr val="bg1"/>
          </a:solidFill>
        </p:grpSpPr>
        <p:sp>
          <p:nvSpPr>
            <p:cNvPr id="12" name="Freeform: Shape 11">
              <a:extLst>
                <a:ext uri="{FF2B5EF4-FFF2-40B4-BE49-F238E27FC236}">
                  <a16:creationId xmlns:a16="http://schemas.microsoft.com/office/drawing/2014/main" id="{EB4AE839-DDB9-42A6-A8C1-20AA57909E4E}"/>
                </a:ext>
              </a:extLst>
            </p:cNvPr>
            <p:cNvSpPr/>
            <p:nvPr/>
          </p:nvSpPr>
          <p:spPr>
            <a:xfrm>
              <a:off x="4714875" y="3005137"/>
              <a:ext cx="759618" cy="845343"/>
            </a:xfrm>
            <a:custGeom>
              <a:avLst/>
              <a:gdLst>
                <a:gd name="connsiteX0" fmla="*/ 660178 w 759618"/>
                <a:gd name="connsiteY0" fmla="*/ 0 h 845343"/>
                <a:gd name="connsiteX1" fmla="*/ 446056 w 759618"/>
                <a:gd name="connsiteY1" fmla="*/ 142494 h 845343"/>
                <a:gd name="connsiteX2" fmla="*/ 231934 w 759618"/>
                <a:gd name="connsiteY2" fmla="*/ 0 h 845343"/>
                <a:gd name="connsiteX3" fmla="*/ 0 w 759618"/>
                <a:gd name="connsiteY3" fmla="*/ 231839 h 845343"/>
                <a:gd name="connsiteX4" fmla="*/ 185738 w 759618"/>
                <a:gd name="connsiteY4" fmla="*/ 459010 h 845343"/>
                <a:gd name="connsiteX5" fmla="*/ 185738 w 759618"/>
                <a:gd name="connsiteY5" fmla="*/ 463677 h 845343"/>
                <a:gd name="connsiteX6" fmla="*/ 54959 w 759618"/>
                <a:gd name="connsiteY6" fmla="*/ 463677 h 845343"/>
                <a:gd name="connsiteX7" fmla="*/ 0 w 759618"/>
                <a:gd name="connsiteY7" fmla="*/ 613505 h 845343"/>
                <a:gd name="connsiteX8" fmla="*/ 231934 w 759618"/>
                <a:gd name="connsiteY8" fmla="*/ 845344 h 845343"/>
                <a:gd name="connsiteX9" fmla="*/ 463868 w 759618"/>
                <a:gd name="connsiteY9" fmla="*/ 613505 h 845343"/>
                <a:gd name="connsiteX10" fmla="*/ 363569 w 759618"/>
                <a:gd name="connsiteY10" fmla="*/ 422624 h 845343"/>
                <a:gd name="connsiteX11" fmla="*/ 445961 w 759618"/>
                <a:gd name="connsiteY11" fmla="*/ 321088 h 845343"/>
                <a:gd name="connsiteX12" fmla="*/ 660083 w 759618"/>
                <a:gd name="connsiteY12" fmla="*/ 463582 h 845343"/>
                <a:gd name="connsiteX13" fmla="*/ 759619 w 759618"/>
                <a:gd name="connsiteY13" fmla="*/ 441198 h 845343"/>
                <a:gd name="connsiteX14" fmla="*/ 759619 w 759618"/>
                <a:gd name="connsiteY14" fmla="*/ 22384 h 845343"/>
                <a:gd name="connsiteX15" fmla="*/ 660178 w 759618"/>
                <a:gd name="connsiteY15" fmla="*/ 0 h 8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9618" h="845343">
                  <a:moveTo>
                    <a:pt x="660178" y="0"/>
                  </a:moveTo>
                  <a:cubicBezTo>
                    <a:pt x="563785" y="0"/>
                    <a:pt x="481108" y="58769"/>
                    <a:pt x="446056" y="142494"/>
                  </a:cubicBezTo>
                  <a:cubicBezTo>
                    <a:pt x="411099" y="58769"/>
                    <a:pt x="328422" y="0"/>
                    <a:pt x="231934" y="0"/>
                  </a:cubicBezTo>
                  <a:cubicBezTo>
                    <a:pt x="103823" y="0"/>
                    <a:pt x="0" y="103823"/>
                    <a:pt x="0" y="231839"/>
                  </a:cubicBezTo>
                  <a:cubicBezTo>
                    <a:pt x="0" y="344043"/>
                    <a:pt x="79724" y="437579"/>
                    <a:pt x="185738" y="459010"/>
                  </a:cubicBezTo>
                  <a:lnTo>
                    <a:pt x="185738" y="463677"/>
                  </a:lnTo>
                  <a:lnTo>
                    <a:pt x="54959" y="463677"/>
                  </a:lnTo>
                  <a:cubicBezTo>
                    <a:pt x="20669" y="504063"/>
                    <a:pt x="0" y="556355"/>
                    <a:pt x="0" y="613505"/>
                  </a:cubicBezTo>
                  <a:cubicBezTo>
                    <a:pt x="0" y="741521"/>
                    <a:pt x="103823" y="845344"/>
                    <a:pt x="231934" y="845344"/>
                  </a:cubicBezTo>
                  <a:cubicBezTo>
                    <a:pt x="360045" y="845344"/>
                    <a:pt x="463868" y="741521"/>
                    <a:pt x="463868" y="613505"/>
                  </a:cubicBezTo>
                  <a:cubicBezTo>
                    <a:pt x="463868" y="534353"/>
                    <a:pt x="424148" y="464439"/>
                    <a:pt x="363569" y="422624"/>
                  </a:cubicBezTo>
                  <a:cubicBezTo>
                    <a:pt x="399860" y="397574"/>
                    <a:pt x="428720" y="362331"/>
                    <a:pt x="445961" y="321088"/>
                  </a:cubicBezTo>
                  <a:cubicBezTo>
                    <a:pt x="481013" y="404717"/>
                    <a:pt x="563690" y="463582"/>
                    <a:pt x="660083" y="463582"/>
                  </a:cubicBezTo>
                  <a:cubicBezTo>
                    <a:pt x="695706" y="463582"/>
                    <a:pt x="729425" y="455581"/>
                    <a:pt x="759619" y="441198"/>
                  </a:cubicBezTo>
                  <a:lnTo>
                    <a:pt x="759619" y="22384"/>
                  </a:lnTo>
                  <a:cubicBezTo>
                    <a:pt x="729520" y="8001"/>
                    <a:pt x="695801" y="0"/>
                    <a:pt x="660178" y="0"/>
                  </a:cubicBezTo>
                  <a:close/>
                </a:path>
              </a:pathLst>
            </a:custGeom>
            <a:grpFill/>
            <a:ln w="9525" cap="flat">
              <a:noFill/>
              <a:prstDash val="solid"/>
              <a:miter/>
            </a:ln>
          </p:spPr>
          <p:txBody>
            <a:bodyPr rtlCol="0" anchor="ctr"/>
            <a:lstStyle/>
            <a:p>
              <a:endParaRPr lang="en-AU" dirty="0"/>
            </a:p>
          </p:txBody>
        </p:sp>
        <p:grpSp>
          <p:nvGrpSpPr>
            <p:cNvPr id="13" name="Graphic 8">
              <a:extLst>
                <a:ext uri="{FF2B5EF4-FFF2-40B4-BE49-F238E27FC236}">
                  <a16:creationId xmlns:a16="http://schemas.microsoft.com/office/drawing/2014/main" id="{BB7E98FE-8240-4CB1-8FAC-B92D38EF223B}"/>
                </a:ext>
              </a:extLst>
            </p:cNvPr>
            <p:cNvGrpSpPr/>
            <p:nvPr/>
          </p:nvGrpSpPr>
          <p:grpSpPr>
            <a:xfrm>
              <a:off x="5276564" y="3551872"/>
              <a:ext cx="2197322" cy="300703"/>
              <a:chOff x="5276564" y="3551872"/>
              <a:chExt cx="2197322" cy="300703"/>
            </a:xfrm>
            <a:grpFill/>
          </p:grpSpPr>
          <p:sp>
            <p:nvSpPr>
              <p:cNvPr id="14" name="Freeform: Shape 13">
                <a:extLst>
                  <a:ext uri="{FF2B5EF4-FFF2-40B4-BE49-F238E27FC236}">
                    <a16:creationId xmlns:a16="http://schemas.microsoft.com/office/drawing/2014/main" id="{1EFA43AD-C02D-49FF-B3EE-48D942E7938F}"/>
                  </a:ext>
                </a:extLst>
              </p:cNvPr>
              <p:cNvSpPr/>
              <p:nvPr/>
            </p:nvSpPr>
            <p:spPr>
              <a:xfrm>
                <a:off x="6204966" y="3643121"/>
                <a:ext cx="158210" cy="209359"/>
              </a:xfrm>
              <a:custGeom>
                <a:avLst/>
                <a:gdLst>
                  <a:gd name="connsiteX0" fmla="*/ 112014 w 158210"/>
                  <a:gd name="connsiteY0" fmla="*/ 90868 h 209359"/>
                  <a:gd name="connsiteX1" fmla="*/ 82677 w 158210"/>
                  <a:gd name="connsiteY1" fmla="*/ 78772 h 209359"/>
                  <a:gd name="connsiteX2" fmla="*/ 58960 w 158210"/>
                  <a:gd name="connsiteY2" fmla="*/ 57817 h 209359"/>
                  <a:gd name="connsiteX3" fmla="*/ 82677 w 158210"/>
                  <a:gd name="connsiteY3" fmla="*/ 40767 h 209359"/>
                  <a:gd name="connsiteX4" fmla="*/ 130112 w 158210"/>
                  <a:gd name="connsiteY4" fmla="*/ 60198 h 209359"/>
                  <a:gd name="connsiteX5" fmla="*/ 155067 w 158210"/>
                  <a:gd name="connsiteY5" fmla="*/ 30385 h 209359"/>
                  <a:gd name="connsiteX6" fmla="*/ 85058 w 158210"/>
                  <a:gd name="connsiteY6" fmla="*/ 0 h 209359"/>
                  <a:gd name="connsiteX7" fmla="*/ 12668 w 158210"/>
                  <a:gd name="connsiteY7" fmla="*/ 59055 h 209359"/>
                  <a:gd name="connsiteX8" fmla="*/ 54959 w 158210"/>
                  <a:gd name="connsiteY8" fmla="*/ 114395 h 209359"/>
                  <a:gd name="connsiteX9" fmla="*/ 87535 w 158210"/>
                  <a:gd name="connsiteY9" fmla="*/ 127825 h 209359"/>
                  <a:gd name="connsiteX10" fmla="*/ 110680 w 158210"/>
                  <a:gd name="connsiteY10" fmla="*/ 150304 h 209359"/>
                  <a:gd name="connsiteX11" fmla="*/ 83344 w 158210"/>
                  <a:gd name="connsiteY11" fmla="*/ 168592 h 209359"/>
                  <a:gd name="connsiteX12" fmla="*/ 26194 w 158210"/>
                  <a:gd name="connsiteY12" fmla="*/ 140589 h 209359"/>
                  <a:gd name="connsiteX13" fmla="*/ 0 w 158210"/>
                  <a:gd name="connsiteY13" fmla="*/ 170402 h 209359"/>
                  <a:gd name="connsiteX14" fmla="*/ 81534 w 158210"/>
                  <a:gd name="connsiteY14" fmla="*/ 209359 h 209359"/>
                  <a:gd name="connsiteX15" fmla="*/ 158210 w 158210"/>
                  <a:gd name="connsiteY15" fmla="*/ 146685 h 209359"/>
                  <a:gd name="connsiteX16" fmla="*/ 112014 w 158210"/>
                  <a:gd name="connsiteY16" fmla="*/ 90868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210" h="209359">
                    <a:moveTo>
                      <a:pt x="112014" y="90868"/>
                    </a:moveTo>
                    <a:lnTo>
                      <a:pt x="82677" y="78772"/>
                    </a:lnTo>
                    <a:cubicBezTo>
                      <a:pt x="65627" y="71723"/>
                      <a:pt x="58960" y="65722"/>
                      <a:pt x="58960" y="57817"/>
                    </a:cubicBezTo>
                    <a:cubicBezTo>
                      <a:pt x="58960" y="48673"/>
                      <a:pt x="67437" y="40767"/>
                      <a:pt x="82677" y="40767"/>
                    </a:cubicBezTo>
                    <a:cubicBezTo>
                      <a:pt x="100298" y="40767"/>
                      <a:pt x="115538" y="48101"/>
                      <a:pt x="130112" y="60198"/>
                    </a:cubicBezTo>
                    <a:lnTo>
                      <a:pt x="155067" y="30385"/>
                    </a:lnTo>
                    <a:cubicBezTo>
                      <a:pt x="136779" y="10287"/>
                      <a:pt x="114300" y="0"/>
                      <a:pt x="85058" y="0"/>
                    </a:cubicBezTo>
                    <a:cubicBezTo>
                      <a:pt x="44863" y="0"/>
                      <a:pt x="12668" y="20669"/>
                      <a:pt x="12668" y="59055"/>
                    </a:cubicBezTo>
                    <a:cubicBezTo>
                      <a:pt x="12668" y="91916"/>
                      <a:pt x="35147" y="106299"/>
                      <a:pt x="54959" y="114395"/>
                    </a:cubicBezTo>
                    <a:lnTo>
                      <a:pt x="87535" y="127825"/>
                    </a:lnTo>
                    <a:cubicBezTo>
                      <a:pt x="104489" y="134779"/>
                      <a:pt x="110680" y="139541"/>
                      <a:pt x="110680" y="150304"/>
                    </a:cubicBezTo>
                    <a:cubicBezTo>
                      <a:pt x="110680" y="159544"/>
                      <a:pt x="102679" y="168592"/>
                      <a:pt x="83344" y="168592"/>
                    </a:cubicBezTo>
                    <a:cubicBezTo>
                      <a:pt x="61436" y="168592"/>
                      <a:pt x="39433" y="156400"/>
                      <a:pt x="26194" y="140589"/>
                    </a:cubicBezTo>
                    <a:lnTo>
                      <a:pt x="0" y="170402"/>
                    </a:lnTo>
                    <a:cubicBezTo>
                      <a:pt x="18288" y="196596"/>
                      <a:pt x="48101" y="209359"/>
                      <a:pt x="81534" y="209359"/>
                    </a:cubicBezTo>
                    <a:cubicBezTo>
                      <a:pt x="124682" y="209359"/>
                      <a:pt x="158210" y="188690"/>
                      <a:pt x="158210" y="146685"/>
                    </a:cubicBezTo>
                    <a:cubicBezTo>
                      <a:pt x="158115" y="117443"/>
                      <a:pt x="138589" y="101727"/>
                      <a:pt x="112014" y="90868"/>
                    </a:cubicBezTo>
                    <a:close/>
                  </a:path>
                </a:pathLst>
              </a:custGeom>
              <a:grpFill/>
              <a:ln w="9525" cap="flat">
                <a:noFill/>
                <a:prstDash val="solid"/>
                <a:miter/>
              </a:ln>
            </p:spPr>
            <p:txBody>
              <a:bodyPr rtlCol="0" anchor="ctr"/>
              <a:lstStyle/>
              <a:p>
                <a:endParaRPr lang="en-AU" dirty="0"/>
              </a:p>
            </p:txBody>
          </p:sp>
          <p:sp>
            <p:nvSpPr>
              <p:cNvPr id="17" name="Freeform: Shape 16">
                <a:extLst>
                  <a:ext uri="{FF2B5EF4-FFF2-40B4-BE49-F238E27FC236}">
                    <a16:creationId xmlns:a16="http://schemas.microsoft.com/office/drawing/2014/main" id="{EF01F0F4-FB9C-4A8B-9932-967A8DC3063B}"/>
                  </a:ext>
                </a:extLst>
              </p:cNvPr>
              <p:cNvSpPr/>
              <p:nvPr/>
            </p:nvSpPr>
            <p:spPr>
              <a:xfrm>
                <a:off x="6909911" y="3643216"/>
                <a:ext cx="210502" cy="209359"/>
              </a:xfrm>
              <a:custGeom>
                <a:avLst/>
                <a:gdLst>
                  <a:gd name="connsiteX0" fmla="*/ 160592 w 210502"/>
                  <a:gd name="connsiteY0" fmla="*/ 24289 h 209359"/>
                  <a:gd name="connsiteX1" fmla="*/ 97917 w 210502"/>
                  <a:gd name="connsiteY1" fmla="*/ 0 h 209359"/>
                  <a:gd name="connsiteX2" fmla="*/ 0 w 210502"/>
                  <a:gd name="connsiteY2" fmla="*/ 104680 h 209359"/>
                  <a:gd name="connsiteX3" fmla="*/ 97346 w 210502"/>
                  <a:gd name="connsiteY3" fmla="*/ 209360 h 209359"/>
                  <a:gd name="connsiteX4" fmla="*/ 165449 w 210502"/>
                  <a:gd name="connsiteY4" fmla="*/ 177737 h 209359"/>
                  <a:gd name="connsiteX5" fmla="*/ 165449 w 210502"/>
                  <a:gd name="connsiteY5" fmla="*/ 204502 h 209359"/>
                  <a:gd name="connsiteX6" fmla="*/ 210503 w 210502"/>
                  <a:gd name="connsiteY6" fmla="*/ 204502 h 209359"/>
                  <a:gd name="connsiteX7" fmla="*/ 210503 w 210502"/>
                  <a:gd name="connsiteY7" fmla="*/ 4191 h 209359"/>
                  <a:gd name="connsiteX8" fmla="*/ 160592 w 210502"/>
                  <a:gd name="connsiteY8" fmla="*/ 4191 h 209359"/>
                  <a:gd name="connsiteX9" fmla="*/ 160592 w 210502"/>
                  <a:gd name="connsiteY9" fmla="*/ 24289 h 209359"/>
                  <a:gd name="connsiteX10" fmla="*/ 106490 w 210502"/>
                  <a:gd name="connsiteY10" fmla="*/ 165354 h 209359"/>
                  <a:gd name="connsiteX11" fmla="*/ 49911 w 210502"/>
                  <a:gd name="connsiteY11" fmla="*/ 104489 h 209359"/>
                  <a:gd name="connsiteX12" fmla="*/ 106490 w 210502"/>
                  <a:gd name="connsiteY12" fmla="*/ 43625 h 209359"/>
                  <a:gd name="connsiteX13" fmla="*/ 162496 w 210502"/>
                  <a:gd name="connsiteY13" fmla="*/ 104489 h 209359"/>
                  <a:gd name="connsiteX14" fmla="*/ 106490 w 210502"/>
                  <a:gd name="connsiteY14" fmla="*/ 165354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0502" h="209359">
                    <a:moveTo>
                      <a:pt x="160592" y="24289"/>
                    </a:moveTo>
                    <a:cubicBezTo>
                      <a:pt x="143542" y="7239"/>
                      <a:pt x="122873" y="0"/>
                      <a:pt x="97917" y="0"/>
                    </a:cubicBezTo>
                    <a:cubicBezTo>
                      <a:pt x="40100" y="0"/>
                      <a:pt x="0" y="46863"/>
                      <a:pt x="0" y="104680"/>
                    </a:cubicBezTo>
                    <a:cubicBezTo>
                      <a:pt x="0" y="161830"/>
                      <a:pt x="37719" y="209360"/>
                      <a:pt x="97346" y="209360"/>
                    </a:cubicBezTo>
                    <a:cubicBezTo>
                      <a:pt x="127159" y="209360"/>
                      <a:pt x="148495" y="200882"/>
                      <a:pt x="165449" y="177737"/>
                    </a:cubicBezTo>
                    <a:lnTo>
                      <a:pt x="165449" y="204502"/>
                    </a:lnTo>
                    <a:lnTo>
                      <a:pt x="210503" y="204502"/>
                    </a:lnTo>
                    <a:lnTo>
                      <a:pt x="210503" y="4191"/>
                    </a:lnTo>
                    <a:lnTo>
                      <a:pt x="160592" y="4191"/>
                    </a:lnTo>
                    <a:lnTo>
                      <a:pt x="160592" y="24289"/>
                    </a:lnTo>
                    <a:close/>
                    <a:moveTo>
                      <a:pt x="106490" y="165354"/>
                    </a:moveTo>
                    <a:cubicBezTo>
                      <a:pt x="74867" y="165354"/>
                      <a:pt x="49911" y="141065"/>
                      <a:pt x="49911" y="104489"/>
                    </a:cubicBezTo>
                    <a:cubicBezTo>
                      <a:pt x="49911" y="68580"/>
                      <a:pt x="73628" y="43625"/>
                      <a:pt x="106490" y="43625"/>
                    </a:cubicBezTo>
                    <a:cubicBezTo>
                      <a:pt x="140113" y="43625"/>
                      <a:pt x="162496" y="70199"/>
                      <a:pt x="162496" y="104489"/>
                    </a:cubicBezTo>
                    <a:cubicBezTo>
                      <a:pt x="162401" y="139351"/>
                      <a:pt x="140684" y="165354"/>
                      <a:pt x="106490" y="165354"/>
                    </a:cubicBezTo>
                    <a:close/>
                  </a:path>
                </a:pathLst>
              </a:custGeom>
              <a:grpFill/>
              <a:ln w="9525" cap="flat">
                <a:noFill/>
                <a:prstDash val="solid"/>
                <a:miter/>
              </a:ln>
            </p:spPr>
            <p:txBody>
              <a:bodyPr rtlCol="0" anchor="ctr"/>
              <a:lstStyle/>
              <a:p>
                <a:endParaRPr lang="en-AU" dirty="0"/>
              </a:p>
            </p:txBody>
          </p:sp>
          <p:sp>
            <p:nvSpPr>
              <p:cNvPr id="18" name="Freeform: Shape 17">
                <a:extLst>
                  <a:ext uri="{FF2B5EF4-FFF2-40B4-BE49-F238E27FC236}">
                    <a16:creationId xmlns:a16="http://schemas.microsoft.com/office/drawing/2014/main" id="{5FE16442-CBB8-4272-BE23-F058092FA2C5}"/>
                  </a:ext>
                </a:extLst>
              </p:cNvPr>
              <p:cNvSpPr/>
              <p:nvPr/>
            </p:nvSpPr>
            <p:spPr>
              <a:xfrm>
                <a:off x="6380130" y="3551872"/>
                <a:ext cx="63912" cy="62007"/>
              </a:xfrm>
              <a:custGeom>
                <a:avLst/>
                <a:gdLst>
                  <a:gd name="connsiteX0" fmla="*/ 31623 w 63912"/>
                  <a:gd name="connsiteY0" fmla="*/ 0 h 62007"/>
                  <a:gd name="connsiteX1" fmla="*/ 0 w 63912"/>
                  <a:gd name="connsiteY1" fmla="*/ 31623 h 62007"/>
                  <a:gd name="connsiteX2" fmla="*/ 31623 w 63912"/>
                  <a:gd name="connsiteY2" fmla="*/ 62008 h 62007"/>
                  <a:gd name="connsiteX3" fmla="*/ 63913 w 63912"/>
                  <a:gd name="connsiteY3" fmla="*/ 31623 h 62007"/>
                  <a:gd name="connsiteX4" fmla="*/ 31623 w 63912"/>
                  <a:gd name="connsiteY4" fmla="*/ 0 h 62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12" h="62007">
                    <a:moveTo>
                      <a:pt x="31623" y="0"/>
                    </a:moveTo>
                    <a:cubicBezTo>
                      <a:pt x="13335" y="0"/>
                      <a:pt x="0" y="14002"/>
                      <a:pt x="0" y="31623"/>
                    </a:cubicBezTo>
                    <a:cubicBezTo>
                      <a:pt x="0" y="49244"/>
                      <a:pt x="14002" y="62008"/>
                      <a:pt x="31623" y="62008"/>
                    </a:cubicBezTo>
                    <a:cubicBezTo>
                      <a:pt x="49911" y="62008"/>
                      <a:pt x="63913" y="49816"/>
                      <a:pt x="63913" y="31623"/>
                    </a:cubicBezTo>
                    <a:cubicBezTo>
                      <a:pt x="63913" y="13430"/>
                      <a:pt x="49816" y="0"/>
                      <a:pt x="31623" y="0"/>
                    </a:cubicBezTo>
                    <a:close/>
                  </a:path>
                </a:pathLst>
              </a:custGeom>
              <a:grpFill/>
              <a:ln w="9525" cap="flat">
                <a:noFill/>
                <a:prstDash val="solid"/>
                <a:miter/>
              </a:ln>
            </p:spPr>
            <p:txBody>
              <a:bodyPr rtlCol="0" anchor="ctr"/>
              <a:lstStyle/>
              <a:p>
                <a:endParaRPr lang="en-AU" dirty="0"/>
              </a:p>
            </p:txBody>
          </p:sp>
          <p:sp>
            <p:nvSpPr>
              <p:cNvPr id="19" name="Freeform: Shape 18">
                <a:extLst>
                  <a:ext uri="{FF2B5EF4-FFF2-40B4-BE49-F238E27FC236}">
                    <a16:creationId xmlns:a16="http://schemas.microsoft.com/office/drawing/2014/main" id="{B12F2532-4C90-442E-ABAF-2A40C48038A9}"/>
                  </a:ext>
                </a:extLst>
              </p:cNvPr>
              <p:cNvSpPr/>
              <p:nvPr/>
            </p:nvSpPr>
            <p:spPr>
              <a:xfrm>
                <a:off x="6387369" y="3647407"/>
                <a:ext cx="48672" cy="200120"/>
              </a:xfrm>
              <a:custGeom>
                <a:avLst/>
                <a:gdLst>
                  <a:gd name="connsiteX0" fmla="*/ 0 w 48672"/>
                  <a:gd name="connsiteY0" fmla="*/ 0 h 200120"/>
                  <a:gd name="connsiteX1" fmla="*/ 48673 w 48672"/>
                  <a:gd name="connsiteY1" fmla="*/ 0 h 200120"/>
                  <a:gd name="connsiteX2" fmla="*/ 48673 w 48672"/>
                  <a:gd name="connsiteY2" fmla="*/ 200120 h 200120"/>
                  <a:gd name="connsiteX3" fmla="*/ 0 w 48672"/>
                  <a:gd name="connsiteY3" fmla="*/ 200120 h 200120"/>
                </a:gdLst>
                <a:ahLst/>
                <a:cxnLst>
                  <a:cxn ang="0">
                    <a:pos x="connsiteX0" y="connsiteY0"/>
                  </a:cxn>
                  <a:cxn ang="0">
                    <a:pos x="connsiteX1" y="connsiteY1"/>
                  </a:cxn>
                  <a:cxn ang="0">
                    <a:pos x="connsiteX2" y="connsiteY2"/>
                  </a:cxn>
                  <a:cxn ang="0">
                    <a:pos x="connsiteX3" y="connsiteY3"/>
                  </a:cxn>
                </a:cxnLst>
                <a:rect l="l" t="t" r="r" b="b"/>
                <a:pathLst>
                  <a:path w="48672" h="200120">
                    <a:moveTo>
                      <a:pt x="0" y="0"/>
                    </a:moveTo>
                    <a:lnTo>
                      <a:pt x="48673" y="0"/>
                    </a:lnTo>
                    <a:lnTo>
                      <a:pt x="48673" y="200120"/>
                    </a:lnTo>
                    <a:lnTo>
                      <a:pt x="0" y="200120"/>
                    </a:lnTo>
                    <a:close/>
                  </a:path>
                </a:pathLst>
              </a:custGeom>
              <a:grpFill/>
              <a:ln w="9525" cap="flat">
                <a:noFill/>
                <a:prstDash val="solid"/>
                <a:miter/>
              </a:ln>
            </p:spPr>
            <p:txBody>
              <a:bodyPr rtlCol="0" anchor="ctr"/>
              <a:lstStyle/>
              <a:p>
                <a:endParaRPr lang="en-AU" dirty="0"/>
              </a:p>
            </p:txBody>
          </p:sp>
          <p:sp>
            <p:nvSpPr>
              <p:cNvPr id="20" name="Freeform: Shape 19">
                <a:extLst>
                  <a:ext uri="{FF2B5EF4-FFF2-40B4-BE49-F238E27FC236}">
                    <a16:creationId xmlns:a16="http://schemas.microsoft.com/office/drawing/2014/main" id="{666447C5-DD5D-48C1-B78A-CD126B868EB8}"/>
                  </a:ext>
                </a:extLst>
              </p:cNvPr>
              <p:cNvSpPr/>
              <p:nvPr/>
            </p:nvSpPr>
            <p:spPr>
              <a:xfrm>
                <a:off x="5792343" y="3643121"/>
                <a:ext cx="179546" cy="204406"/>
              </a:xfrm>
              <a:custGeom>
                <a:avLst/>
                <a:gdLst>
                  <a:gd name="connsiteX0" fmla="*/ 104108 w 179546"/>
                  <a:gd name="connsiteY0" fmla="*/ 0 h 204406"/>
                  <a:gd name="connsiteX1" fmla="*/ 45053 w 179546"/>
                  <a:gd name="connsiteY1" fmla="*/ 23717 h 204406"/>
                  <a:gd name="connsiteX2" fmla="*/ 45053 w 179546"/>
                  <a:gd name="connsiteY2" fmla="*/ 4286 h 204406"/>
                  <a:gd name="connsiteX3" fmla="*/ 0 w 179546"/>
                  <a:gd name="connsiteY3" fmla="*/ 4286 h 204406"/>
                  <a:gd name="connsiteX4" fmla="*/ 0 w 179546"/>
                  <a:gd name="connsiteY4" fmla="*/ 204406 h 204406"/>
                  <a:gd name="connsiteX5" fmla="*/ 48673 w 179546"/>
                  <a:gd name="connsiteY5" fmla="*/ 204406 h 204406"/>
                  <a:gd name="connsiteX6" fmla="*/ 48673 w 179546"/>
                  <a:gd name="connsiteY6" fmla="*/ 85153 h 204406"/>
                  <a:gd name="connsiteX7" fmla="*/ 90678 w 179546"/>
                  <a:gd name="connsiteY7" fmla="*/ 43815 h 204406"/>
                  <a:gd name="connsiteX8" fmla="*/ 130873 w 179546"/>
                  <a:gd name="connsiteY8" fmla="*/ 85153 h 204406"/>
                  <a:gd name="connsiteX9" fmla="*/ 130873 w 179546"/>
                  <a:gd name="connsiteY9" fmla="*/ 204406 h 204406"/>
                  <a:gd name="connsiteX10" fmla="*/ 179546 w 179546"/>
                  <a:gd name="connsiteY10" fmla="*/ 204406 h 204406"/>
                  <a:gd name="connsiteX11" fmla="*/ 179546 w 179546"/>
                  <a:gd name="connsiteY11" fmla="*/ 80296 h 204406"/>
                  <a:gd name="connsiteX12" fmla="*/ 104108 w 179546"/>
                  <a:gd name="connsiteY12" fmla="*/ 0 h 20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546" h="204406">
                    <a:moveTo>
                      <a:pt x="104108" y="0"/>
                    </a:moveTo>
                    <a:cubicBezTo>
                      <a:pt x="80391" y="0"/>
                      <a:pt x="61531" y="7334"/>
                      <a:pt x="45053" y="23717"/>
                    </a:cubicBezTo>
                    <a:lnTo>
                      <a:pt x="45053" y="4286"/>
                    </a:lnTo>
                    <a:lnTo>
                      <a:pt x="0" y="4286"/>
                    </a:lnTo>
                    <a:lnTo>
                      <a:pt x="0" y="204406"/>
                    </a:lnTo>
                    <a:lnTo>
                      <a:pt x="48673" y="204406"/>
                    </a:lnTo>
                    <a:lnTo>
                      <a:pt x="48673" y="85153"/>
                    </a:lnTo>
                    <a:cubicBezTo>
                      <a:pt x="48673" y="60198"/>
                      <a:pt x="65722" y="43815"/>
                      <a:pt x="90678" y="43815"/>
                    </a:cubicBezTo>
                    <a:cubicBezTo>
                      <a:pt x="115633" y="43815"/>
                      <a:pt x="130873" y="62103"/>
                      <a:pt x="130873" y="85153"/>
                    </a:cubicBezTo>
                    <a:lnTo>
                      <a:pt x="130873" y="204406"/>
                    </a:lnTo>
                    <a:lnTo>
                      <a:pt x="179546" y="204406"/>
                    </a:lnTo>
                    <a:lnTo>
                      <a:pt x="179546" y="80296"/>
                    </a:lnTo>
                    <a:cubicBezTo>
                      <a:pt x="179546" y="34671"/>
                      <a:pt x="153352" y="0"/>
                      <a:pt x="104108" y="0"/>
                    </a:cubicBezTo>
                    <a:close/>
                  </a:path>
                </a:pathLst>
              </a:custGeom>
              <a:grpFill/>
              <a:ln w="9525" cap="flat">
                <a:noFill/>
                <a:prstDash val="solid"/>
                <a:miter/>
              </a:ln>
            </p:spPr>
            <p:txBody>
              <a:bodyPr rtlCol="0" anchor="ctr"/>
              <a:lstStyle/>
              <a:p>
                <a:endParaRPr lang="en-AU" dirty="0"/>
              </a:p>
            </p:txBody>
          </p:sp>
          <p:sp>
            <p:nvSpPr>
              <p:cNvPr id="21" name="Freeform: Shape 20">
                <a:extLst>
                  <a:ext uri="{FF2B5EF4-FFF2-40B4-BE49-F238E27FC236}">
                    <a16:creationId xmlns:a16="http://schemas.microsoft.com/office/drawing/2014/main" id="{B8EAAA2F-A8F2-43D9-991F-1E5631890ACB}"/>
                  </a:ext>
                </a:extLst>
              </p:cNvPr>
              <p:cNvSpPr/>
              <p:nvPr/>
            </p:nvSpPr>
            <p:spPr>
              <a:xfrm>
                <a:off x="5569743" y="3643121"/>
                <a:ext cx="195929" cy="209359"/>
              </a:xfrm>
              <a:custGeom>
                <a:avLst/>
                <a:gdLst>
                  <a:gd name="connsiteX0" fmla="*/ 103442 w 195929"/>
                  <a:gd name="connsiteY0" fmla="*/ 0 h 209359"/>
                  <a:gd name="connsiteX1" fmla="*/ 0 w 195929"/>
                  <a:gd name="connsiteY1" fmla="*/ 104680 h 209359"/>
                  <a:gd name="connsiteX2" fmla="*/ 108299 w 195929"/>
                  <a:gd name="connsiteY2" fmla="*/ 209359 h 209359"/>
                  <a:gd name="connsiteX3" fmla="*/ 188595 w 195929"/>
                  <a:gd name="connsiteY3" fmla="*/ 178308 h 209359"/>
                  <a:gd name="connsiteX4" fmla="*/ 166116 w 195929"/>
                  <a:gd name="connsiteY4" fmla="*/ 145447 h 209359"/>
                  <a:gd name="connsiteX5" fmla="*/ 110109 w 195929"/>
                  <a:gd name="connsiteY5" fmla="*/ 166783 h 209359"/>
                  <a:gd name="connsiteX6" fmla="*/ 48101 w 195929"/>
                  <a:gd name="connsiteY6" fmla="*/ 120586 h 209359"/>
                  <a:gd name="connsiteX7" fmla="*/ 192310 w 195929"/>
                  <a:gd name="connsiteY7" fmla="*/ 120586 h 209359"/>
                  <a:gd name="connsiteX8" fmla="*/ 195929 w 195929"/>
                  <a:gd name="connsiteY8" fmla="*/ 92011 h 209359"/>
                  <a:gd name="connsiteX9" fmla="*/ 103442 w 195929"/>
                  <a:gd name="connsiteY9" fmla="*/ 0 h 209359"/>
                  <a:gd name="connsiteX10" fmla="*/ 49340 w 195929"/>
                  <a:gd name="connsiteY10" fmla="*/ 84582 h 209359"/>
                  <a:gd name="connsiteX11" fmla="*/ 102298 w 195929"/>
                  <a:gd name="connsiteY11" fmla="*/ 40195 h 209359"/>
                  <a:gd name="connsiteX12" fmla="*/ 149162 w 195929"/>
                  <a:gd name="connsiteY12" fmla="*/ 84582 h 209359"/>
                  <a:gd name="connsiteX13" fmla="*/ 49340 w 195929"/>
                  <a:gd name="connsiteY13" fmla="*/ 84582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03442" y="0"/>
                    </a:moveTo>
                    <a:cubicBezTo>
                      <a:pt x="47435" y="0"/>
                      <a:pt x="0" y="43815"/>
                      <a:pt x="0" y="104680"/>
                    </a:cubicBezTo>
                    <a:cubicBezTo>
                      <a:pt x="0" y="166116"/>
                      <a:pt x="46863" y="209359"/>
                      <a:pt x="108299" y="209359"/>
                    </a:cubicBezTo>
                    <a:cubicBezTo>
                      <a:pt x="127730" y="209359"/>
                      <a:pt x="160592" y="203263"/>
                      <a:pt x="188595" y="178308"/>
                    </a:cubicBezTo>
                    <a:lnTo>
                      <a:pt x="166116" y="145447"/>
                    </a:lnTo>
                    <a:cubicBezTo>
                      <a:pt x="150876" y="158210"/>
                      <a:pt x="129635" y="166783"/>
                      <a:pt x="110109" y="166783"/>
                    </a:cubicBezTo>
                    <a:cubicBezTo>
                      <a:pt x="78486" y="166783"/>
                      <a:pt x="56007" y="150400"/>
                      <a:pt x="48101" y="120586"/>
                    </a:cubicBezTo>
                    <a:lnTo>
                      <a:pt x="192310" y="120586"/>
                    </a:lnTo>
                    <a:cubicBezTo>
                      <a:pt x="194786" y="113919"/>
                      <a:pt x="195929" y="104203"/>
                      <a:pt x="195929" y="92011"/>
                    </a:cubicBezTo>
                    <a:cubicBezTo>
                      <a:pt x="195929" y="40195"/>
                      <a:pt x="158782" y="0"/>
                      <a:pt x="103442" y="0"/>
                    </a:cubicBezTo>
                    <a:close/>
                    <a:moveTo>
                      <a:pt x="49340" y="84582"/>
                    </a:moveTo>
                    <a:cubicBezTo>
                      <a:pt x="55435" y="57817"/>
                      <a:pt x="75533" y="40195"/>
                      <a:pt x="102298" y="40195"/>
                    </a:cubicBezTo>
                    <a:cubicBezTo>
                      <a:pt x="127254" y="40195"/>
                      <a:pt x="147923" y="56007"/>
                      <a:pt x="149162" y="84582"/>
                    </a:cubicBezTo>
                    <a:lnTo>
                      <a:pt x="49340" y="84582"/>
                    </a:lnTo>
                    <a:close/>
                  </a:path>
                </a:pathLst>
              </a:custGeom>
              <a:grpFill/>
              <a:ln w="9525" cap="flat">
                <a:noFill/>
                <a:prstDash val="solid"/>
                <a:miter/>
              </a:ln>
            </p:spPr>
            <p:txBody>
              <a:bodyPr rtlCol="0" anchor="ctr"/>
              <a:lstStyle/>
              <a:p>
                <a:endParaRPr lang="en-AU" dirty="0"/>
              </a:p>
            </p:txBody>
          </p:sp>
          <p:sp>
            <p:nvSpPr>
              <p:cNvPr id="22" name="Freeform: Shape 21">
                <a:extLst>
                  <a:ext uri="{FF2B5EF4-FFF2-40B4-BE49-F238E27FC236}">
                    <a16:creationId xmlns:a16="http://schemas.microsoft.com/office/drawing/2014/main" id="{2797734B-5947-4DD1-866C-D396FB00A3EB}"/>
                  </a:ext>
                </a:extLst>
              </p:cNvPr>
              <p:cNvSpPr/>
              <p:nvPr/>
            </p:nvSpPr>
            <p:spPr>
              <a:xfrm>
                <a:off x="5996178" y="3643121"/>
                <a:ext cx="195929" cy="209359"/>
              </a:xfrm>
              <a:custGeom>
                <a:avLst/>
                <a:gdLst>
                  <a:gd name="connsiteX0" fmla="*/ 103442 w 195929"/>
                  <a:gd name="connsiteY0" fmla="*/ 0 h 209359"/>
                  <a:gd name="connsiteX1" fmla="*/ 0 w 195929"/>
                  <a:gd name="connsiteY1" fmla="*/ 104680 h 209359"/>
                  <a:gd name="connsiteX2" fmla="*/ 108299 w 195929"/>
                  <a:gd name="connsiteY2" fmla="*/ 209359 h 209359"/>
                  <a:gd name="connsiteX3" fmla="*/ 188595 w 195929"/>
                  <a:gd name="connsiteY3" fmla="*/ 178308 h 209359"/>
                  <a:gd name="connsiteX4" fmla="*/ 166116 w 195929"/>
                  <a:gd name="connsiteY4" fmla="*/ 145447 h 209359"/>
                  <a:gd name="connsiteX5" fmla="*/ 110109 w 195929"/>
                  <a:gd name="connsiteY5" fmla="*/ 166783 h 209359"/>
                  <a:gd name="connsiteX6" fmla="*/ 48101 w 195929"/>
                  <a:gd name="connsiteY6" fmla="*/ 120586 h 209359"/>
                  <a:gd name="connsiteX7" fmla="*/ 192310 w 195929"/>
                  <a:gd name="connsiteY7" fmla="*/ 120586 h 209359"/>
                  <a:gd name="connsiteX8" fmla="*/ 195929 w 195929"/>
                  <a:gd name="connsiteY8" fmla="*/ 92011 h 209359"/>
                  <a:gd name="connsiteX9" fmla="*/ 103442 w 195929"/>
                  <a:gd name="connsiteY9" fmla="*/ 0 h 209359"/>
                  <a:gd name="connsiteX10" fmla="*/ 49339 w 195929"/>
                  <a:gd name="connsiteY10" fmla="*/ 84582 h 209359"/>
                  <a:gd name="connsiteX11" fmla="*/ 102298 w 195929"/>
                  <a:gd name="connsiteY11" fmla="*/ 40195 h 209359"/>
                  <a:gd name="connsiteX12" fmla="*/ 149161 w 195929"/>
                  <a:gd name="connsiteY12" fmla="*/ 84582 h 209359"/>
                  <a:gd name="connsiteX13" fmla="*/ 49339 w 195929"/>
                  <a:gd name="connsiteY13" fmla="*/ 84582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03442" y="0"/>
                    </a:moveTo>
                    <a:cubicBezTo>
                      <a:pt x="47434" y="0"/>
                      <a:pt x="0" y="43815"/>
                      <a:pt x="0" y="104680"/>
                    </a:cubicBezTo>
                    <a:cubicBezTo>
                      <a:pt x="0" y="166116"/>
                      <a:pt x="46863" y="209359"/>
                      <a:pt x="108299" y="209359"/>
                    </a:cubicBezTo>
                    <a:cubicBezTo>
                      <a:pt x="127730" y="209359"/>
                      <a:pt x="160592" y="203263"/>
                      <a:pt x="188595" y="178308"/>
                    </a:cubicBezTo>
                    <a:lnTo>
                      <a:pt x="166116" y="145447"/>
                    </a:lnTo>
                    <a:cubicBezTo>
                      <a:pt x="150876" y="158210"/>
                      <a:pt x="129635" y="166783"/>
                      <a:pt x="110109" y="166783"/>
                    </a:cubicBezTo>
                    <a:cubicBezTo>
                      <a:pt x="78486" y="166783"/>
                      <a:pt x="56007" y="150400"/>
                      <a:pt x="48101" y="120586"/>
                    </a:cubicBezTo>
                    <a:lnTo>
                      <a:pt x="192310" y="120586"/>
                    </a:lnTo>
                    <a:cubicBezTo>
                      <a:pt x="194786" y="113919"/>
                      <a:pt x="195929" y="104203"/>
                      <a:pt x="195929" y="92011"/>
                    </a:cubicBezTo>
                    <a:cubicBezTo>
                      <a:pt x="195929" y="40195"/>
                      <a:pt x="158877" y="0"/>
                      <a:pt x="103442" y="0"/>
                    </a:cubicBezTo>
                    <a:close/>
                    <a:moveTo>
                      <a:pt x="49339" y="84582"/>
                    </a:moveTo>
                    <a:cubicBezTo>
                      <a:pt x="55435" y="57817"/>
                      <a:pt x="75533" y="40195"/>
                      <a:pt x="102298" y="40195"/>
                    </a:cubicBezTo>
                    <a:cubicBezTo>
                      <a:pt x="127254" y="40195"/>
                      <a:pt x="147923" y="56007"/>
                      <a:pt x="149161" y="84582"/>
                    </a:cubicBezTo>
                    <a:lnTo>
                      <a:pt x="49339" y="84582"/>
                    </a:lnTo>
                    <a:close/>
                  </a:path>
                </a:pathLst>
              </a:custGeom>
              <a:grpFill/>
              <a:ln w="9525" cap="flat">
                <a:noFill/>
                <a:prstDash val="solid"/>
                <a:miter/>
              </a:ln>
            </p:spPr>
            <p:txBody>
              <a:bodyPr rtlCol="0" anchor="ctr"/>
              <a:lstStyle/>
              <a:p>
                <a:endParaRPr lang="en-AU" dirty="0"/>
              </a:p>
            </p:txBody>
          </p:sp>
          <p:sp>
            <p:nvSpPr>
              <p:cNvPr id="24" name="Freeform: Shape 23">
                <a:extLst>
                  <a:ext uri="{FF2B5EF4-FFF2-40B4-BE49-F238E27FC236}">
                    <a16:creationId xmlns:a16="http://schemas.microsoft.com/office/drawing/2014/main" id="{8558257E-4143-46C0-AEB3-D947DB9F502A}"/>
                  </a:ext>
                </a:extLst>
              </p:cNvPr>
              <p:cNvSpPr/>
              <p:nvPr/>
            </p:nvSpPr>
            <p:spPr>
              <a:xfrm>
                <a:off x="7277957" y="3643216"/>
                <a:ext cx="195929" cy="209359"/>
              </a:xfrm>
              <a:custGeom>
                <a:avLst/>
                <a:gdLst>
                  <a:gd name="connsiteX0" fmla="*/ 195929 w 195929"/>
                  <a:gd name="connsiteY0" fmla="*/ 91821 h 209359"/>
                  <a:gd name="connsiteX1" fmla="*/ 103442 w 195929"/>
                  <a:gd name="connsiteY1" fmla="*/ 0 h 209359"/>
                  <a:gd name="connsiteX2" fmla="*/ 0 w 195929"/>
                  <a:gd name="connsiteY2" fmla="*/ 104680 h 209359"/>
                  <a:gd name="connsiteX3" fmla="*/ 108299 w 195929"/>
                  <a:gd name="connsiteY3" fmla="*/ 209360 h 209359"/>
                  <a:gd name="connsiteX4" fmla="*/ 188595 w 195929"/>
                  <a:gd name="connsiteY4" fmla="*/ 178308 h 209359"/>
                  <a:gd name="connsiteX5" fmla="*/ 166116 w 195929"/>
                  <a:gd name="connsiteY5" fmla="*/ 145447 h 209359"/>
                  <a:gd name="connsiteX6" fmla="*/ 110109 w 195929"/>
                  <a:gd name="connsiteY6" fmla="*/ 166783 h 209359"/>
                  <a:gd name="connsiteX7" fmla="*/ 48101 w 195929"/>
                  <a:gd name="connsiteY7" fmla="*/ 120587 h 209359"/>
                  <a:gd name="connsiteX8" fmla="*/ 192310 w 195929"/>
                  <a:gd name="connsiteY8" fmla="*/ 120587 h 209359"/>
                  <a:gd name="connsiteX9" fmla="*/ 195929 w 195929"/>
                  <a:gd name="connsiteY9" fmla="*/ 91821 h 209359"/>
                  <a:gd name="connsiteX10" fmla="*/ 49339 w 195929"/>
                  <a:gd name="connsiteY10" fmla="*/ 84487 h 209359"/>
                  <a:gd name="connsiteX11" fmla="*/ 102298 w 195929"/>
                  <a:gd name="connsiteY11" fmla="*/ 40100 h 209359"/>
                  <a:gd name="connsiteX12" fmla="*/ 149162 w 195929"/>
                  <a:gd name="connsiteY12" fmla="*/ 84487 h 209359"/>
                  <a:gd name="connsiteX13" fmla="*/ 49339 w 195929"/>
                  <a:gd name="connsiteY13" fmla="*/ 84487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95929" y="91821"/>
                    </a:moveTo>
                    <a:cubicBezTo>
                      <a:pt x="195929" y="40100"/>
                      <a:pt x="158782" y="0"/>
                      <a:pt x="103442" y="0"/>
                    </a:cubicBezTo>
                    <a:cubicBezTo>
                      <a:pt x="47435" y="0"/>
                      <a:pt x="0" y="43815"/>
                      <a:pt x="0" y="104680"/>
                    </a:cubicBezTo>
                    <a:cubicBezTo>
                      <a:pt x="0" y="166116"/>
                      <a:pt x="46863" y="209360"/>
                      <a:pt x="108299" y="209360"/>
                    </a:cubicBezTo>
                    <a:cubicBezTo>
                      <a:pt x="127730" y="209360"/>
                      <a:pt x="160592" y="203264"/>
                      <a:pt x="188595" y="178308"/>
                    </a:cubicBezTo>
                    <a:lnTo>
                      <a:pt x="166116" y="145447"/>
                    </a:lnTo>
                    <a:cubicBezTo>
                      <a:pt x="150876" y="158210"/>
                      <a:pt x="129635" y="166783"/>
                      <a:pt x="110109" y="166783"/>
                    </a:cubicBezTo>
                    <a:cubicBezTo>
                      <a:pt x="78486" y="166783"/>
                      <a:pt x="56007" y="150400"/>
                      <a:pt x="48101" y="120587"/>
                    </a:cubicBezTo>
                    <a:lnTo>
                      <a:pt x="192310" y="120587"/>
                    </a:lnTo>
                    <a:cubicBezTo>
                      <a:pt x="194691" y="113729"/>
                      <a:pt x="195929" y="103918"/>
                      <a:pt x="195929" y="91821"/>
                    </a:cubicBezTo>
                    <a:close/>
                    <a:moveTo>
                      <a:pt x="49339" y="84487"/>
                    </a:moveTo>
                    <a:cubicBezTo>
                      <a:pt x="55436" y="57722"/>
                      <a:pt x="75533" y="40100"/>
                      <a:pt x="102298" y="40100"/>
                    </a:cubicBezTo>
                    <a:cubicBezTo>
                      <a:pt x="127254" y="40100"/>
                      <a:pt x="147923" y="55912"/>
                      <a:pt x="149162" y="84487"/>
                    </a:cubicBezTo>
                    <a:lnTo>
                      <a:pt x="49339" y="84487"/>
                    </a:lnTo>
                    <a:close/>
                  </a:path>
                </a:pathLst>
              </a:custGeom>
              <a:grpFill/>
              <a:ln w="9525" cap="flat">
                <a:noFill/>
                <a:prstDash val="solid"/>
                <a:miter/>
              </a:ln>
            </p:spPr>
            <p:txBody>
              <a:bodyPr rtlCol="0" anchor="ctr"/>
              <a:lstStyle/>
              <a:p>
                <a:endParaRPr lang="en-AU" dirty="0"/>
              </a:p>
            </p:txBody>
          </p:sp>
          <p:sp>
            <p:nvSpPr>
              <p:cNvPr id="27" name="Freeform: Shape 26">
                <a:extLst>
                  <a:ext uri="{FF2B5EF4-FFF2-40B4-BE49-F238E27FC236}">
                    <a16:creationId xmlns:a16="http://schemas.microsoft.com/office/drawing/2014/main" id="{B5640738-1988-463B-BB16-36968463462C}"/>
                  </a:ext>
                </a:extLst>
              </p:cNvPr>
              <p:cNvSpPr/>
              <p:nvPr/>
            </p:nvSpPr>
            <p:spPr>
              <a:xfrm>
                <a:off x="6461379" y="3643121"/>
                <a:ext cx="158210" cy="209359"/>
              </a:xfrm>
              <a:custGeom>
                <a:avLst/>
                <a:gdLst>
                  <a:gd name="connsiteX0" fmla="*/ 112014 w 158210"/>
                  <a:gd name="connsiteY0" fmla="*/ 90868 h 209359"/>
                  <a:gd name="connsiteX1" fmla="*/ 82677 w 158210"/>
                  <a:gd name="connsiteY1" fmla="*/ 78772 h 209359"/>
                  <a:gd name="connsiteX2" fmla="*/ 58960 w 158210"/>
                  <a:gd name="connsiteY2" fmla="*/ 57817 h 209359"/>
                  <a:gd name="connsiteX3" fmla="*/ 82677 w 158210"/>
                  <a:gd name="connsiteY3" fmla="*/ 40767 h 209359"/>
                  <a:gd name="connsiteX4" fmla="*/ 130112 w 158210"/>
                  <a:gd name="connsiteY4" fmla="*/ 60198 h 209359"/>
                  <a:gd name="connsiteX5" fmla="*/ 155067 w 158210"/>
                  <a:gd name="connsiteY5" fmla="*/ 30385 h 209359"/>
                  <a:gd name="connsiteX6" fmla="*/ 85058 w 158210"/>
                  <a:gd name="connsiteY6" fmla="*/ 0 h 209359"/>
                  <a:gd name="connsiteX7" fmla="*/ 12668 w 158210"/>
                  <a:gd name="connsiteY7" fmla="*/ 59055 h 209359"/>
                  <a:gd name="connsiteX8" fmla="*/ 54959 w 158210"/>
                  <a:gd name="connsiteY8" fmla="*/ 114395 h 209359"/>
                  <a:gd name="connsiteX9" fmla="*/ 87535 w 158210"/>
                  <a:gd name="connsiteY9" fmla="*/ 127825 h 209359"/>
                  <a:gd name="connsiteX10" fmla="*/ 110680 w 158210"/>
                  <a:gd name="connsiteY10" fmla="*/ 150304 h 209359"/>
                  <a:gd name="connsiteX11" fmla="*/ 83344 w 158210"/>
                  <a:gd name="connsiteY11" fmla="*/ 168592 h 209359"/>
                  <a:gd name="connsiteX12" fmla="*/ 26194 w 158210"/>
                  <a:gd name="connsiteY12" fmla="*/ 140589 h 209359"/>
                  <a:gd name="connsiteX13" fmla="*/ 0 w 158210"/>
                  <a:gd name="connsiteY13" fmla="*/ 170402 h 209359"/>
                  <a:gd name="connsiteX14" fmla="*/ 81534 w 158210"/>
                  <a:gd name="connsiteY14" fmla="*/ 209359 h 209359"/>
                  <a:gd name="connsiteX15" fmla="*/ 158210 w 158210"/>
                  <a:gd name="connsiteY15" fmla="*/ 146685 h 209359"/>
                  <a:gd name="connsiteX16" fmla="*/ 112014 w 158210"/>
                  <a:gd name="connsiteY16" fmla="*/ 90868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210" h="209359">
                    <a:moveTo>
                      <a:pt x="112014" y="90868"/>
                    </a:moveTo>
                    <a:lnTo>
                      <a:pt x="82677" y="78772"/>
                    </a:lnTo>
                    <a:cubicBezTo>
                      <a:pt x="65627" y="71723"/>
                      <a:pt x="58960" y="65722"/>
                      <a:pt x="58960" y="57817"/>
                    </a:cubicBezTo>
                    <a:cubicBezTo>
                      <a:pt x="58960" y="48673"/>
                      <a:pt x="67437" y="40767"/>
                      <a:pt x="82677" y="40767"/>
                    </a:cubicBezTo>
                    <a:cubicBezTo>
                      <a:pt x="100298" y="40767"/>
                      <a:pt x="115538" y="48101"/>
                      <a:pt x="130112" y="60198"/>
                    </a:cubicBezTo>
                    <a:lnTo>
                      <a:pt x="155067" y="30385"/>
                    </a:lnTo>
                    <a:cubicBezTo>
                      <a:pt x="136779" y="10287"/>
                      <a:pt x="114300" y="0"/>
                      <a:pt x="85058" y="0"/>
                    </a:cubicBezTo>
                    <a:cubicBezTo>
                      <a:pt x="44863" y="0"/>
                      <a:pt x="12668" y="20669"/>
                      <a:pt x="12668" y="59055"/>
                    </a:cubicBezTo>
                    <a:cubicBezTo>
                      <a:pt x="12668" y="91916"/>
                      <a:pt x="35147" y="106299"/>
                      <a:pt x="54959" y="114395"/>
                    </a:cubicBezTo>
                    <a:lnTo>
                      <a:pt x="87535" y="127825"/>
                    </a:lnTo>
                    <a:cubicBezTo>
                      <a:pt x="104489" y="134779"/>
                      <a:pt x="110680" y="139541"/>
                      <a:pt x="110680" y="150304"/>
                    </a:cubicBezTo>
                    <a:cubicBezTo>
                      <a:pt x="110680" y="159544"/>
                      <a:pt x="102679" y="168592"/>
                      <a:pt x="83344" y="168592"/>
                    </a:cubicBezTo>
                    <a:cubicBezTo>
                      <a:pt x="61436" y="168592"/>
                      <a:pt x="39433" y="156400"/>
                      <a:pt x="26194" y="140589"/>
                    </a:cubicBezTo>
                    <a:lnTo>
                      <a:pt x="0" y="170402"/>
                    </a:lnTo>
                    <a:cubicBezTo>
                      <a:pt x="18288" y="196596"/>
                      <a:pt x="48101" y="209359"/>
                      <a:pt x="81534" y="209359"/>
                    </a:cubicBezTo>
                    <a:cubicBezTo>
                      <a:pt x="124682" y="209359"/>
                      <a:pt x="158210" y="188690"/>
                      <a:pt x="158210" y="146685"/>
                    </a:cubicBezTo>
                    <a:cubicBezTo>
                      <a:pt x="158115" y="117443"/>
                      <a:pt x="138493" y="101727"/>
                      <a:pt x="112014" y="90868"/>
                    </a:cubicBezTo>
                    <a:close/>
                  </a:path>
                </a:pathLst>
              </a:custGeom>
              <a:grpFill/>
              <a:ln w="9525" cap="flat">
                <a:noFill/>
                <a:prstDash val="solid"/>
                <a:miter/>
              </a:ln>
            </p:spPr>
            <p:txBody>
              <a:bodyPr rtlCol="0" anchor="ctr"/>
              <a:lstStyle/>
              <a:p>
                <a:endParaRPr lang="en-AU" dirty="0"/>
              </a:p>
            </p:txBody>
          </p:sp>
          <p:sp>
            <p:nvSpPr>
              <p:cNvPr id="28" name="Freeform: Shape 27">
                <a:extLst>
                  <a:ext uri="{FF2B5EF4-FFF2-40B4-BE49-F238E27FC236}">
                    <a16:creationId xmlns:a16="http://schemas.microsoft.com/office/drawing/2014/main" id="{EB0BAADB-8787-4B12-B0A2-8ECBB000D9E9}"/>
                  </a:ext>
                </a:extLst>
              </p:cNvPr>
              <p:cNvSpPr/>
              <p:nvPr/>
            </p:nvSpPr>
            <p:spPr>
              <a:xfrm>
                <a:off x="5276564" y="3573779"/>
                <a:ext cx="270129" cy="278701"/>
              </a:xfrm>
              <a:custGeom>
                <a:avLst/>
                <a:gdLst>
                  <a:gd name="connsiteX0" fmla="*/ 142304 w 270129"/>
                  <a:gd name="connsiteY0" fmla="*/ 172212 h 278701"/>
                  <a:gd name="connsiteX1" fmla="*/ 220694 w 270129"/>
                  <a:gd name="connsiteY1" fmla="*/ 172212 h 278701"/>
                  <a:gd name="connsiteX2" fmla="*/ 220694 w 270129"/>
                  <a:gd name="connsiteY2" fmla="*/ 200692 h 278701"/>
                  <a:gd name="connsiteX3" fmla="*/ 145352 w 270129"/>
                  <a:gd name="connsiteY3" fmla="*/ 233648 h 278701"/>
                  <a:gd name="connsiteX4" fmla="*/ 50578 w 270129"/>
                  <a:gd name="connsiteY4" fmla="*/ 139351 h 278701"/>
                  <a:gd name="connsiteX5" fmla="*/ 142304 w 270129"/>
                  <a:gd name="connsiteY5" fmla="*/ 45625 h 278701"/>
                  <a:gd name="connsiteX6" fmla="*/ 218218 w 270129"/>
                  <a:gd name="connsiteY6" fmla="*/ 85916 h 278701"/>
                  <a:gd name="connsiteX7" fmla="*/ 256127 w 270129"/>
                  <a:gd name="connsiteY7" fmla="*/ 59055 h 278701"/>
                  <a:gd name="connsiteX8" fmla="*/ 143542 w 270129"/>
                  <a:gd name="connsiteY8" fmla="*/ 0 h 278701"/>
                  <a:gd name="connsiteX9" fmla="*/ 0 w 270129"/>
                  <a:gd name="connsiteY9" fmla="*/ 139351 h 278701"/>
                  <a:gd name="connsiteX10" fmla="*/ 143542 w 270129"/>
                  <a:gd name="connsiteY10" fmla="*/ 278701 h 278701"/>
                  <a:gd name="connsiteX11" fmla="*/ 270129 w 270129"/>
                  <a:gd name="connsiteY11" fmla="*/ 207455 h 278701"/>
                  <a:gd name="connsiteX12" fmla="*/ 270129 w 270129"/>
                  <a:gd name="connsiteY12" fmla="*/ 129064 h 278701"/>
                  <a:gd name="connsiteX13" fmla="*/ 142304 w 270129"/>
                  <a:gd name="connsiteY13" fmla="*/ 129064 h 278701"/>
                  <a:gd name="connsiteX14" fmla="*/ 142304 w 270129"/>
                  <a:gd name="connsiteY14" fmla="*/ 172212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0129" h="278701">
                    <a:moveTo>
                      <a:pt x="142304" y="172212"/>
                    </a:moveTo>
                    <a:lnTo>
                      <a:pt x="220694" y="172212"/>
                    </a:lnTo>
                    <a:lnTo>
                      <a:pt x="220694" y="200692"/>
                    </a:lnTo>
                    <a:cubicBezTo>
                      <a:pt x="203740" y="221933"/>
                      <a:pt x="173355" y="233648"/>
                      <a:pt x="145352" y="233648"/>
                    </a:cubicBezTo>
                    <a:cubicBezTo>
                      <a:pt x="89344" y="233648"/>
                      <a:pt x="50578" y="195358"/>
                      <a:pt x="50578" y="139351"/>
                    </a:cubicBezTo>
                    <a:cubicBezTo>
                      <a:pt x="50578" y="86392"/>
                      <a:pt x="85058" y="45625"/>
                      <a:pt x="142304" y="45625"/>
                    </a:cubicBezTo>
                    <a:cubicBezTo>
                      <a:pt x="175165" y="45625"/>
                      <a:pt x="196882" y="59150"/>
                      <a:pt x="218218" y="85916"/>
                    </a:cubicBezTo>
                    <a:lnTo>
                      <a:pt x="256127" y="59055"/>
                    </a:lnTo>
                    <a:cubicBezTo>
                      <a:pt x="228409" y="19717"/>
                      <a:pt x="188881" y="0"/>
                      <a:pt x="143542" y="0"/>
                    </a:cubicBezTo>
                    <a:cubicBezTo>
                      <a:pt x="65056" y="0"/>
                      <a:pt x="0" y="57817"/>
                      <a:pt x="0" y="139351"/>
                    </a:cubicBezTo>
                    <a:cubicBezTo>
                      <a:pt x="0" y="219647"/>
                      <a:pt x="63913" y="278701"/>
                      <a:pt x="143542" y="278701"/>
                    </a:cubicBezTo>
                    <a:cubicBezTo>
                      <a:pt x="194024" y="278701"/>
                      <a:pt x="242697" y="253651"/>
                      <a:pt x="270129" y="207455"/>
                    </a:cubicBezTo>
                    <a:lnTo>
                      <a:pt x="270129" y="129064"/>
                    </a:lnTo>
                    <a:lnTo>
                      <a:pt x="142304" y="129064"/>
                    </a:lnTo>
                    <a:lnTo>
                      <a:pt x="142304" y="172212"/>
                    </a:lnTo>
                    <a:close/>
                  </a:path>
                </a:pathLst>
              </a:custGeom>
              <a:grpFill/>
              <a:ln w="9525" cap="flat">
                <a:noFill/>
                <a:prstDash val="solid"/>
                <a:miter/>
              </a:ln>
            </p:spPr>
            <p:txBody>
              <a:bodyPr rtlCol="0" anchor="ctr"/>
              <a:lstStyle/>
              <a:p>
                <a:endParaRPr lang="en-AU" dirty="0"/>
              </a:p>
            </p:txBody>
          </p:sp>
          <p:sp>
            <p:nvSpPr>
              <p:cNvPr id="29" name="Freeform: Shape 28">
                <a:extLst>
                  <a:ext uri="{FF2B5EF4-FFF2-40B4-BE49-F238E27FC236}">
                    <a16:creationId xmlns:a16="http://schemas.microsoft.com/office/drawing/2014/main" id="{2D6F9C67-8661-4037-85D0-D0431AB2C78D}"/>
                  </a:ext>
                </a:extLst>
              </p:cNvPr>
              <p:cNvSpPr/>
              <p:nvPr/>
            </p:nvSpPr>
            <p:spPr>
              <a:xfrm>
                <a:off x="6637972" y="3573779"/>
                <a:ext cx="259746" cy="278701"/>
              </a:xfrm>
              <a:custGeom>
                <a:avLst/>
                <a:gdLst>
                  <a:gd name="connsiteX0" fmla="*/ 142970 w 259746"/>
                  <a:gd name="connsiteY0" fmla="*/ 45625 h 278701"/>
                  <a:gd name="connsiteX1" fmla="*/ 222028 w 259746"/>
                  <a:gd name="connsiteY1" fmla="*/ 91249 h 278701"/>
                  <a:gd name="connsiteX2" fmla="*/ 259747 w 259746"/>
                  <a:gd name="connsiteY2" fmla="*/ 64484 h 278701"/>
                  <a:gd name="connsiteX3" fmla="*/ 142970 w 259746"/>
                  <a:gd name="connsiteY3" fmla="*/ 0 h 278701"/>
                  <a:gd name="connsiteX4" fmla="*/ 0 w 259746"/>
                  <a:gd name="connsiteY4" fmla="*/ 139351 h 278701"/>
                  <a:gd name="connsiteX5" fmla="*/ 142970 w 259746"/>
                  <a:gd name="connsiteY5" fmla="*/ 278701 h 278701"/>
                  <a:gd name="connsiteX6" fmla="*/ 259747 w 259746"/>
                  <a:gd name="connsiteY6" fmla="*/ 214789 h 278701"/>
                  <a:gd name="connsiteX7" fmla="*/ 222028 w 259746"/>
                  <a:gd name="connsiteY7" fmla="*/ 187452 h 278701"/>
                  <a:gd name="connsiteX8" fmla="*/ 142970 w 259746"/>
                  <a:gd name="connsiteY8" fmla="*/ 233077 h 278701"/>
                  <a:gd name="connsiteX9" fmla="*/ 51149 w 259746"/>
                  <a:gd name="connsiteY9" fmla="*/ 139351 h 278701"/>
                  <a:gd name="connsiteX10" fmla="*/ 142970 w 259746"/>
                  <a:gd name="connsiteY10" fmla="*/ 45625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746" h="278701">
                    <a:moveTo>
                      <a:pt x="142970" y="45625"/>
                    </a:moveTo>
                    <a:cubicBezTo>
                      <a:pt x="176403" y="45625"/>
                      <a:pt x="199549" y="60007"/>
                      <a:pt x="222028" y="91249"/>
                    </a:cubicBezTo>
                    <a:lnTo>
                      <a:pt x="259747" y="64484"/>
                    </a:lnTo>
                    <a:cubicBezTo>
                      <a:pt x="234791" y="24289"/>
                      <a:pt x="194024" y="0"/>
                      <a:pt x="142970" y="0"/>
                    </a:cubicBezTo>
                    <a:cubicBezTo>
                      <a:pt x="62103" y="0"/>
                      <a:pt x="0" y="60865"/>
                      <a:pt x="0" y="139351"/>
                    </a:cubicBezTo>
                    <a:cubicBezTo>
                      <a:pt x="0" y="216599"/>
                      <a:pt x="60198" y="278701"/>
                      <a:pt x="142970" y="278701"/>
                    </a:cubicBezTo>
                    <a:cubicBezTo>
                      <a:pt x="192215" y="278701"/>
                      <a:pt x="234220" y="256222"/>
                      <a:pt x="259747" y="214789"/>
                    </a:cubicBezTo>
                    <a:lnTo>
                      <a:pt x="222028" y="187452"/>
                    </a:lnTo>
                    <a:cubicBezTo>
                      <a:pt x="202597" y="216694"/>
                      <a:pt x="178213" y="233077"/>
                      <a:pt x="142970" y="233077"/>
                    </a:cubicBezTo>
                    <a:cubicBezTo>
                      <a:pt x="89440" y="233077"/>
                      <a:pt x="51149" y="191738"/>
                      <a:pt x="51149" y="139351"/>
                    </a:cubicBezTo>
                    <a:cubicBezTo>
                      <a:pt x="51149" y="88868"/>
                      <a:pt x="87630" y="45625"/>
                      <a:pt x="142970" y="45625"/>
                    </a:cubicBezTo>
                    <a:close/>
                  </a:path>
                </a:pathLst>
              </a:custGeom>
              <a:grpFill/>
              <a:ln w="9525" cap="flat">
                <a:noFill/>
                <a:prstDash val="solid"/>
                <a:miter/>
              </a:ln>
            </p:spPr>
            <p:txBody>
              <a:bodyPr rtlCol="0" anchor="ctr"/>
              <a:lstStyle/>
              <a:p>
                <a:endParaRPr lang="en-AU" dirty="0"/>
              </a:p>
            </p:txBody>
          </p:sp>
          <p:sp>
            <p:nvSpPr>
              <p:cNvPr id="33" name="Freeform: Shape 32">
                <a:extLst>
                  <a:ext uri="{FF2B5EF4-FFF2-40B4-BE49-F238E27FC236}">
                    <a16:creationId xmlns:a16="http://schemas.microsoft.com/office/drawing/2014/main" id="{E8253E23-F828-4FF3-AFB4-31BAE910FBC6}"/>
                  </a:ext>
                </a:extLst>
              </p:cNvPr>
              <p:cNvSpPr/>
              <p:nvPr/>
            </p:nvSpPr>
            <p:spPr>
              <a:xfrm>
                <a:off x="7156323" y="3644931"/>
                <a:ext cx="118681" cy="202596"/>
              </a:xfrm>
              <a:custGeom>
                <a:avLst/>
                <a:gdLst>
                  <a:gd name="connsiteX0" fmla="*/ 45053 w 118681"/>
                  <a:gd name="connsiteY0" fmla="*/ 28004 h 202596"/>
                  <a:gd name="connsiteX1" fmla="*/ 45053 w 118681"/>
                  <a:gd name="connsiteY1" fmla="*/ 2477 h 202596"/>
                  <a:gd name="connsiteX2" fmla="*/ 0 w 118681"/>
                  <a:gd name="connsiteY2" fmla="*/ 2477 h 202596"/>
                  <a:gd name="connsiteX3" fmla="*/ 0 w 118681"/>
                  <a:gd name="connsiteY3" fmla="*/ 202597 h 202596"/>
                  <a:gd name="connsiteX4" fmla="*/ 48673 w 118681"/>
                  <a:gd name="connsiteY4" fmla="*/ 202597 h 202596"/>
                  <a:gd name="connsiteX5" fmla="*/ 48673 w 118681"/>
                  <a:gd name="connsiteY5" fmla="*/ 102870 h 202596"/>
                  <a:gd name="connsiteX6" fmla="*/ 118681 w 118681"/>
                  <a:gd name="connsiteY6" fmla="*/ 48101 h 202596"/>
                  <a:gd name="connsiteX7" fmla="*/ 118681 w 118681"/>
                  <a:gd name="connsiteY7" fmla="*/ 2477 h 202596"/>
                  <a:gd name="connsiteX8" fmla="*/ 101060 w 118681"/>
                  <a:gd name="connsiteY8" fmla="*/ 0 h 202596"/>
                  <a:gd name="connsiteX9" fmla="*/ 45053 w 118681"/>
                  <a:gd name="connsiteY9" fmla="*/ 28004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1" h="202596">
                    <a:moveTo>
                      <a:pt x="45053" y="28004"/>
                    </a:moveTo>
                    <a:lnTo>
                      <a:pt x="45053" y="2477"/>
                    </a:lnTo>
                    <a:lnTo>
                      <a:pt x="0" y="2477"/>
                    </a:lnTo>
                    <a:lnTo>
                      <a:pt x="0" y="202597"/>
                    </a:lnTo>
                    <a:lnTo>
                      <a:pt x="48673" y="202597"/>
                    </a:lnTo>
                    <a:lnTo>
                      <a:pt x="48673" y="102870"/>
                    </a:lnTo>
                    <a:cubicBezTo>
                      <a:pt x="48673" y="61150"/>
                      <a:pt x="77914" y="41434"/>
                      <a:pt x="118681" y="48101"/>
                    </a:cubicBezTo>
                    <a:lnTo>
                      <a:pt x="118681" y="2477"/>
                    </a:lnTo>
                    <a:cubicBezTo>
                      <a:pt x="113824" y="1238"/>
                      <a:pt x="107728" y="0"/>
                      <a:pt x="101060" y="0"/>
                    </a:cubicBezTo>
                    <a:cubicBezTo>
                      <a:pt x="78486" y="0"/>
                      <a:pt x="58388" y="9811"/>
                      <a:pt x="45053" y="28004"/>
                    </a:cubicBezTo>
                    <a:close/>
                  </a:path>
                </a:pathLst>
              </a:custGeom>
              <a:grpFill/>
              <a:ln w="9525" cap="flat">
                <a:noFill/>
                <a:prstDash val="solid"/>
                <a:miter/>
              </a:ln>
            </p:spPr>
            <p:txBody>
              <a:bodyPr rtlCol="0" anchor="ctr"/>
              <a:lstStyle/>
              <a:p>
                <a:endParaRPr lang="en-AU" dirty="0"/>
              </a:p>
            </p:txBody>
          </p:sp>
        </p:grpSp>
      </p:grpSp>
      <p:sp>
        <p:nvSpPr>
          <p:cNvPr id="35" name="Text Placeholder 3">
            <a:extLst>
              <a:ext uri="{FF2B5EF4-FFF2-40B4-BE49-F238E27FC236}">
                <a16:creationId xmlns:a16="http://schemas.microsoft.com/office/drawing/2014/main" id="{ECADFA89-6F45-4215-B04F-5108B1F2E6CC}"/>
              </a:ext>
            </a:extLst>
          </p:cNvPr>
          <p:cNvSpPr>
            <a:spLocks noGrp="1"/>
          </p:cNvSpPr>
          <p:nvPr>
            <p:ph idx="21"/>
          </p:nvPr>
        </p:nvSpPr>
        <p:spPr>
          <a:xfrm>
            <a:off x="4399369" y="1857358"/>
            <a:ext cx="3393261" cy="3978291"/>
          </a:xfrm>
          <a:prstGeom prst="rect">
            <a:avLst/>
          </a:prstGeom>
        </p:spPr>
        <p:txBody>
          <a:bodyPr vert="horz" lIns="90000" tIns="46800" rIns="90000" bIns="46800" rtlCol="0">
            <a:noAutofit/>
          </a:bodyPr>
          <a:lstStyle>
            <a:lvl1pPr marL="269875" indent="-269875">
              <a:buFontTx/>
              <a:buBlip>
                <a:blip r:embed="rId2"/>
              </a:buBlip>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noProof="0"/>
              <a:t>Click to edit Master text styles</a:t>
            </a:r>
          </a:p>
          <a:p>
            <a:pPr lvl="1"/>
            <a:r>
              <a:rPr lang="en-US" noProof="0"/>
              <a:t>Second level</a:t>
            </a:r>
          </a:p>
          <a:p>
            <a:pPr lvl="2"/>
            <a:r>
              <a:rPr lang="en-US" noProof="0"/>
              <a:t>Third level</a:t>
            </a:r>
          </a:p>
        </p:txBody>
      </p:sp>
      <p:sp>
        <p:nvSpPr>
          <p:cNvPr id="36" name="Text Placeholder 3">
            <a:extLst>
              <a:ext uri="{FF2B5EF4-FFF2-40B4-BE49-F238E27FC236}">
                <a16:creationId xmlns:a16="http://schemas.microsoft.com/office/drawing/2014/main" id="{4219E757-F7D2-49CE-8BAB-E72EB888EAA6}"/>
              </a:ext>
            </a:extLst>
          </p:cNvPr>
          <p:cNvSpPr>
            <a:spLocks noGrp="1"/>
          </p:cNvSpPr>
          <p:nvPr>
            <p:ph idx="22"/>
          </p:nvPr>
        </p:nvSpPr>
        <p:spPr>
          <a:xfrm>
            <a:off x="8057959" y="1857358"/>
            <a:ext cx="3393261" cy="3978291"/>
          </a:xfrm>
          <a:prstGeom prst="rect">
            <a:avLst/>
          </a:prstGeom>
        </p:spPr>
        <p:txBody>
          <a:bodyPr vert="horz" lIns="90000" tIns="46800" rIns="90000" bIns="46800" rtlCol="0">
            <a:noAutofit/>
          </a:bodyPr>
          <a:lstStyle>
            <a:lvl1pPr marL="269875" indent="-269875">
              <a:buFontTx/>
              <a:buBlip>
                <a:blip r:embed="rId2"/>
              </a:buBlip>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270717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Media">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E00EE010-80A1-4DF9-8A86-27E7630F0E9B}"/>
              </a:ext>
            </a:extLst>
          </p:cNvPr>
          <p:cNvSpPr>
            <a:spLocks noGrp="1"/>
          </p:cNvSpPr>
          <p:nvPr>
            <p:ph type="media" sz="quarter" idx="11"/>
          </p:nvPr>
        </p:nvSpPr>
        <p:spPr>
          <a:xfrm>
            <a:off x="0" y="0"/>
            <a:ext cx="12192000" cy="6858000"/>
          </a:xfrm>
          <a:prstGeom prst="rect">
            <a:avLst/>
          </a:prstGeom>
          <a:solidFill>
            <a:schemeClr val="tx1">
              <a:lumMod val="85000"/>
              <a:lumOff val="15000"/>
            </a:schemeClr>
          </a:solidFill>
        </p:spPr>
        <p:txBody>
          <a:bodyPr anchor="ctr"/>
          <a:lstStyle>
            <a:lvl1pPr marL="0" indent="0" algn="ctr">
              <a:buFont typeface="Arial" panose="020B0604020202020204" pitchFamily="34" charset="0"/>
              <a:buNone/>
              <a:defRPr>
                <a:solidFill>
                  <a:schemeClr val="bg1"/>
                </a:solidFill>
              </a:defRPr>
            </a:lvl1pPr>
          </a:lstStyle>
          <a:p>
            <a:r>
              <a:rPr lang="en-US"/>
              <a:t>Click icon to add media</a:t>
            </a:r>
            <a:endParaRPr lang="en-AU" dirty="0"/>
          </a:p>
        </p:txBody>
      </p:sp>
      <p:sp>
        <p:nvSpPr>
          <p:cNvPr id="24" name="Rectangle 23">
            <a:extLst>
              <a:ext uri="{FF2B5EF4-FFF2-40B4-BE49-F238E27FC236}">
                <a16:creationId xmlns:a16="http://schemas.microsoft.com/office/drawing/2014/main" id="{186387A0-9708-4160-BB0C-8BD75FF2B886}"/>
              </a:ext>
            </a:extLst>
          </p:cNvPr>
          <p:cNvSpPr/>
          <p:nvPr userDrawn="1"/>
        </p:nvSpPr>
        <p:spPr>
          <a:xfrm>
            <a:off x="-1582576" y="0"/>
            <a:ext cx="1440000" cy="9023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Video Slide</a:t>
            </a:r>
            <a:endParaRPr lang="en-AU" sz="1200" dirty="0">
              <a:solidFill>
                <a:schemeClr val="bg1"/>
              </a:solidFill>
            </a:endParaRPr>
          </a:p>
        </p:txBody>
      </p:sp>
      <p:sp>
        <p:nvSpPr>
          <p:cNvPr id="25" name="Rectangle 24">
            <a:extLst>
              <a:ext uri="{FF2B5EF4-FFF2-40B4-BE49-F238E27FC236}">
                <a16:creationId xmlns:a16="http://schemas.microsoft.com/office/drawing/2014/main" id="{751D2CCE-0795-465A-9883-EA759CC33D66}"/>
              </a:ext>
            </a:extLst>
          </p:cNvPr>
          <p:cNvSpPr/>
          <p:nvPr userDrawn="1"/>
        </p:nvSpPr>
        <p:spPr>
          <a:xfrm>
            <a:off x="-1582576" y="1072662"/>
            <a:ext cx="1440000" cy="57853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Instructions –  how to embed a video:</a:t>
            </a:r>
          </a:p>
          <a:p>
            <a:endParaRPr lang="en-AU" sz="1200" dirty="0">
              <a:solidFill>
                <a:schemeClr val="bg1"/>
              </a:solidFill>
            </a:endParaRPr>
          </a:p>
          <a:p>
            <a:pPr marL="0" indent="0">
              <a:buNone/>
            </a:pPr>
            <a:r>
              <a:rPr lang="en-AU" sz="1200" dirty="0">
                <a:solidFill>
                  <a:schemeClr val="bg1"/>
                </a:solidFill>
              </a:rPr>
              <a:t>Drag your video to the ‘video placeholder’ </a:t>
            </a:r>
          </a:p>
          <a:p>
            <a:pPr marL="228600" indent="-228600">
              <a:buAutoNum type="arabicPeriod"/>
            </a:pPr>
            <a:endParaRPr lang="en-AU" sz="1200" b="1" dirty="0">
              <a:solidFill>
                <a:schemeClr val="bg1"/>
              </a:solidFill>
            </a:endParaRPr>
          </a:p>
          <a:p>
            <a:pPr marL="0" indent="0">
              <a:buNone/>
            </a:pPr>
            <a:r>
              <a:rPr lang="en-AU" sz="1200" b="1" dirty="0">
                <a:solidFill>
                  <a:schemeClr val="bg1"/>
                </a:solidFill>
              </a:rPr>
              <a:t>OR</a:t>
            </a:r>
          </a:p>
          <a:p>
            <a:pPr marL="228600" indent="-228600">
              <a:buAutoNum type="arabicPeriod"/>
            </a:pPr>
            <a:endParaRPr lang="en-AU" sz="1200" b="1" dirty="0">
              <a:solidFill>
                <a:schemeClr val="bg1"/>
              </a:solidFill>
            </a:endParaRPr>
          </a:p>
          <a:p>
            <a:pPr marL="0" indent="0">
              <a:buNone/>
            </a:pPr>
            <a:r>
              <a:rPr lang="en-AU" sz="1200" dirty="0">
                <a:solidFill>
                  <a:schemeClr val="bg1"/>
                </a:solidFill>
              </a:rPr>
              <a:t>Click on the Media icon, search the video and choose Insert</a:t>
            </a:r>
          </a:p>
          <a:p>
            <a:pPr marL="0" indent="0">
              <a:buNone/>
            </a:pPr>
            <a:endParaRPr lang="en-AU" sz="1200" dirty="0">
              <a:solidFill>
                <a:schemeClr val="bg1"/>
              </a:solidFill>
            </a:endParaRPr>
          </a:p>
          <a:p>
            <a:pPr marL="0" indent="0">
              <a:buNone/>
            </a:pPr>
            <a:r>
              <a:rPr lang="en-AU" sz="1200" dirty="0">
                <a:solidFill>
                  <a:schemeClr val="bg1"/>
                </a:solidFill>
              </a:rPr>
              <a:t>After embed it, follow the instructions below:</a:t>
            </a:r>
          </a:p>
          <a:p>
            <a:pPr marL="0" indent="0">
              <a:buNone/>
            </a:pPr>
            <a:endParaRPr lang="en-AU" sz="1200" dirty="0">
              <a:solidFill>
                <a:schemeClr val="bg1"/>
              </a:solidFill>
            </a:endParaRPr>
          </a:p>
          <a:p>
            <a:pPr marL="0" indent="0">
              <a:buNone/>
            </a:pPr>
            <a:r>
              <a:rPr lang="en-AU" sz="1200" dirty="0">
                <a:solidFill>
                  <a:schemeClr val="bg1"/>
                </a:solidFill>
              </a:rPr>
              <a:t>1. Click on the video</a:t>
            </a:r>
          </a:p>
          <a:p>
            <a:pPr marL="0" indent="0">
              <a:buNone/>
            </a:pPr>
            <a:endParaRPr lang="en-AU" sz="1200" dirty="0">
              <a:solidFill>
                <a:schemeClr val="bg1"/>
              </a:solidFill>
            </a:endParaRPr>
          </a:p>
          <a:p>
            <a:pPr marL="0" indent="0">
              <a:buNone/>
            </a:pPr>
            <a:r>
              <a:rPr lang="en-AU" sz="1200" dirty="0">
                <a:solidFill>
                  <a:schemeClr val="bg1"/>
                </a:solidFill>
              </a:rPr>
              <a:t>2. Go to Playback Tab</a:t>
            </a:r>
          </a:p>
          <a:p>
            <a:pPr marL="0" indent="0">
              <a:buNone/>
            </a:pPr>
            <a:br>
              <a:rPr lang="en-AU" sz="1200" dirty="0">
                <a:solidFill>
                  <a:schemeClr val="bg1"/>
                </a:solidFill>
              </a:rPr>
            </a:br>
            <a:r>
              <a:rPr lang="en-AU" sz="1200" dirty="0">
                <a:solidFill>
                  <a:schemeClr val="bg1"/>
                </a:solidFill>
              </a:rPr>
              <a:t>3. Choose ‘Start: Automatically’</a:t>
            </a:r>
          </a:p>
          <a:p>
            <a:pPr marL="0" indent="0">
              <a:buNone/>
            </a:pPr>
            <a:endParaRPr lang="en-AU" sz="1200" dirty="0">
              <a:solidFill>
                <a:schemeClr val="bg1"/>
              </a:solidFill>
            </a:endParaRPr>
          </a:p>
          <a:p>
            <a:pPr marL="0" indent="0">
              <a:buNone/>
            </a:pPr>
            <a:endParaRPr lang="en-AU" sz="1200" dirty="0">
              <a:solidFill>
                <a:schemeClr val="bg1"/>
              </a:solidFill>
            </a:endParaRPr>
          </a:p>
        </p:txBody>
      </p:sp>
      <p:sp>
        <p:nvSpPr>
          <p:cNvPr id="6" name="Footer Placeholder 4">
            <a:extLst>
              <a:ext uri="{FF2B5EF4-FFF2-40B4-BE49-F238E27FC236}">
                <a16:creationId xmlns:a16="http://schemas.microsoft.com/office/drawing/2014/main" id="{E2AF2001-B70B-4E42-8868-ADD1FB01493A}"/>
              </a:ext>
            </a:extLst>
          </p:cNvPr>
          <p:cNvSpPr>
            <a:spLocks noGrp="1"/>
          </p:cNvSpPr>
          <p:nvPr>
            <p:ph type="ftr" sz="quarter" idx="12"/>
          </p:nvPr>
        </p:nvSpPr>
        <p:spPr>
          <a:xfrm>
            <a:off x="738193" y="6318221"/>
            <a:ext cx="1124064" cy="215444"/>
          </a:xfrm>
        </p:spPr>
        <p:txBody>
          <a:bodyPr/>
          <a:lstStyle>
            <a:lvl1pPr>
              <a:defRPr>
                <a:solidFill>
                  <a:schemeClr val="bg1"/>
                </a:solidFill>
              </a:defRPr>
            </a:lvl1pPr>
          </a:lstStyle>
          <a:p>
            <a:r>
              <a:rPr lang="en-AU" dirty="0"/>
              <a:t>©GenesisCare 2021</a:t>
            </a:r>
          </a:p>
        </p:txBody>
      </p:sp>
      <p:sp>
        <p:nvSpPr>
          <p:cNvPr id="7" name="Slide Number Placeholder 5">
            <a:extLst>
              <a:ext uri="{FF2B5EF4-FFF2-40B4-BE49-F238E27FC236}">
                <a16:creationId xmlns:a16="http://schemas.microsoft.com/office/drawing/2014/main" id="{FD65C0E7-C6D2-4D24-B58E-23F63ACB0499}"/>
              </a:ext>
            </a:extLst>
          </p:cNvPr>
          <p:cNvSpPr>
            <a:spLocks noGrp="1"/>
          </p:cNvSpPr>
          <p:nvPr>
            <p:ph type="sldNum" sz="quarter" idx="13"/>
          </p:nvPr>
        </p:nvSpPr>
        <p:spPr>
          <a:xfrm>
            <a:off x="1939496" y="6318221"/>
            <a:ext cx="312830" cy="215444"/>
          </a:xfrm>
        </p:spPr>
        <p:txBody>
          <a:bodyPr/>
          <a:lstStyle>
            <a:lvl1pPr>
              <a:defRPr>
                <a:solidFill>
                  <a:schemeClr val="bg1"/>
                </a:solidFill>
              </a:defRPr>
            </a:lvl1pPr>
          </a:lstStyle>
          <a:p>
            <a:fld id="{FAB6D39D-1210-4F97-8D6B-D4136F467DEA}" type="slidenum">
              <a:rPr lang="en-AU" smtClean="0"/>
              <a:pPr/>
              <a:t>‹#›</a:t>
            </a:fld>
            <a:endParaRPr lang="en-AU" dirty="0"/>
          </a:p>
        </p:txBody>
      </p:sp>
    </p:spTree>
    <p:extLst>
      <p:ext uri="{BB962C8B-B14F-4D97-AF65-F5344CB8AC3E}">
        <p14:creationId xmlns:p14="http://schemas.microsoft.com/office/powerpoint/2010/main" val="9953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Q&amp;A Green Logo">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C725EF6-1C66-4A29-89FD-BE2EB833B9B7}"/>
              </a:ext>
            </a:extLst>
          </p:cNvPr>
          <p:cNvSpPr/>
          <p:nvPr userDrawn="1"/>
        </p:nvSpPr>
        <p:spPr>
          <a:xfrm>
            <a:off x="124543" y="124543"/>
            <a:ext cx="11942914" cy="66089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9" name="Picture Placeholder 38">
            <a:extLst>
              <a:ext uri="{FF2B5EF4-FFF2-40B4-BE49-F238E27FC236}">
                <a16:creationId xmlns:a16="http://schemas.microsoft.com/office/drawing/2014/main" id="{6B80D302-D495-4B6B-8ABB-61118545C9E5}"/>
              </a:ext>
            </a:extLst>
          </p:cNvPr>
          <p:cNvSpPr>
            <a:spLocks noGrp="1"/>
          </p:cNvSpPr>
          <p:nvPr>
            <p:ph type="pic" sz="quarter" idx="13"/>
          </p:nvPr>
        </p:nvSpPr>
        <p:spPr>
          <a:xfrm>
            <a:off x="124543" y="124543"/>
            <a:ext cx="11942916" cy="6608917"/>
          </a:xfrm>
          <a:custGeom>
            <a:avLst/>
            <a:gdLst>
              <a:gd name="connsiteX0" fmla="*/ 11431350 w 11942916"/>
              <a:gd name="connsiteY0" fmla="*/ 6272509 h 6608917"/>
              <a:gd name="connsiteX1" fmla="*/ 11455472 w 11942916"/>
              <a:gd name="connsiteY1" fmla="*/ 6298724 h 6608917"/>
              <a:gd name="connsiteX2" fmla="*/ 11431350 w 11942916"/>
              <a:gd name="connsiteY2" fmla="*/ 6324939 h 6608917"/>
              <a:gd name="connsiteX3" fmla="*/ 11406980 w 11942916"/>
              <a:gd name="connsiteY3" fmla="*/ 6298724 h 6608917"/>
              <a:gd name="connsiteX4" fmla="*/ 11431350 w 11942916"/>
              <a:gd name="connsiteY4" fmla="*/ 6272509 h 6608917"/>
              <a:gd name="connsiteX5" fmla="*/ 11588066 w 11942916"/>
              <a:gd name="connsiteY5" fmla="*/ 6270991 h 6608917"/>
              <a:gd name="connsiteX6" fmla="*/ 11608251 w 11942916"/>
              <a:gd name="connsiteY6" fmla="*/ 6290109 h 6608917"/>
              <a:gd name="connsiteX7" fmla="*/ 11565256 w 11942916"/>
              <a:gd name="connsiteY7" fmla="*/ 6290109 h 6608917"/>
              <a:gd name="connsiteX8" fmla="*/ 11588066 w 11942916"/>
              <a:gd name="connsiteY8" fmla="*/ 6270991 h 6608917"/>
              <a:gd name="connsiteX9" fmla="*/ 11035989 w 11942916"/>
              <a:gd name="connsiteY9" fmla="*/ 6270991 h 6608917"/>
              <a:gd name="connsiteX10" fmla="*/ 11056173 w 11942916"/>
              <a:gd name="connsiteY10" fmla="*/ 6290109 h 6608917"/>
              <a:gd name="connsiteX11" fmla="*/ 11013179 w 11942916"/>
              <a:gd name="connsiteY11" fmla="*/ 6290109 h 6608917"/>
              <a:gd name="connsiteX12" fmla="*/ 11035989 w 11942916"/>
              <a:gd name="connsiteY12" fmla="*/ 6270991 h 6608917"/>
              <a:gd name="connsiteX13" fmla="*/ 10852319 w 11942916"/>
              <a:gd name="connsiteY13" fmla="*/ 6270991 h 6608917"/>
              <a:gd name="connsiteX14" fmla="*/ 10872504 w 11942916"/>
              <a:gd name="connsiteY14" fmla="*/ 6290109 h 6608917"/>
              <a:gd name="connsiteX15" fmla="*/ 10829509 w 11942916"/>
              <a:gd name="connsiteY15" fmla="*/ 6290109 h 6608917"/>
              <a:gd name="connsiteX16" fmla="*/ 10852319 w 11942916"/>
              <a:gd name="connsiteY16" fmla="*/ 6270991 h 6608917"/>
              <a:gd name="connsiteX17" fmla="*/ 11160419 w 11942916"/>
              <a:gd name="connsiteY17" fmla="*/ 6255524 h 6608917"/>
              <a:gd name="connsiteX18" fmla="*/ 11160419 w 11942916"/>
              <a:gd name="connsiteY18" fmla="*/ 6341718 h 6608917"/>
              <a:gd name="connsiteX19" fmla="*/ 11181383 w 11942916"/>
              <a:gd name="connsiteY19" fmla="*/ 6341718 h 6608917"/>
              <a:gd name="connsiteX20" fmla="*/ 11181383 w 11942916"/>
              <a:gd name="connsiteY20" fmla="*/ 6255524 h 6608917"/>
              <a:gd name="connsiteX21" fmla="*/ 11535143 w 11942916"/>
              <a:gd name="connsiteY21" fmla="*/ 6254458 h 6608917"/>
              <a:gd name="connsiteX22" fmla="*/ 11511021 w 11942916"/>
              <a:gd name="connsiteY22" fmla="*/ 6266520 h 6608917"/>
              <a:gd name="connsiteX23" fmla="*/ 11511021 w 11942916"/>
              <a:gd name="connsiteY23" fmla="*/ 6255525 h 6608917"/>
              <a:gd name="connsiteX24" fmla="*/ 11491616 w 11942916"/>
              <a:gd name="connsiteY24" fmla="*/ 6255525 h 6608917"/>
              <a:gd name="connsiteX25" fmla="*/ 11491616 w 11942916"/>
              <a:gd name="connsiteY25" fmla="*/ 6341719 h 6608917"/>
              <a:gd name="connsiteX26" fmla="*/ 11512580 w 11942916"/>
              <a:gd name="connsiteY26" fmla="*/ 6341719 h 6608917"/>
              <a:gd name="connsiteX27" fmla="*/ 11512580 w 11942916"/>
              <a:gd name="connsiteY27" fmla="*/ 6298765 h 6608917"/>
              <a:gd name="connsiteX28" fmla="*/ 11542733 w 11942916"/>
              <a:gd name="connsiteY28" fmla="*/ 6275176 h 6608917"/>
              <a:gd name="connsiteX29" fmla="*/ 11542733 w 11942916"/>
              <a:gd name="connsiteY29" fmla="*/ 6255525 h 6608917"/>
              <a:gd name="connsiteX30" fmla="*/ 11535143 w 11942916"/>
              <a:gd name="connsiteY30" fmla="*/ 6254458 h 6608917"/>
              <a:gd name="connsiteX31" fmla="*/ 11588559 w 11942916"/>
              <a:gd name="connsiteY31" fmla="*/ 6253719 h 6608917"/>
              <a:gd name="connsiteX32" fmla="*/ 11544005 w 11942916"/>
              <a:gd name="connsiteY32" fmla="*/ 6298806 h 6608917"/>
              <a:gd name="connsiteX33" fmla="*/ 11590651 w 11942916"/>
              <a:gd name="connsiteY33" fmla="*/ 6343893 h 6608917"/>
              <a:gd name="connsiteX34" fmla="*/ 11625235 w 11942916"/>
              <a:gd name="connsiteY34" fmla="*/ 6330518 h 6608917"/>
              <a:gd name="connsiteX35" fmla="*/ 11615553 w 11942916"/>
              <a:gd name="connsiteY35" fmla="*/ 6316365 h 6608917"/>
              <a:gd name="connsiteX36" fmla="*/ 11591430 w 11942916"/>
              <a:gd name="connsiteY36" fmla="*/ 6325554 h 6608917"/>
              <a:gd name="connsiteX37" fmla="*/ 11564723 w 11942916"/>
              <a:gd name="connsiteY37" fmla="*/ 6305657 h 6608917"/>
              <a:gd name="connsiteX38" fmla="*/ 11626835 w 11942916"/>
              <a:gd name="connsiteY38" fmla="*/ 6305657 h 6608917"/>
              <a:gd name="connsiteX39" fmla="*/ 11628394 w 11942916"/>
              <a:gd name="connsiteY39" fmla="*/ 6293267 h 6608917"/>
              <a:gd name="connsiteX40" fmla="*/ 11588559 w 11942916"/>
              <a:gd name="connsiteY40" fmla="*/ 6253719 h 6608917"/>
              <a:gd name="connsiteX41" fmla="*/ 11427657 w 11942916"/>
              <a:gd name="connsiteY41" fmla="*/ 6253719 h 6608917"/>
              <a:gd name="connsiteX42" fmla="*/ 11385483 w 11942916"/>
              <a:gd name="connsiteY42" fmla="*/ 6298806 h 6608917"/>
              <a:gd name="connsiteX43" fmla="*/ 11427411 w 11942916"/>
              <a:gd name="connsiteY43" fmla="*/ 6343893 h 6608917"/>
              <a:gd name="connsiteX44" fmla="*/ 11456744 w 11942916"/>
              <a:gd name="connsiteY44" fmla="*/ 6330272 h 6608917"/>
              <a:gd name="connsiteX45" fmla="*/ 11456744 w 11942916"/>
              <a:gd name="connsiteY45" fmla="*/ 6341800 h 6608917"/>
              <a:gd name="connsiteX46" fmla="*/ 11476149 w 11942916"/>
              <a:gd name="connsiteY46" fmla="*/ 6341800 h 6608917"/>
              <a:gd name="connsiteX47" fmla="*/ 11476149 w 11942916"/>
              <a:gd name="connsiteY47" fmla="*/ 6255524 h 6608917"/>
              <a:gd name="connsiteX48" fmla="*/ 11454652 w 11942916"/>
              <a:gd name="connsiteY48" fmla="*/ 6255524 h 6608917"/>
              <a:gd name="connsiteX49" fmla="*/ 11454652 w 11942916"/>
              <a:gd name="connsiteY49" fmla="*/ 6264181 h 6608917"/>
              <a:gd name="connsiteX50" fmla="*/ 11427657 w 11942916"/>
              <a:gd name="connsiteY50" fmla="*/ 6253719 h 6608917"/>
              <a:gd name="connsiteX51" fmla="*/ 11228932 w 11942916"/>
              <a:gd name="connsiteY51" fmla="*/ 6253678 h 6608917"/>
              <a:gd name="connsiteX52" fmla="*/ 11197752 w 11942916"/>
              <a:gd name="connsiteY52" fmla="*/ 6279114 h 6608917"/>
              <a:gd name="connsiteX53" fmla="*/ 11215968 w 11942916"/>
              <a:gd name="connsiteY53" fmla="*/ 6302949 h 6608917"/>
              <a:gd name="connsiteX54" fmla="*/ 11229998 w 11942916"/>
              <a:gd name="connsiteY54" fmla="*/ 6308734 h 6608917"/>
              <a:gd name="connsiteX55" fmla="*/ 11239967 w 11942916"/>
              <a:gd name="connsiteY55" fmla="*/ 6318416 h 6608917"/>
              <a:gd name="connsiteX56" fmla="*/ 11228193 w 11942916"/>
              <a:gd name="connsiteY56" fmla="*/ 6326292 h 6608917"/>
              <a:gd name="connsiteX57" fmla="*/ 11203578 w 11942916"/>
              <a:gd name="connsiteY57" fmla="*/ 6314231 h 6608917"/>
              <a:gd name="connsiteX58" fmla="*/ 11192296 w 11942916"/>
              <a:gd name="connsiteY58" fmla="*/ 6327072 h 6608917"/>
              <a:gd name="connsiteX59" fmla="*/ 11227414 w 11942916"/>
              <a:gd name="connsiteY59" fmla="*/ 6343851 h 6608917"/>
              <a:gd name="connsiteX60" fmla="*/ 11260439 w 11942916"/>
              <a:gd name="connsiteY60" fmla="*/ 6316857 h 6608917"/>
              <a:gd name="connsiteX61" fmla="*/ 11240542 w 11942916"/>
              <a:gd name="connsiteY61" fmla="*/ 6292816 h 6608917"/>
              <a:gd name="connsiteX62" fmla="*/ 11227906 w 11942916"/>
              <a:gd name="connsiteY62" fmla="*/ 6287606 h 6608917"/>
              <a:gd name="connsiteX63" fmla="*/ 11217691 w 11942916"/>
              <a:gd name="connsiteY63" fmla="*/ 6278581 h 6608917"/>
              <a:gd name="connsiteX64" fmla="*/ 11227906 w 11942916"/>
              <a:gd name="connsiteY64" fmla="*/ 6271237 h 6608917"/>
              <a:gd name="connsiteX65" fmla="*/ 11248337 w 11942916"/>
              <a:gd name="connsiteY65" fmla="*/ 6279606 h 6608917"/>
              <a:gd name="connsiteX66" fmla="*/ 11259085 w 11942916"/>
              <a:gd name="connsiteY66" fmla="*/ 6266765 h 6608917"/>
              <a:gd name="connsiteX67" fmla="*/ 11228932 w 11942916"/>
              <a:gd name="connsiteY67" fmla="*/ 6253678 h 6608917"/>
              <a:gd name="connsiteX68" fmla="*/ 11118491 w 11942916"/>
              <a:gd name="connsiteY68" fmla="*/ 6253678 h 6608917"/>
              <a:gd name="connsiteX69" fmla="*/ 11087311 w 11942916"/>
              <a:gd name="connsiteY69" fmla="*/ 6279114 h 6608917"/>
              <a:gd name="connsiteX70" fmla="*/ 11105527 w 11942916"/>
              <a:gd name="connsiteY70" fmla="*/ 6302949 h 6608917"/>
              <a:gd name="connsiteX71" fmla="*/ 11119557 w 11942916"/>
              <a:gd name="connsiteY71" fmla="*/ 6308734 h 6608917"/>
              <a:gd name="connsiteX72" fmla="*/ 11129526 w 11942916"/>
              <a:gd name="connsiteY72" fmla="*/ 6318416 h 6608917"/>
              <a:gd name="connsiteX73" fmla="*/ 11117752 w 11942916"/>
              <a:gd name="connsiteY73" fmla="*/ 6326292 h 6608917"/>
              <a:gd name="connsiteX74" fmla="*/ 11093137 w 11942916"/>
              <a:gd name="connsiteY74" fmla="*/ 6314231 h 6608917"/>
              <a:gd name="connsiteX75" fmla="*/ 11081855 w 11942916"/>
              <a:gd name="connsiteY75" fmla="*/ 6327072 h 6608917"/>
              <a:gd name="connsiteX76" fmla="*/ 11116973 w 11942916"/>
              <a:gd name="connsiteY76" fmla="*/ 6343851 h 6608917"/>
              <a:gd name="connsiteX77" fmla="*/ 11149998 w 11942916"/>
              <a:gd name="connsiteY77" fmla="*/ 6316857 h 6608917"/>
              <a:gd name="connsiteX78" fmla="*/ 11130101 w 11942916"/>
              <a:gd name="connsiteY78" fmla="*/ 6292816 h 6608917"/>
              <a:gd name="connsiteX79" fmla="*/ 11117465 w 11942916"/>
              <a:gd name="connsiteY79" fmla="*/ 6287606 h 6608917"/>
              <a:gd name="connsiteX80" fmla="*/ 11107250 w 11942916"/>
              <a:gd name="connsiteY80" fmla="*/ 6278581 h 6608917"/>
              <a:gd name="connsiteX81" fmla="*/ 11117465 w 11942916"/>
              <a:gd name="connsiteY81" fmla="*/ 6271237 h 6608917"/>
              <a:gd name="connsiteX82" fmla="*/ 11137896 w 11942916"/>
              <a:gd name="connsiteY82" fmla="*/ 6279606 h 6608917"/>
              <a:gd name="connsiteX83" fmla="*/ 11148644 w 11942916"/>
              <a:gd name="connsiteY83" fmla="*/ 6266765 h 6608917"/>
              <a:gd name="connsiteX84" fmla="*/ 11118491 w 11942916"/>
              <a:gd name="connsiteY84" fmla="*/ 6253678 h 6608917"/>
              <a:gd name="connsiteX85" fmla="*/ 11036482 w 11942916"/>
              <a:gd name="connsiteY85" fmla="*/ 6253678 h 6608917"/>
              <a:gd name="connsiteX86" fmla="*/ 10991928 w 11942916"/>
              <a:gd name="connsiteY86" fmla="*/ 6298765 h 6608917"/>
              <a:gd name="connsiteX87" fmla="*/ 11038574 w 11942916"/>
              <a:gd name="connsiteY87" fmla="*/ 6343851 h 6608917"/>
              <a:gd name="connsiteX88" fmla="*/ 11073158 w 11942916"/>
              <a:gd name="connsiteY88" fmla="*/ 6330477 h 6608917"/>
              <a:gd name="connsiteX89" fmla="*/ 11063476 w 11942916"/>
              <a:gd name="connsiteY89" fmla="*/ 6316324 h 6608917"/>
              <a:gd name="connsiteX90" fmla="*/ 11039353 w 11942916"/>
              <a:gd name="connsiteY90" fmla="*/ 6325513 h 6608917"/>
              <a:gd name="connsiteX91" fmla="*/ 11012646 w 11942916"/>
              <a:gd name="connsiteY91" fmla="*/ 6305616 h 6608917"/>
              <a:gd name="connsiteX92" fmla="*/ 11074758 w 11942916"/>
              <a:gd name="connsiteY92" fmla="*/ 6305616 h 6608917"/>
              <a:gd name="connsiteX93" fmla="*/ 11076317 w 11942916"/>
              <a:gd name="connsiteY93" fmla="*/ 6293308 h 6608917"/>
              <a:gd name="connsiteX94" fmla="*/ 11036482 w 11942916"/>
              <a:gd name="connsiteY94" fmla="*/ 6253678 h 6608917"/>
              <a:gd name="connsiteX95" fmla="*/ 10948975 w 11942916"/>
              <a:gd name="connsiteY95" fmla="*/ 6253678 h 6608917"/>
              <a:gd name="connsiteX96" fmla="*/ 10923539 w 11942916"/>
              <a:gd name="connsiteY96" fmla="*/ 6263893 h 6608917"/>
              <a:gd name="connsiteX97" fmla="*/ 10923539 w 11942916"/>
              <a:gd name="connsiteY97" fmla="*/ 6255524 h 6608917"/>
              <a:gd name="connsiteX98" fmla="*/ 10904134 w 11942916"/>
              <a:gd name="connsiteY98" fmla="*/ 6255524 h 6608917"/>
              <a:gd name="connsiteX99" fmla="*/ 10904134 w 11942916"/>
              <a:gd name="connsiteY99" fmla="*/ 6341718 h 6608917"/>
              <a:gd name="connsiteX100" fmla="*/ 10925098 w 11942916"/>
              <a:gd name="connsiteY100" fmla="*/ 6341718 h 6608917"/>
              <a:gd name="connsiteX101" fmla="*/ 10925098 w 11942916"/>
              <a:gd name="connsiteY101" fmla="*/ 6290355 h 6608917"/>
              <a:gd name="connsiteX102" fmla="*/ 10943190 w 11942916"/>
              <a:gd name="connsiteY102" fmla="*/ 6272550 h 6608917"/>
              <a:gd name="connsiteX103" fmla="*/ 10960503 w 11942916"/>
              <a:gd name="connsiteY103" fmla="*/ 6290355 h 6608917"/>
              <a:gd name="connsiteX104" fmla="*/ 10960503 w 11942916"/>
              <a:gd name="connsiteY104" fmla="*/ 6341718 h 6608917"/>
              <a:gd name="connsiteX105" fmla="*/ 10981467 w 11942916"/>
              <a:gd name="connsiteY105" fmla="*/ 6341718 h 6608917"/>
              <a:gd name="connsiteX106" fmla="*/ 10981467 w 11942916"/>
              <a:gd name="connsiteY106" fmla="*/ 6288263 h 6608917"/>
              <a:gd name="connsiteX107" fmla="*/ 10948975 w 11942916"/>
              <a:gd name="connsiteY107" fmla="*/ 6253678 h 6608917"/>
              <a:gd name="connsiteX108" fmla="*/ 10852812 w 11942916"/>
              <a:gd name="connsiteY108" fmla="*/ 6253678 h 6608917"/>
              <a:gd name="connsiteX109" fmla="*/ 10808258 w 11942916"/>
              <a:gd name="connsiteY109" fmla="*/ 6298765 h 6608917"/>
              <a:gd name="connsiteX110" fmla="*/ 10854904 w 11942916"/>
              <a:gd name="connsiteY110" fmla="*/ 6343851 h 6608917"/>
              <a:gd name="connsiteX111" fmla="*/ 10889488 w 11942916"/>
              <a:gd name="connsiteY111" fmla="*/ 6330477 h 6608917"/>
              <a:gd name="connsiteX112" fmla="*/ 10879806 w 11942916"/>
              <a:gd name="connsiteY112" fmla="*/ 6316324 h 6608917"/>
              <a:gd name="connsiteX113" fmla="*/ 10855683 w 11942916"/>
              <a:gd name="connsiteY113" fmla="*/ 6325513 h 6608917"/>
              <a:gd name="connsiteX114" fmla="*/ 10828976 w 11942916"/>
              <a:gd name="connsiteY114" fmla="*/ 6305616 h 6608917"/>
              <a:gd name="connsiteX115" fmla="*/ 10891088 w 11942916"/>
              <a:gd name="connsiteY115" fmla="*/ 6305616 h 6608917"/>
              <a:gd name="connsiteX116" fmla="*/ 10892647 w 11942916"/>
              <a:gd name="connsiteY116" fmla="*/ 6293308 h 6608917"/>
              <a:gd name="connsiteX117" fmla="*/ 10852812 w 11942916"/>
              <a:gd name="connsiteY117" fmla="*/ 6253678 h 6608917"/>
              <a:gd name="connsiteX118" fmla="*/ 11329935 w 11942916"/>
              <a:gd name="connsiteY118" fmla="*/ 6223812 h 6608917"/>
              <a:gd name="connsiteX119" fmla="*/ 11268356 w 11942916"/>
              <a:gd name="connsiteY119" fmla="*/ 6283832 h 6608917"/>
              <a:gd name="connsiteX120" fmla="*/ 11329935 w 11942916"/>
              <a:gd name="connsiteY120" fmla="*/ 6343852 h 6608917"/>
              <a:gd name="connsiteX121" fmla="*/ 11380232 w 11942916"/>
              <a:gd name="connsiteY121" fmla="*/ 6316325 h 6608917"/>
              <a:gd name="connsiteX122" fmla="*/ 11363986 w 11942916"/>
              <a:gd name="connsiteY122" fmla="*/ 6304550 h 6608917"/>
              <a:gd name="connsiteX123" fmla="*/ 11329935 w 11942916"/>
              <a:gd name="connsiteY123" fmla="*/ 6324201 h 6608917"/>
              <a:gd name="connsiteX124" fmla="*/ 11290387 w 11942916"/>
              <a:gd name="connsiteY124" fmla="*/ 6283832 h 6608917"/>
              <a:gd name="connsiteX125" fmla="*/ 11329935 w 11942916"/>
              <a:gd name="connsiteY125" fmla="*/ 6243464 h 6608917"/>
              <a:gd name="connsiteX126" fmla="*/ 11363986 w 11942916"/>
              <a:gd name="connsiteY126" fmla="*/ 6263114 h 6608917"/>
              <a:gd name="connsiteX127" fmla="*/ 11380232 w 11942916"/>
              <a:gd name="connsiteY127" fmla="*/ 6251586 h 6608917"/>
              <a:gd name="connsiteX128" fmla="*/ 11329935 w 11942916"/>
              <a:gd name="connsiteY128" fmla="*/ 6223812 h 6608917"/>
              <a:gd name="connsiteX129" fmla="*/ 10743807 w 11942916"/>
              <a:gd name="connsiteY129" fmla="*/ 6223812 h 6608917"/>
              <a:gd name="connsiteX130" fmla="*/ 10681982 w 11942916"/>
              <a:gd name="connsiteY130" fmla="*/ 6283832 h 6608917"/>
              <a:gd name="connsiteX131" fmla="*/ 10743807 w 11942916"/>
              <a:gd name="connsiteY131" fmla="*/ 6343852 h 6608917"/>
              <a:gd name="connsiteX132" fmla="*/ 10798330 w 11942916"/>
              <a:gd name="connsiteY132" fmla="*/ 6313166 h 6608917"/>
              <a:gd name="connsiteX133" fmla="*/ 10798330 w 11942916"/>
              <a:gd name="connsiteY133" fmla="*/ 6279402 h 6608917"/>
              <a:gd name="connsiteX134" fmla="*/ 10743274 w 11942916"/>
              <a:gd name="connsiteY134" fmla="*/ 6279402 h 6608917"/>
              <a:gd name="connsiteX135" fmla="*/ 10743274 w 11942916"/>
              <a:gd name="connsiteY135" fmla="*/ 6297986 h 6608917"/>
              <a:gd name="connsiteX136" fmla="*/ 10777038 w 11942916"/>
              <a:gd name="connsiteY136" fmla="*/ 6297986 h 6608917"/>
              <a:gd name="connsiteX137" fmla="*/ 10777038 w 11942916"/>
              <a:gd name="connsiteY137" fmla="*/ 6310253 h 6608917"/>
              <a:gd name="connsiteX138" fmla="*/ 10744587 w 11942916"/>
              <a:gd name="connsiteY138" fmla="*/ 6324447 h 6608917"/>
              <a:gd name="connsiteX139" fmla="*/ 10703767 w 11942916"/>
              <a:gd name="connsiteY139" fmla="*/ 6283832 h 6608917"/>
              <a:gd name="connsiteX140" fmla="*/ 10743274 w 11942916"/>
              <a:gd name="connsiteY140" fmla="*/ 6243464 h 6608917"/>
              <a:gd name="connsiteX141" fmla="*/ 10775971 w 11942916"/>
              <a:gd name="connsiteY141" fmla="*/ 6260817 h 6608917"/>
              <a:gd name="connsiteX142" fmla="*/ 10792299 w 11942916"/>
              <a:gd name="connsiteY142" fmla="*/ 6249248 h 6608917"/>
              <a:gd name="connsiteX143" fmla="*/ 10743807 w 11942916"/>
              <a:gd name="connsiteY143" fmla="*/ 6223812 h 6608917"/>
              <a:gd name="connsiteX144" fmla="*/ 11170922 w 11942916"/>
              <a:gd name="connsiteY144" fmla="*/ 6214376 h 6608917"/>
              <a:gd name="connsiteX145" fmla="*/ 11157301 w 11942916"/>
              <a:gd name="connsiteY145" fmla="*/ 6227997 h 6608917"/>
              <a:gd name="connsiteX146" fmla="*/ 11170922 w 11942916"/>
              <a:gd name="connsiteY146" fmla="*/ 6241084 h 6608917"/>
              <a:gd name="connsiteX147" fmla="*/ 11184829 w 11942916"/>
              <a:gd name="connsiteY147" fmla="*/ 6227997 h 6608917"/>
              <a:gd name="connsiteX148" fmla="*/ 11170922 w 11942916"/>
              <a:gd name="connsiteY148" fmla="*/ 6214376 h 6608917"/>
              <a:gd name="connsiteX149" fmla="*/ 10539953 w 11942916"/>
              <a:gd name="connsiteY149" fmla="*/ 5978891 h 6608917"/>
              <a:gd name="connsiteX150" fmla="*/ 10440056 w 11942916"/>
              <a:gd name="connsiteY150" fmla="*/ 6078747 h 6608917"/>
              <a:gd name="connsiteX151" fmla="*/ 10520055 w 11942916"/>
              <a:gd name="connsiteY151" fmla="*/ 6176592 h 6608917"/>
              <a:gd name="connsiteX152" fmla="*/ 10520055 w 11942916"/>
              <a:gd name="connsiteY152" fmla="*/ 6178602 h 6608917"/>
              <a:gd name="connsiteX153" fmla="*/ 10463727 w 11942916"/>
              <a:gd name="connsiteY153" fmla="*/ 6178602 h 6608917"/>
              <a:gd name="connsiteX154" fmla="*/ 10440056 w 11942916"/>
              <a:gd name="connsiteY154" fmla="*/ 6243135 h 6608917"/>
              <a:gd name="connsiteX155" fmla="*/ 10539953 w 11942916"/>
              <a:gd name="connsiteY155" fmla="*/ 6342991 h 6608917"/>
              <a:gd name="connsiteX156" fmla="*/ 10639849 w 11942916"/>
              <a:gd name="connsiteY156" fmla="*/ 6243135 h 6608917"/>
              <a:gd name="connsiteX157" fmla="*/ 10596649 w 11942916"/>
              <a:gd name="connsiteY157" fmla="*/ 6160920 h 6608917"/>
              <a:gd name="connsiteX158" fmla="*/ 10632136 w 11942916"/>
              <a:gd name="connsiteY158" fmla="*/ 6117188 h 6608917"/>
              <a:gd name="connsiteX159" fmla="*/ 10724361 w 11942916"/>
              <a:gd name="connsiteY159" fmla="*/ 6178561 h 6608917"/>
              <a:gd name="connsiteX160" fmla="*/ 10767232 w 11942916"/>
              <a:gd name="connsiteY160" fmla="*/ 6168920 h 6608917"/>
              <a:gd name="connsiteX161" fmla="*/ 10767232 w 11942916"/>
              <a:gd name="connsiteY161" fmla="*/ 5988532 h 6608917"/>
              <a:gd name="connsiteX162" fmla="*/ 10724402 w 11942916"/>
              <a:gd name="connsiteY162" fmla="*/ 5978891 h 6608917"/>
              <a:gd name="connsiteX163" fmla="*/ 10632177 w 11942916"/>
              <a:gd name="connsiteY163" fmla="*/ 6040265 h 6608917"/>
              <a:gd name="connsiteX164" fmla="*/ 10539953 w 11942916"/>
              <a:gd name="connsiteY164" fmla="*/ 5978891 h 6608917"/>
              <a:gd name="connsiteX165" fmla="*/ 0 w 11942916"/>
              <a:gd name="connsiteY165" fmla="*/ 0 h 6608917"/>
              <a:gd name="connsiteX166" fmla="*/ 11942916 w 11942916"/>
              <a:gd name="connsiteY166" fmla="*/ 0 h 6608917"/>
              <a:gd name="connsiteX167" fmla="*/ 11942916 w 11942916"/>
              <a:gd name="connsiteY167" fmla="*/ 6608917 h 6608917"/>
              <a:gd name="connsiteX168" fmla="*/ 0 w 11942916"/>
              <a:gd name="connsiteY168" fmla="*/ 6608917 h 6608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1942916" h="6608917">
                <a:moveTo>
                  <a:pt x="11431350" y="6272509"/>
                </a:moveTo>
                <a:cubicBezTo>
                  <a:pt x="11445832" y="6272509"/>
                  <a:pt x="11455472" y="6283955"/>
                  <a:pt x="11455472" y="6298724"/>
                </a:cubicBezTo>
                <a:cubicBezTo>
                  <a:pt x="11455431" y="6313739"/>
                  <a:pt x="11446077" y="6324939"/>
                  <a:pt x="11431350" y="6324939"/>
                </a:cubicBezTo>
                <a:cubicBezTo>
                  <a:pt x="11417729" y="6324939"/>
                  <a:pt x="11406980" y="6314477"/>
                  <a:pt x="11406980" y="6298724"/>
                </a:cubicBezTo>
                <a:cubicBezTo>
                  <a:pt x="11406980" y="6283257"/>
                  <a:pt x="11417196" y="6272509"/>
                  <a:pt x="11431350" y="6272509"/>
                </a:cubicBezTo>
                <a:close/>
                <a:moveTo>
                  <a:pt x="11588066" y="6270991"/>
                </a:moveTo>
                <a:cubicBezTo>
                  <a:pt x="11598815" y="6270991"/>
                  <a:pt x="11607717" y="6277801"/>
                  <a:pt x="11608251" y="6290109"/>
                </a:cubicBezTo>
                <a:lnTo>
                  <a:pt x="11565256" y="6290109"/>
                </a:lnTo>
                <a:cubicBezTo>
                  <a:pt x="11567882" y="6278581"/>
                  <a:pt x="11576538" y="6270991"/>
                  <a:pt x="11588066" y="6270991"/>
                </a:cubicBezTo>
                <a:close/>
                <a:moveTo>
                  <a:pt x="11035989" y="6270991"/>
                </a:moveTo>
                <a:cubicBezTo>
                  <a:pt x="11046738" y="6270991"/>
                  <a:pt x="11055640" y="6277801"/>
                  <a:pt x="11056173" y="6290109"/>
                </a:cubicBezTo>
                <a:lnTo>
                  <a:pt x="11013179" y="6290109"/>
                </a:lnTo>
                <a:cubicBezTo>
                  <a:pt x="11015805" y="6278581"/>
                  <a:pt x="11024461" y="6270991"/>
                  <a:pt x="11035989" y="6270991"/>
                </a:cubicBezTo>
                <a:close/>
                <a:moveTo>
                  <a:pt x="10852319" y="6270991"/>
                </a:moveTo>
                <a:cubicBezTo>
                  <a:pt x="10863068" y="6270991"/>
                  <a:pt x="10871970" y="6277801"/>
                  <a:pt x="10872504" y="6290109"/>
                </a:cubicBezTo>
                <a:lnTo>
                  <a:pt x="10829509" y="6290109"/>
                </a:lnTo>
                <a:cubicBezTo>
                  <a:pt x="10832135" y="6278581"/>
                  <a:pt x="10840791" y="6270991"/>
                  <a:pt x="10852319" y="6270991"/>
                </a:cubicBezTo>
                <a:close/>
                <a:moveTo>
                  <a:pt x="11160419" y="6255524"/>
                </a:moveTo>
                <a:lnTo>
                  <a:pt x="11160419" y="6341718"/>
                </a:lnTo>
                <a:lnTo>
                  <a:pt x="11181383" y="6341718"/>
                </a:lnTo>
                <a:lnTo>
                  <a:pt x="11181383" y="6255524"/>
                </a:lnTo>
                <a:close/>
                <a:moveTo>
                  <a:pt x="11535143" y="6254458"/>
                </a:moveTo>
                <a:cubicBezTo>
                  <a:pt x="11525421" y="6254458"/>
                  <a:pt x="11516764" y="6258684"/>
                  <a:pt x="11511021" y="6266520"/>
                </a:cubicBezTo>
                <a:lnTo>
                  <a:pt x="11511021" y="6255525"/>
                </a:lnTo>
                <a:lnTo>
                  <a:pt x="11491616" y="6255525"/>
                </a:lnTo>
                <a:lnTo>
                  <a:pt x="11491616" y="6341719"/>
                </a:lnTo>
                <a:lnTo>
                  <a:pt x="11512580" y="6341719"/>
                </a:lnTo>
                <a:lnTo>
                  <a:pt x="11512580" y="6298765"/>
                </a:lnTo>
                <a:cubicBezTo>
                  <a:pt x="11512580" y="6280796"/>
                  <a:pt x="11525174" y="6272304"/>
                  <a:pt x="11542733" y="6275176"/>
                </a:cubicBezTo>
                <a:lnTo>
                  <a:pt x="11542733" y="6255525"/>
                </a:lnTo>
                <a:cubicBezTo>
                  <a:pt x="11540641" y="6254991"/>
                  <a:pt x="11538015" y="6254458"/>
                  <a:pt x="11535143" y="6254458"/>
                </a:cubicBezTo>
                <a:close/>
                <a:moveTo>
                  <a:pt x="11588559" y="6253719"/>
                </a:moveTo>
                <a:cubicBezTo>
                  <a:pt x="11564436" y="6253719"/>
                  <a:pt x="11544005" y="6272591"/>
                  <a:pt x="11544005" y="6298806"/>
                </a:cubicBezTo>
                <a:cubicBezTo>
                  <a:pt x="11544005" y="6325267"/>
                  <a:pt x="11564189" y="6343893"/>
                  <a:pt x="11590651" y="6343893"/>
                </a:cubicBezTo>
                <a:cubicBezTo>
                  <a:pt x="11599020" y="6343893"/>
                  <a:pt x="11613174" y="6341267"/>
                  <a:pt x="11625235" y="6330518"/>
                </a:cubicBezTo>
                <a:lnTo>
                  <a:pt x="11615553" y="6316365"/>
                </a:lnTo>
                <a:cubicBezTo>
                  <a:pt x="11608989" y="6321862"/>
                  <a:pt x="11599840" y="6325554"/>
                  <a:pt x="11591430" y="6325554"/>
                </a:cubicBezTo>
                <a:cubicBezTo>
                  <a:pt x="11577810" y="6325554"/>
                  <a:pt x="11568128" y="6318498"/>
                  <a:pt x="11564723" y="6305657"/>
                </a:cubicBezTo>
                <a:lnTo>
                  <a:pt x="11626835" y="6305657"/>
                </a:lnTo>
                <a:cubicBezTo>
                  <a:pt x="11627861" y="6302703"/>
                  <a:pt x="11628394" y="6298478"/>
                  <a:pt x="11628394" y="6293267"/>
                </a:cubicBezTo>
                <a:cubicBezTo>
                  <a:pt x="11628394" y="6270991"/>
                  <a:pt x="11612394" y="6253719"/>
                  <a:pt x="11588559" y="6253719"/>
                </a:cubicBezTo>
                <a:close/>
                <a:moveTo>
                  <a:pt x="11427657" y="6253719"/>
                </a:moveTo>
                <a:cubicBezTo>
                  <a:pt x="11402755" y="6253719"/>
                  <a:pt x="11385483" y="6273904"/>
                  <a:pt x="11385483" y="6298806"/>
                </a:cubicBezTo>
                <a:cubicBezTo>
                  <a:pt x="11385483" y="6323421"/>
                  <a:pt x="11401729" y="6343893"/>
                  <a:pt x="11427411" y="6343893"/>
                </a:cubicBezTo>
                <a:cubicBezTo>
                  <a:pt x="11440252" y="6343893"/>
                  <a:pt x="11449442" y="6340241"/>
                  <a:pt x="11456744" y="6330272"/>
                </a:cubicBezTo>
                <a:lnTo>
                  <a:pt x="11456744" y="6341800"/>
                </a:lnTo>
                <a:lnTo>
                  <a:pt x="11476149" y="6341800"/>
                </a:lnTo>
                <a:lnTo>
                  <a:pt x="11476149" y="6255524"/>
                </a:lnTo>
                <a:lnTo>
                  <a:pt x="11454652" y="6255524"/>
                </a:lnTo>
                <a:lnTo>
                  <a:pt x="11454652" y="6264181"/>
                </a:lnTo>
                <a:cubicBezTo>
                  <a:pt x="11447308" y="6256837"/>
                  <a:pt x="11438406" y="6253719"/>
                  <a:pt x="11427657" y="6253719"/>
                </a:cubicBezTo>
                <a:close/>
                <a:moveTo>
                  <a:pt x="11228932" y="6253678"/>
                </a:moveTo>
                <a:cubicBezTo>
                  <a:pt x="11211619" y="6253678"/>
                  <a:pt x="11197752" y="6262581"/>
                  <a:pt x="11197752" y="6279114"/>
                </a:cubicBezTo>
                <a:cubicBezTo>
                  <a:pt x="11197752" y="6293267"/>
                  <a:pt x="11207434" y="6299462"/>
                  <a:pt x="11215968" y="6302949"/>
                </a:cubicBezTo>
                <a:lnTo>
                  <a:pt x="11229998" y="6308734"/>
                </a:lnTo>
                <a:cubicBezTo>
                  <a:pt x="11237301" y="6311729"/>
                  <a:pt x="11239967" y="6313780"/>
                  <a:pt x="11239967" y="6318416"/>
                </a:cubicBezTo>
                <a:cubicBezTo>
                  <a:pt x="11239967" y="6322395"/>
                  <a:pt x="11236521" y="6326292"/>
                  <a:pt x="11228193" y="6326292"/>
                </a:cubicBezTo>
                <a:cubicBezTo>
                  <a:pt x="11218757" y="6326292"/>
                  <a:pt x="11209280" y="6321041"/>
                  <a:pt x="11203578" y="6314231"/>
                </a:cubicBezTo>
                <a:lnTo>
                  <a:pt x="11192296" y="6327072"/>
                </a:lnTo>
                <a:cubicBezTo>
                  <a:pt x="11200173" y="6338354"/>
                  <a:pt x="11213014" y="6343851"/>
                  <a:pt x="11227414" y="6343851"/>
                </a:cubicBezTo>
                <a:cubicBezTo>
                  <a:pt x="11245998" y="6343851"/>
                  <a:pt x="11260439" y="6334949"/>
                  <a:pt x="11260439" y="6316857"/>
                </a:cubicBezTo>
                <a:cubicBezTo>
                  <a:pt x="11260398" y="6304262"/>
                  <a:pt x="11251947" y="6297493"/>
                  <a:pt x="11240542" y="6292816"/>
                </a:cubicBezTo>
                <a:lnTo>
                  <a:pt x="11227906" y="6287606"/>
                </a:lnTo>
                <a:cubicBezTo>
                  <a:pt x="11220562" y="6284570"/>
                  <a:pt x="11217691" y="6281985"/>
                  <a:pt x="11217691" y="6278581"/>
                </a:cubicBezTo>
                <a:cubicBezTo>
                  <a:pt x="11217691" y="6274642"/>
                  <a:pt x="11221342" y="6271237"/>
                  <a:pt x="11227906" y="6271237"/>
                </a:cubicBezTo>
                <a:cubicBezTo>
                  <a:pt x="11235496" y="6271237"/>
                  <a:pt x="11242060" y="6274396"/>
                  <a:pt x="11248337" y="6279606"/>
                </a:cubicBezTo>
                <a:lnTo>
                  <a:pt x="11259085" y="6266765"/>
                </a:lnTo>
                <a:cubicBezTo>
                  <a:pt x="11251208" y="6258109"/>
                  <a:pt x="11241526" y="6253678"/>
                  <a:pt x="11228932" y="6253678"/>
                </a:cubicBezTo>
                <a:close/>
                <a:moveTo>
                  <a:pt x="11118491" y="6253678"/>
                </a:moveTo>
                <a:cubicBezTo>
                  <a:pt x="11101178" y="6253678"/>
                  <a:pt x="11087311" y="6262581"/>
                  <a:pt x="11087311" y="6279114"/>
                </a:cubicBezTo>
                <a:cubicBezTo>
                  <a:pt x="11087311" y="6293267"/>
                  <a:pt x="11096993" y="6299462"/>
                  <a:pt x="11105527" y="6302949"/>
                </a:cubicBezTo>
                <a:lnTo>
                  <a:pt x="11119557" y="6308734"/>
                </a:lnTo>
                <a:cubicBezTo>
                  <a:pt x="11126860" y="6311729"/>
                  <a:pt x="11129526" y="6313780"/>
                  <a:pt x="11129526" y="6318416"/>
                </a:cubicBezTo>
                <a:cubicBezTo>
                  <a:pt x="11129526" y="6322395"/>
                  <a:pt x="11126080" y="6326292"/>
                  <a:pt x="11117752" y="6326292"/>
                </a:cubicBezTo>
                <a:cubicBezTo>
                  <a:pt x="11108316" y="6326292"/>
                  <a:pt x="11098839" y="6321041"/>
                  <a:pt x="11093137" y="6314231"/>
                </a:cubicBezTo>
                <a:lnTo>
                  <a:pt x="11081855" y="6327072"/>
                </a:lnTo>
                <a:cubicBezTo>
                  <a:pt x="11089732" y="6338354"/>
                  <a:pt x="11102573" y="6343851"/>
                  <a:pt x="11116973" y="6343851"/>
                </a:cubicBezTo>
                <a:cubicBezTo>
                  <a:pt x="11135557" y="6343851"/>
                  <a:pt x="11149998" y="6334949"/>
                  <a:pt x="11149998" y="6316857"/>
                </a:cubicBezTo>
                <a:cubicBezTo>
                  <a:pt x="11149957" y="6304262"/>
                  <a:pt x="11141547" y="6297493"/>
                  <a:pt x="11130101" y="6292816"/>
                </a:cubicBezTo>
                <a:lnTo>
                  <a:pt x="11117465" y="6287606"/>
                </a:lnTo>
                <a:cubicBezTo>
                  <a:pt x="11110121" y="6284570"/>
                  <a:pt x="11107250" y="6281985"/>
                  <a:pt x="11107250" y="6278581"/>
                </a:cubicBezTo>
                <a:cubicBezTo>
                  <a:pt x="11107250" y="6274642"/>
                  <a:pt x="11110901" y="6271237"/>
                  <a:pt x="11117465" y="6271237"/>
                </a:cubicBezTo>
                <a:cubicBezTo>
                  <a:pt x="11125055" y="6271237"/>
                  <a:pt x="11131619" y="6274396"/>
                  <a:pt x="11137896" y="6279606"/>
                </a:cubicBezTo>
                <a:lnTo>
                  <a:pt x="11148644" y="6266765"/>
                </a:lnTo>
                <a:cubicBezTo>
                  <a:pt x="11140767" y="6258109"/>
                  <a:pt x="11131085" y="6253678"/>
                  <a:pt x="11118491" y="6253678"/>
                </a:cubicBezTo>
                <a:close/>
                <a:moveTo>
                  <a:pt x="11036482" y="6253678"/>
                </a:moveTo>
                <a:cubicBezTo>
                  <a:pt x="11012358" y="6253678"/>
                  <a:pt x="10991928" y="6272550"/>
                  <a:pt x="10991928" y="6298765"/>
                </a:cubicBezTo>
                <a:cubicBezTo>
                  <a:pt x="10991928" y="6325226"/>
                  <a:pt x="11012112" y="6343851"/>
                  <a:pt x="11038574" y="6343851"/>
                </a:cubicBezTo>
                <a:cubicBezTo>
                  <a:pt x="11046943" y="6343851"/>
                  <a:pt x="11061097" y="6341226"/>
                  <a:pt x="11073158" y="6330477"/>
                </a:cubicBezTo>
                <a:lnTo>
                  <a:pt x="11063476" y="6316324"/>
                </a:lnTo>
                <a:cubicBezTo>
                  <a:pt x="11056912" y="6321821"/>
                  <a:pt x="11047763" y="6325513"/>
                  <a:pt x="11039353" y="6325513"/>
                </a:cubicBezTo>
                <a:cubicBezTo>
                  <a:pt x="11025733" y="6325513"/>
                  <a:pt x="11016051" y="6318457"/>
                  <a:pt x="11012646" y="6305616"/>
                </a:cubicBezTo>
                <a:lnTo>
                  <a:pt x="11074758" y="6305616"/>
                </a:lnTo>
                <a:cubicBezTo>
                  <a:pt x="11075825" y="6302744"/>
                  <a:pt x="11076317" y="6298560"/>
                  <a:pt x="11076317" y="6293308"/>
                </a:cubicBezTo>
                <a:cubicBezTo>
                  <a:pt x="11076317" y="6270991"/>
                  <a:pt x="11060358" y="6253678"/>
                  <a:pt x="11036482" y="6253678"/>
                </a:cubicBezTo>
                <a:close/>
                <a:moveTo>
                  <a:pt x="10948975" y="6253678"/>
                </a:moveTo>
                <a:cubicBezTo>
                  <a:pt x="10938760" y="6253678"/>
                  <a:pt x="10930636" y="6256837"/>
                  <a:pt x="10923539" y="6263893"/>
                </a:cubicBezTo>
                <a:lnTo>
                  <a:pt x="10923539" y="6255524"/>
                </a:lnTo>
                <a:lnTo>
                  <a:pt x="10904134" y="6255524"/>
                </a:lnTo>
                <a:lnTo>
                  <a:pt x="10904134" y="6341718"/>
                </a:lnTo>
                <a:lnTo>
                  <a:pt x="10925098" y="6341718"/>
                </a:lnTo>
                <a:lnTo>
                  <a:pt x="10925098" y="6290355"/>
                </a:lnTo>
                <a:cubicBezTo>
                  <a:pt x="10925098" y="6279606"/>
                  <a:pt x="10932441" y="6272550"/>
                  <a:pt x="10943190" y="6272550"/>
                </a:cubicBezTo>
                <a:cubicBezTo>
                  <a:pt x="10953939" y="6272550"/>
                  <a:pt x="10960503" y="6280427"/>
                  <a:pt x="10960503" y="6290355"/>
                </a:cubicBezTo>
                <a:lnTo>
                  <a:pt x="10960503" y="6341718"/>
                </a:lnTo>
                <a:lnTo>
                  <a:pt x="10981467" y="6341718"/>
                </a:lnTo>
                <a:lnTo>
                  <a:pt x="10981467" y="6288263"/>
                </a:lnTo>
                <a:cubicBezTo>
                  <a:pt x="10981467" y="6268611"/>
                  <a:pt x="10970185" y="6253678"/>
                  <a:pt x="10948975" y="6253678"/>
                </a:cubicBezTo>
                <a:close/>
                <a:moveTo>
                  <a:pt x="10852812" y="6253678"/>
                </a:moveTo>
                <a:cubicBezTo>
                  <a:pt x="10828689" y="6253678"/>
                  <a:pt x="10808258" y="6272550"/>
                  <a:pt x="10808258" y="6298765"/>
                </a:cubicBezTo>
                <a:cubicBezTo>
                  <a:pt x="10808258" y="6325226"/>
                  <a:pt x="10828442" y="6343851"/>
                  <a:pt x="10854904" y="6343851"/>
                </a:cubicBezTo>
                <a:cubicBezTo>
                  <a:pt x="10863273" y="6343851"/>
                  <a:pt x="10877427" y="6341226"/>
                  <a:pt x="10889488" y="6330477"/>
                </a:cubicBezTo>
                <a:lnTo>
                  <a:pt x="10879806" y="6316324"/>
                </a:lnTo>
                <a:cubicBezTo>
                  <a:pt x="10873242" y="6321821"/>
                  <a:pt x="10864093" y="6325513"/>
                  <a:pt x="10855683" y="6325513"/>
                </a:cubicBezTo>
                <a:cubicBezTo>
                  <a:pt x="10842063" y="6325513"/>
                  <a:pt x="10832381" y="6318457"/>
                  <a:pt x="10828976" y="6305616"/>
                </a:cubicBezTo>
                <a:lnTo>
                  <a:pt x="10891088" y="6305616"/>
                </a:lnTo>
                <a:cubicBezTo>
                  <a:pt x="10892155" y="6302744"/>
                  <a:pt x="10892647" y="6298560"/>
                  <a:pt x="10892647" y="6293308"/>
                </a:cubicBezTo>
                <a:cubicBezTo>
                  <a:pt x="10892647" y="6270991"/>
                  <a:pt x="10876647" y="6253678"/>
                  <a:pt x="10852812" y="6253678"/>
                </a:cubicBezTo>
                <a:close/>
                <a:moveTo>
                  <a:pt x="11329935" y="6223812"/>
                </a:moveTo>
                <a:cubicBezTo>
                  <a:pt x="11295105" y="6223812"/>
                  <a:pt x="11268356" y="6250028"/>
                  <a:pt x="11268356" y="6283832"/>
                </a:cubicBezTo>
                <a:cubicBezTo>
                  <a:pt x="11268356" y="6317104"/>
                  <a:pt x="11294284" y="6343852"/>
                  <a:pt x="11329935" y="6343852"/>
                </a:cubicBezTo>
                <a:cubicBezTo>
                  <a:pt x="11351146" y="6343852"/>
                  <a:pt x="11369238" y="6334170"/>
                  <a:pt x="11380232" y="6316325"/>
                </a:cubicBezTo>
                <a:lnTo>
                  <a:pt x="11363986" y="6304550"/>
                </a:lnTo>
                <a:cubicBezTo>
                  <a:pt x="11355617" y="6317145"/>
                  <a:pt x="11345115" y="6324201"/>
                  <a:pt x="11329935" y="6324201"/>
                </a:cubicBezTo>
                <a:cubicBezTo>
                  <a:pt x="11306879" y="6324201"/>
                  <a:pt x="11290387" y="6306396"/>
                  <a:pt x="11290387" y="6283832"/>
                </a:cubicBezTo>
                <a:cubicBezTo>
                  <a:pt x="11290387" y="6262089"/>
                  <a:pt x="11306099" y="6243464"/>
                  <a:pt x="11329935" y="6243464"/>
                </a:cubicBezTo>
                <a:cubicBezTo>
                  <a:pt x="11344335" y="6243464"/>
                  <a:pt x="11354304" y="6249658"/>
                  <a:pt x="11363986" y="6263114"/>
                </a:cubicBezTo>
                <a:lnTo>
                  <a:pt x="11380232" y="6251586"/>
                </a:lnTo>
                <a:cubicBezTo>
                  <a:pt x="11369484" y="6234274"/>
                  <a:pt x="11351925" y="6223812"/>
                  <a:pt x="11329935" y="6223812"/>
                </a:cubicBezTo>
                <a:close/>
                <a:moveTo>
                  <a:pt x="10743807" y="6223812"/>
                </a:moveTo>
                <a:cubicBezTo>
                  <a:pt x="10710002" y="6223812"/>
                  <a:pt x="10681982" y="6248715"/>
                  <a:pt x="10681982" y="6283832"/>
                </a:cubicBezTo>
                <a:cubicBezTo>
                  <a:pt x="10681982" y="6318417"/>
                  <a:pt x="10709510" y="6343852"/>
                  <a:pt x="10743807" y="6343852"/>
                </a:cubicBezTo>
                <a:cubicBezTo>
                  <a:pt x="10765551" y="6343852"/>
                  <a:pt x="10786515" y="6333063"/>
                  <a:pt x="10798330" y="6313166"/>
                </a:cubicBezTo>
                <a:lnTo>
                  <a:pt x="10798330" y="6279402"/>
                </a:lnTo>
                <a:lnTo>
                  <a:pt x="10743274" y="6279402"/>
                </a:lnTo>
                <a:lnTo>
                  <a:pt x="10743274" y="6297986"/>
                </a:lnTo>
                <a:lnTo>
                  <a:pt x="10777038" y="6297986"/>
                </a:lnTo>
                <a:lnTo>
                  <a:pt x="10777038" y="6310253"/>
                </a:lnTo>
                <a:cubicBezTo>
                  <a:pt x="10769735" y="6319402"/>
                  <a:pt x="10756648" y="6324447"/>
                  <a:pt x="10744587" y="6324447"/>
                </a:cubicBezTo>
                <a:cubicBezTo>
                  <a:pt x="10720464" y="6324447"/>
                  <a:pt x="10703767" y="6307955"/>
                  <a:pt x="10703767" y="6283832"/>
                </a:cubicBezTo>
                <a:cubicBezTo>
                  <a:pt x="10703767" y="6261022"/>
                  <a:pt x="10718618" y="6243464"/>
                  <a:pt x="10743274" y="6243464"/>
                </a:cubicBezTo>
                <a:cubicBezTo>
                  <a:pt x="10757428" y="6243464"/>
                  <a:pt x="10766782" y="6249289"/>
                  <a:pt x="10775971" y="6260817"/>
                </a:cubicBezTo>
                <a:lnTo>
                  <a:pt x="10792299" y="6249248"/>
                </a:lnTo>
                <a:cubicBezTo>
                  <a:pt x="10780361" y="6232305"/>
                  <a:pt x="10763335" y="6223812"/>
                  <a:pt x="10743807" y="6223812"/>
                </a:cubicBezTo>
                <a:close/>
                <a:moveTo>
                  <a:pt x="11170922" y="6214376"/>
                </a:moveTo>
                <a:cubicBezTo>
                  <a:pt x="11163045" y="6214376"/>
                  <a:pt x="11157301" y="6220407"/>
                  <a:pt x="11157301" y="6227997"/>
                </a:cubicBezTo>
                <a:cubicBezTo>
                  <a:pt x="11157301" y="6235586"/>
                  <a:pt x="11163332" y="6241084"/>
                  <a:pt x="11170922" y="6241084"/>
                </a:cubicBezTo>
                <a:cubicBezTo>
                  <a:pt x="11178799" y="6241084"/>
                  <a:pt x="11184829" y="6235832"/>
                  <a:pt x="11184829" y="6227997"/>
                </a:cubicBezTo>
                <a:cubicBezTo>
                  <a:pt x="11184829" y="6220161"/>
                  <a:pt x="11178758" y="6214376"/>
                  <a:pt x="11170922" y="6214376"/>
                </a:cubicBezTo>
                <a:close/>
                <a:moveTo>
                  <a:pt x="10539953" y="5978891"/>
                </a:moveTo>
                <a:cubicBezTo>
                  <a:pt x="10484774" y="5978891"/>
                  <a:pt x="10440056" y="6023609"/>
                  <a:pt x="10440056" y="6078747"/>
                </a:cubicBezTo>
                <a:cubicBezTo>
                  <a:pt x="10440056" y="6127075"/>
                  <a:pt x="10474394" y="6167362"/>
                  <a:pt x="10520055" y="6176592"/>
                </a:cubicBezTo>
                <a:lnTo>
                  <a:pt x="10520055" y="6178602"/>
                </a:lnTo>
                <a:lnTo>
                  <a:pt x="10463727" y="6178602"/>
                </a:lnTo>
                <a:cubicBezTo>
                  <a:pt x="10448958" y="6195997"/>
                  <a:pt x="10440056" y="6218520"/>
                  <a:pt x="10440056" y="6243135"/>
                </a:cubicBezTo>
                <a:cubicBezTo>
                  <a:pt x="10440056" y="6298273"/>
                  <a:pt x="10484774" y="6342991"/>
                  <a:pt x="10539953" y="6342991"/>
                </a:cubicBezTo>
                <a:cubicBezTo>
                  <a:pt x="10595131" y="6342991"/>
                  <a:pt x="10639849" y="6298273"/>
                  <a:pt x="10639849" y="6243135"/>
                </a:cubicBezTo>
                <a:cubicBezTo>
                  <a:pt x="10639849" y="6209043"/>
                  <a:pt x="10622741" y="6178930"/>
                  <a:pt x="10596649" y="6160920"/>
                </a:cubicBezTo>
                <a:cubicBezTo>
                  <a:pt x="10612280" y="6150131"/>
                  <a:pt x="10624711" y="6134951"/>
                  <a:pt x="10632136" y="6117188"/>
                </a:cubicBezTo>
                <a:cubicBezTo>
                  <a:pt x="10647234" y="6153208"/>
                  <a:pt x="10682844" y="6178561"/>
                  <a:pt x="10724361" y="6178561"/>
                </a:cubicBezTo>
                <a:cubicBezTo>
                  <a:pt x="10739704" y="6178561"/>
                  <a:pt x="10754228" y="6175115"/>
                  <a:pt x="10767232" y="6168920"/>
                </a:cubicBezTo>
                <a:lnTo>
                  <a:pt x="10767232" y="5988532"/>
                </a:lnTo>
                <a:cubicBezTo>
                  <a:pt x="10754268" y="5982337"/>
                  <a:pt x="10739745" y="5978891"/>
                  <a:pt x="10724402" y="5978891"/>
                </a:cubicBezTo>
                <a:cubicBezTo>
                  <a:pt x="10682885" y="5978891"/>
                  <a:pt x="10647275" y="6004204"/>
                  <a:pt x="10632177" y="6040265"/>
                </a:cubicBezTo>
                <a:cubicBezTo>
                  <a:pt x="10617121" y="6004204"/>
                  <a:pt x="10581511" y="5978891"/>
                  <a:pt x="10539953" y="5978891"/>
                </a:cubicBezTo>
                <a:close/>
                <a:moveTo>
                  <a:pt x="0" y="0"/>
                </a:moveTo>
                <a:lnTo>
                  <a:pt x="11942916" y="0"/>
                </a:lnTo>
                <a:lnTo>
                  <a:pt x="11942916" y="6608917"/>
                </a:lnTo>
                <a:lnTo>
                  <a:pt x="0" y="6608917"/>
                </a:lnTo>
                <a:close/>
              </a:path>
            </a:pathLst>
          </a:custGeom>
          <a:solidFill>
            <a:schemeClr val="bg1">
              <a:lumMod val="85000"/>
            </a:schemeClr>
          </a:solidFill>
        </p:spPr>
        <p:txBody>
          <a:bodyPr wrap="square">
            <a:noAutofit/>
          </a:bodyPr>
          <a:lstStyle>
            <a:lvl1pPr marL="0" indent="0">
              <a:buNone/>
              <a:defRPr/>
            </a:lvl1pPr>
          </a:lstStyle>
          <a:p>
            <a:r>
              <a:rPr lang="en-US"/>
              <a:t>Click icon to add picture</a:t>
            </a:r>
            <a:endParaRPr lang="en-AU" dirty="0"/>
          </a:p>
        </p:txBody>
      </p:sp>
      <p:sp>
        <p:nvSpPr>
          <p:cNvPr id="41" name="Text Placeholder 2">
            <a:extLst>
              <a:ext uri="{FF2B5EF4-FFF2-40B4-BE49-F238E27FC236}">
                <a16:creationId xmlns:a16="http://schemas.microsoft.com/office/drawing/2014/main" id="{4D7CD63A-4EF6-491D-9F73-2714881F80D8}"/>
              </a:ext>
            </a:extLst>
          </p:cNvPr>
          <p:cNvSpPr>
            <a:spLocks noGrp="1"/>
          </p:cNvSpPr>
          <p:nvPr>
            <p:ph type="body" idx="17" hasCustomPrompt="1"/>
          </p:nvPr>
        </p:nvSpPr>
        <p:spPr>
          <a:xfrm>
            <a:off x="766096" y="3421135"/>
            <a:ext cx="4588239" cy="2088906"/>
          </a:xfrm>
          <a:prstGeom prst="rect">
            <a:avLst/>
          </a:prstGeom>
        </p:spPr>
        <p:txBody>
          <a:bodyPr wrap="square" anchor="b">
            <a:spAutoFit/>
          </a:bodyPr>
          <a:lstStyle>
            <a:lvl1pPr marL="0" indent="0" algn="l" defTabSz="914400" rtl="0" eaLnBrk="1" latinLnBrk="0" hangingPunct="1">
              <a:lnSpc>
                <a:spcPct val="90000"/>
              </a:lnSpc>
              <a:buNone/>
              <a:defRPr lang="en-US" sz="14400" kern="1200" dirty="0">
                <a:solidFill>
                  <a:schemeClr val="bg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Q&amp;A</a:t>
            </a:r>
          </a:p>
        </p:txBody>
      </p:sp>
      <p:sp>
        <p:nvSpPr>
          <p:cNvPr id="46" name="Text Placeholder 2">
            <a:extLst>
              <a:ext uri="{FF2B5EF4-FFF2-40B4-BE49-F238E27FC236}">
                <a16:creationId xmlns:a16="http://schemas.microsoft.com/office/drawing/2014/main" id="{D5093F48-6502-4106-AEF6-C4ACC16DF58D}"/>
              </a:ext>
            </a:extLst>
          </p:cNvPr>
          <p:cNvSpPr>
            <a:spLocks noGrp="1"/>
          </p:cNvSpPr>
          <p:nvPr>
            <p:ph type="body" idx="16" hasCustomPrompt="1"/>
          </p:nvPr>
        </p:nvSpPr>
        <p:spPr>
          <a:xfrm>
            <a:off x="766098" y="5087045"/>
            <a:ext cx="4588238" cy="648512"/>
          </a:xfrm>
          <a:prstGeom prst="rect">
            <a:avLst/>
          </a:prstGeom>
        </p:spPr>
        <p:txBody>
          <a:bodyPr wrap="square" anchor="t">
            <a:spAutoFit/>
          </a:bodyPr>
          <a:lstStyle>
            <a:lvl1pPr marL="0" indent="0" algn="l" defTabSz="914400" rtl="0" eaLnBrk="1" latinLnBrk="0" hangingPunct="1">
              <a:lnSpc>
                <a:spcPct val="90000"/>
              </a:lnSpc>
              <a:buNone/>
              <a:defRPr lang="en-US" sz="4000" kern="1200" dirty="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ask me anything</a:t>
            </a:r>
          </a:p>
        </p:txBody>
      </p:sp>
      <p:sp>
        <p:nvSpPr>
          <p:cNvPr id="7" name="Rectangle 6">
            <a:extLst>
              <a:ext uri="{FF2B5EF4-FFF2-40B4-BE49-F238E27FC236}">
                <a16:creationId xmlns:a16="http://schemas.microsoft.com/office/drawing/2014/main" id="{3F990C32-7BBB-4939-B9AC-B5C85442677D}"/>
              </a:ext>
            </a:extLst>
          </p:cNvPr>
          <p:cNvSpPr/>
          <p:nvPr userDrawn="1"/>
        </p:nvSpPr>
        <p:spPr>
          <a:xfrm>
            <a:off x="-1582576" y="0"/>
            <a:ext cx="1440000" cy="9023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Q&amp;A Slide with Image Option #1</a:t>
            </a:r>
            <a:br>
              <a:rPr lang="en-AU" sz="1200" b="1" dirty="0">
                <a:solidFill>
                  <a:schemeClr val="bg1"/>
                </a:solidFill>
              </a:rPr>
            </a:br>
            <a:r>
              <a:rPr lang="en-AU" sz="1200" b="1" dirty="0">
                <a:solidFill>
                  <a:schemeClr val="bg1"/>
                </a:solidFill>
              </a:rPr>
              <a:t>Green logo</a:t>
            </a:r>
            <a:endParaRPr lang="en-AU" sz="1200" dirty="0">
              <a:solidFill>
                <a:schemeClr val="bg1"/>
              </a:solidFill>
            </a:endParaRPr>
          </a:p>
        </p:txBody>
      </p:sp>
      <p:sp>
        <p:nvSpPr>
          <p:cNvPr id="9" name="Rectangle 8">
            <a:extLst>
              <a:ext uri="{FF2B5EF4-FFF2-40B4-BE49-F238E27FC236}">
                <a16:creationId xmlns:a16="http://schemas.microsoft.com/office/drawing/2014/main" id="{91CB16DC-F02D-4EB4-9366-8E4807954D31}"/>
              </a:ext>
            </a:extLst>
          </p:cNvPr>
          <p:cNvSpPr/>
          <p:nvPr userDrawn="1"/>
        </p:nvSpPr>
        <p:spPr>
          <a:xfrm>
            <a:off x="-1582576" y="1072662"/>
            <a:ext cx="1440000" cy="1581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Instructions –  how to replace the image:</a:t>
            </a:r>
          </a:p>
          <a:p>
            <a:endParaRPr lang="en-AU" sz="1200" dirty="0">
              <a:solidFill>
                <a:schemeClr val="bg1"/>
              </a:solidFill>
            </a:endParaRPr>
          </a:p>
          <a:p>
            <a:r>
              <a:rPr lang="en-AU" sz="1200" dirty="0">
                <a:solidFill>
                  <a:schemeClr val="bg1"/>
                </a:solidFill>
              </a:rPr>
              <a:t>Refer back to slide #1 on this template.</a:t>
            </a:r>
          </a:p>
        </p:txBody>
      </p:sp>
      <p:sp>
        <p:nvSpPr>
          <p:cNvPr id="10" name="Footer Placeholder 4">
            <a:extLst>
              <a:ext uri="{FF2B5EF4-FFF2-40B4-BE49-F238E27FC236}">
                <a16:creationId xmlns:a16="http://schemas.microsoft.com/office/drawing/2014/main" id="{B28D0FFB-2476-43D0-B9EC-E9FB7AA33B10}"/>
              </a:ext>
            </a:extLst>
          </p:cNvPr>
          <p:cNvSpPr>
            <a:spLocks noGrp="1"/>
          </p:cNvSpPr>
          <p:nvPr>
            <p:ph type="ftr" sz="quarter" idx="12"/>
          </p:nvPr>
        </p:nvSpPr>
        <p:spPr>
          <a:xfrm>
            <a:off x="738193" y="6318221"/>
            <a:ext cx="1124064" cy="215444"/>
          </a:xfrm>
        </p:spPr>
        <p:txBody>
          <a:bodyPr/>
          <a:lstStyle>
            <a:lvl1pPr>
              <a:defRPr>
                <a:solidFill>
                  <a:schemeClr val="bg1"/>
                </a:solidFill>
              </a:defRPr>
            </a:lvl1pPr>
          </a:lstStyle>
          <a:p>
            <a:r>
              <a:rPr lang="en-AU" dirty="0"/>
              <a:t>©GenesisCare 2021</a:t>
            </a:r>
          </a:p>
        </p:txBody>
      </p:sp>
    </p:spTree>
    <p:extLst>
      <p:ext uri="{BB962C8B-B14F-4D97-AF65-F5344CB8AC3E}">
        <p14:creationId xmlns:p14="http://schemas.microsoft.com/office/powerpoint/2010/main" val="423495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Q&amp;A White Logo">
    <p:bg>
      <p:bgPr>
        <a:solidFill>
          <a:schemeClr val="bg1"/>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6B80D302-D495-4B6B-8ABB-61118545C9E5}"/>
              </a:ext>
            </a:extLst>
          </p:cNvPr>
          <p:cNvSpPr>
            <a:spLocks noGrp="1"/>
          </p:cNvSpPr>
          <p:nvPr>
            <p:ph type="pic" sz="quarter" idx="13"/>
          </p:nvPr>
        </p:nvSpPr>
        <p:spPr>
          <a:xfrm>
            <a:off x="124543" y="124543"/>
            <a:ext cx="11942916" cy="6608917"/>
          </a:xfrm>
          <a:custGeom>
            <a:avLst/>
            <a:gdLst>
              <a:gd name="connsiteX0" fmla="*/ 11431350 w 11942916"/>
              <a:gd name="connsiteY0" fmla="*/ 6272509 h 6608917"/>
              <a:gd name="connsiteX1" fmla="*/ 11455472 w 11942916"/>
              <a:gd name="connsiteY1" fmla="*/ 6298724 h 6608917"/>
              <a:gd name="connsiteX2" fmla="*/ 11431350 w 11942916"/>
              <a:gd name="connsiteY2" fmla="*/ 6324939 h 6608917"/>
              <a:gd name="connsiteX3" fmla="*/ 11406980 w 11942916"/>
              <a:gd name="connsiteY3" fmla="*/ 6298724 h 6608917"/>
              <a:gd name="connsiteX4" fmla="*/ 11431350 w 11942916"/>
              <a:gd name="connsiteY4" fmla="*/ 6272509 h 6608917"/>
              <a:gd name="connsiteX5" fmla="*/ 11588066 w 11942916"/>
              <a:gd name="connsiteY5" fmla="*/ 6270991 h 6608917"/>
              <a:gd name="connsiteX6" fmla="*/ 11608251 w 11942916"/>
              <a:gd name="connsiteY6" fmla="*/ 6290109 h 6608917"/>
              <a:gd name="connsiteX7" fmla="*/ 11565256 w 11942916"/>
              <a:gd name="connsiteY7" fmla="*/ 6290109 h 6608917"/>
              <a:gd name="connsiteX8" fmla="*/ 11588066 w 11942916"/>
              <a:gd name="connsiteY8" fmla="*/ 6270991 h 6608917"/>
              <a:gd name="connsiteX9" fmla="*/ 11035989 w 11942916"/>
              <a:gd name="connsiteY9" fmla="*/ 6270991 h 6608917"/>
              <a:gd name="connsiteX10" fmla="*/ 11056173 w 11942916"/>
              <a:gd name="connsiteY10" fmla="*/ 6290109 h 6608917"/>
              <a:gd name="connsiteX11" fmla="*/ 11013179 w 11942916"/>
              <a:gd name="connsiteY11" fmla="*/ 6290109 h 6608917"/>
              <a:gd name="connsiteX12" fmla="*/ 11035989 w 11942916"/>
              <a:gd name="connsiteY12" fmla="*/ 6270991 h 6608917"/>
              <a:gd name="connsiteX13" fmla="*/ 10852319 w 11942916"/>
              <a:gd name="connsiteY13" fmla="*/ 6270991 h 6608917"/>
              <a:gd name="connsiteX14" fmla="*/ 10872504 w 11942916"/>
              <a:gd name="connsiteY14" fmla="*/ 6290109 h 6608917"/>
              <a:gd name="connsiteX15" fmla="*/ 10829509 w 11942916"/>
              <a:gd name="connsiteY15" fmla="*/ 6290109 h 6608917"/>
              <a:gd name="connsiteX16" fmla="*/ 10852319 w 11942916"/>
              <a:gd name="connsiteY16" fmla="*/ 6270991 h 6608917"/>
              <a:gd name="connsiteX17" fmla="*/ 11160419 w 11942916"/>
              <a:gd name="connsiteY17" fmla="*/ 6255524 h 6608917"/>
              <a:gd name="connsiteX18" fmla="*/ 11160419 w 11942916"/>
              <a:gd name="connsiteY18" fmla="*/ 6341718 h 6608917"/>
              <a:gd name="connsiteX19" fmla="*/ 11181383 w 11942916"/>
              <a:gd name="connsiteY19" fmla="*/ 6341718 h 6608917"/>
              <a:gd name="connsiteX20" fmla="*/ 11181383 w 11942916"/>
              <a:gd name="connsiteY20" fmla="*/ 6255524 h 6608917"/>
              <a:gd name="connsiteX21" fmla="*/ 11535143 w 11942916"/>
              <a:gd name="connsiteY21" fmla="*/ 6254458 h 6608917"/>
              <a:gd name="connsiteX22" fmla="*/ 11511021 w 11942916"/>
              <a:gd name="connsiteY22" fmla="*/ 6266520 h 6608917"/>
              <a:gd name="connsiteX23" fmla="*/ 11511021 w 11942916"/>
              <a:gd name="connsiteY23" fmla="*/ 6255525 h 6608917"/>
              <a:gd name="connsiteX24" fmla="*/ 11491616 w 11942916"/>
              <a:gd name="connsiteY24" fmla="*/ 6255525 h 6608917"/>
              <a:gd name="connsiteX25" fmla="*/ 11491616 w 11942916"/>
              <a:gd name="connsiteY25" fmla="*/ 6341719 h 6608917"/>
              <a:gd name="connsiteX26" fmla="*/ 11512580 w 11942916"/>
              <a:gd name="connsiteY26" fmla="*/ 6341719 h 6608917"/>
              <a:gd name="connsiteX27" fmla="*/ 11512580 w 11942916"/>
              <a:gd name="connsiteY27" fmla="*/ 6298765 h 6608917"/>
              <a:gd name="connsiteX28" fmla="*/ 11542733 w 11942916"/>
              <a:gd name="connsiteY28" fmla="*/ 6275176 h 6608917"/>
              <a:gd name="connsiteX29" fmla="*/ 11542733 w 11942916"/>
              <a:gd name="connsiteY29" fmla="*/ 6255525 h 6608917"/>
              <a:gd name="connsiteX30" fmla="*/ 11535143 w 11942916"/>
              <a:gd name="connsiteY30" fmla="*/ 6254458 h 6608917"/>
              <a:gd name="connsiteX31" fmla="*/ 11588559 w 11942916"/>
              <a:gd name="connsiteY31" fmla="*/ 6253719 h 6608917"/>
              <a:gd name="connsiteX32" fmla="*/ 11544005 w 11942916"/>
              <a:gd name="connsiteY32" fmla="*/ 6298806 h 6608917"/>
              <a:gd name="connsiteX33" fmla="*/ 11590651 w 11942916"/>
              <a:gd name="connsiteY33" fmla="*/ 6343893 h 6608917"/>
              <a:gd name="connsiteX34" fmla="*/ 11625235 w 11942916"/>
              <a:gd name="connsiteY34" fmla="*/ 6330518 h 6608917"/>
              <a:gd name="connsiteX35" fmla="*/ 11615553 w 11942916"/>
              <a:gd name="connsiteY35" fmla="*/ 6316365 h 6608917"/>
              <a:gd name="connsiteX36" fmla="*/ 11591430 w 11942916"/>
              <a:gd name="connsiteY36" fmla="*/ 6325554 h 6608917"/>
              <a:gd name="connsiteX37" fmla="*/ 11564723 w 11942916"/>
              <a:gd name="connsiteY37" fmla="*/ 6305657 h 6608917"/>
              <a:gd name="connsiteX38" fmla="*/ 11626835 w 11942916"/>
              <a:gd name="connsiteY38" fmla="*/ 6305657 h 6608917"/>
              <a:gd name="connsiteX39" fmla="*/ 11628394 w 11942916"/>
              <a:gd name="connsiteY39" fmla="*/ 6293267 h 6608917"/>
              <a:gd name="connsiteX40" fmla="*/ 11588559 w 11942916"/>
              <a:gd name="connsiteY40" fmla="*/ 6253719 h 6608917"/>
              <a:gd name="connsiteX41" fmla="*/ 11427657 w 11942916"/>
              <a:gd name="connsiteY41" fmla="*/ 6253719 h 6608917"/>
              <a:gd name="connsiteX42" fmla="*/ 11385483 w 11942916"/>
              <a:gd name="connsiteY42" fmla="*/ 6298806 h 6608917"/>
              <a:gd name="connsiteX43" fmla="*/ 11427411 w 11942916"/>
              <a:gd name="connsiteY43" fmla="*/ 6343893 h 6608917"/>
              <a:gd name="connsiteX44" fmla="*/ 11456744 w 11942916"/>
              <a:gd name="connsiteY44" fmla="*/ 6330272 h 6608917"/>
              <a:gd name="connsiteX45" fmla="*/ 11456744 w 11942916"/>
              <a:gd name="connsiteY45" fmla="*/ 6341800 h 6608917"/>
              <a:gd name="connsiteX46" fmla="*/ 11476149 w 11942916"/>
              <a:gd name="connsiteY46" fmla="*/ 6341800 h 6608917"/>
              <a:gd name="connsiteX47" fmla="*/ 11476149 w 11942916"/>
              <a:gd name="connsiteY47" fmla="*/ 6255524 h 6608917"/>
              <a:gd name="connsiteX48" fmla="*/ 11454652 w 11942916"/>
              <a:gd name="connsiteY48" fmla="*/ 6255524 h 6608917"/>
              <a:gd name="connsiteX49" fmla="*/ 11454652 w 11942916"/>
              <a:gd name="connsiteY49" fmla="*/ 6264181 h 6608917"/>
              <a:gd name="connsiteX50" fmla="*/ 11427657 w 11942916"/>
              <a:gd name="connsiteY50" fmla="*/ 6253719 h 6608917"/>
              <a:gd name="connsiteX51" fmla="*/ 11228932 w 11942916"/>
              <a:gd name="connsiteY51" fmla="*/ 6253678 h 6608917"/>
              <a:gd name="connsiteX52" fmla="*/ 11197752 w 11942916"/>
              <a:gd name="connsiteY52" fmla="*/ 6279114 h 6608917"/>
              <a:gd name="connsiteX53" fmla="*/ 11215968 w 11942916"/>
              <a:gd name="connsiteY53" fmla="*/ 6302949 h 6608917"/>
              <a:gd name="connsiteX54" fmla="*/ 11229998 w 11942916"/>
              <a:gd name="connsiteY54" fmla="*/ 6308734 h 6608917"/>
              <a:gd name="connsiteX55" fmla="*/ 11239967 w 11942916"/>
              <a:gd name="connsiteY55" fmla="*/ 6318416 h 6608917"/>
              <a:gd name="connsiteX56" fmla="*/ 11228193 w 11942916"/>
              <a:gd name="connsiteY56" fmla="*/ 6326292 h 6608917"/>
              <a:gd name="connsiteX57" fmla="*/ 11203578 w 11942916"/>
              <a:gd name="connsiteY57" fmla="*/ 6314231 h 6608917"/>
              <a:gd name="connsiteX58" fmla="*/ 11192296 w 11942916"/>
              <a:gd name="connsiteY58" fmla="*/ 6327072 h 6608917"/>
              <a:gd name="connsiteX59" fmla="*/ 11227414 w 11942916"/>
              <a:gd name="connsiteY59" fmla="*/ 6343851 h 6608917"/>
              <a:gd name="connsiteX60" fmla="*/ 11260439 w 11942916"/>
              <a:gd name="connsiteY60" fmla="*/ 6316857 h 6608917"/>
              <a:gd name="connsiteX61" fmla="*/ 11240542 w 11942916"/>
              <a:gd name="connsiteY61" fmla="*/ 6292816 h 6608917"/>
              <a:gd name="connsiteX62" fmla="*/ 11227906 w 11942916"/>
              <a:gd name="connsiteY62" fmla="*/ 6287606 h 6608917"/>
              <a:gd name="connsiteX63" fmla="*/ 11217691 w 11942916"/>
              <a:gd name="connsiteY63" fmla="*/ 6278581 h 6608917"/>
              <a:gd name="connsiteX64" fmla="*/ 11227906 w 11942916"/>
              <a:gd name="connsiteY64" fmla="*/ 6271237 h 6608917"/>
              <a:gd name="connsiteX65" fmla="*/ 11248337 w 11942916"/>
              <a:gd name="connsiteY65" fmla="*/ 6279606 h 6608917"/>
              <a:gd name="connsiteX66" fmla="*/ 11259085 w 11942916"/>
              <a:gd name="connsiteY66" fmla="*/ 6266765 h 6608917"/>
              <a:gd name="connsiteX67" fmla="*/ 11228932 w 11942916"/>
              <a:gd name="connsiteY67" fmla="*/ 6253678 h 6608917"/>
              <a:gd name="connsiteX68" fmla="*/ 11118491 w 11942916"/>
              <a:gd name="connsiteY68" fmla="*/ 6253678 h 6608917"/>
              <a:gd name="connsiteX69" fmla="*/ 11087311 w 11942916"/>
              <a:gd name="connsiteY69" fmla="*/ 6279114 h 6608917"/>
              <a:gd name="connsiteX70" fmla="*/ 11105527 w 11942916"/>
              <a:gd name="connsiteY70" fmla="*/ 6302949 h 6608917"/>
              <a:gd name="connsiteX71" fmla="*/ 11119557 w 11942916"/>
              <a:gd name="connsiteY71" fmla="*/ 6308734 h 6608917"/>
              <a:gd name="connsiteX72" fmla="*/ 11129526 w 11942916"/>
              <a:gd name="connsiteY72" fmla="*/ 6318416 h 6608917"/>
              <a:gd name="connsiteX73" fmla="*/ 11117752 w 11942916"/>
              <a:gd name="connsiteY73" fmla="*/ 6326292 h 6608917"/>
              <a:gd name="connsiteX74" fmla="*/ 11093137 w 11942916"/>
              <a:gd name="connsiteY74" fmla="*/ 6314231 h 6608917"/>
              <a:gd name="connsiteX75" fmla="*/ 11081855 w 11942916"/>
              <a:gd name="connsiteY75" fmla="*/ 6327072 h 6608917"/>
              <a:gd name="connsiteX76" fmla="*/ 11116973 w 11942916"/>
              <a:gd name="connsiteY76" fmla="*/ 6343851 h 6608917"/>
              <a:gd name="connsiteX77" fmla="*/ 11149998 w 11942916"/>
              <a:gd name="connsiteY77" fmla="*/ 6316857 h 6608917"/>
              <a:gd name="connsiteX78" fmla="*/ 11130101 w 11942916"/>
              <a:gd name="connsiteY78" fmla="*/ 6292816 h 6608917"/>
              <a:gd name="connsiteX79" fmla="*/ 11117465 w 11942916"/>
              <a:gd name="connsiteY79" fmla="*/ 6287606 h 6608917"/>
              <a:gd name="connsiteX80" fmla="*/ 11107250 w 11942916"/>
              <a:gd name="connsiteY80" fmla="*/ 6278581 h 6608917"/>
              <a:gd name="connsiteX81" fmla="*/ 11117465 w 11942916"/>
              <a:gd name="connsiteY81" fmla="*/ 6271237 h 6608917"/>
              <a:gd name="connsiteX82" fmla="*/ 11137896 w 11942916"/>
              <a:gd name="connsiteY82" fmla="*/ 6279606 h 6608917"/>
              <a:gd name="connsiteX83" fmla="*/ 11148644 w 11942916"/>
              <a:gd name="connsiteY83" fmla="*/ 6266765 h 6608917"/>
              <a:gd name="connsiteX84" fmla="*/ 11118491 w 11942916"/>
              <a:gd name="connsiteY84" fmla="*/ 6253678 h 6608917"/>
              <a:gd name="connsiteX85" fmla="*/ 11036482 w 11942916"/>
              <a:gd name="connsiteY85" fmla="*/ 6253678 h 6608917"/>
              <a:gd name="connsiteX86" fmla="*/ 10991928 w 11942916"/>
              <a:gd name="connsiteY86" fmla="*/ 6298765 h 6608917"/>
              <a:gd name="connsiteX87" fmla="*/ 11038574 w 11942916"/>
              <a:gd name="connsiteY87" fmla="*/ 6343851 h 6608917"/>
              <a:gd name="connsiteX88" fmla="*/ 11073158 w 11942916"/>
              <a:gd name="connsiteY88" fmla="*/ 6330477 h 6608917"/>
              <a:gd name="connsiteX89" fmla="*/ 11063476 w 11942916"/>
              <a:gd name="connsiteY89" fmla="*/ 6316324 h 6608917"/>
              <a:gd name="connsiteX90" fmla="*/ 11039353 w 11942916"/>
              <a:gd name="connsiteY90" fmla="*/ 6325513 h 6608917"/>
              <a:gd name="connsiteX91" fmla="*/ 11012646 w 11942916"/>
              <a:gd name="connsiteY91" fmla="*/ 6305616 h 6608917"/>
              <a:gd name="connsiteX92" fmla="*/ 11074758 w 11942916"/>
              <a:gd name="connsiteY92" fmla="*/ 6305616 h 6608917"/>
              <a:gd name="connsiteX93" fmla="*/ 11076317 w 11942916"/>
              <a:gd name="connsiteY93" fmla="*/ 6293308 h 6608917"/>
              <a:gd name="connsiteX94" fmla="*/ 11036482 w 11942916"/>
              <a:gd name="connsiteY94" fmla="*/ 6253678 h 6608917"/>
              <a:gd name="connsiteX95" fmla="*/ 10948975 w 11942916"/>
              <a:gd name="connsiteY95" fmla="*/ 6253678 h 6608917"/>
              <a:gd name="connsiteX96" fmla="*/ 10923539 w 11942916"/>
              <a:gd name="connsiteY96" fmla="*/ 6263893 h 6608917"/>
              <a:gd name="connsiteX97" fmla="*/ 10923539 w 11942916"/>
              <a:gd name="connsiteY97" fmla="*/ 6255524 h 6608917"/>
              <a:gd name="connsiteX98" fmla="*/ 10904134 w 11942916"/>
              <a:gd name="connsiteY98" fmla="*/ 6255524 h 6608917"/>
              <a:gd name="connsiteX99" fmla="*/ 10904134 w 11942916"/>
              <a:gd name="connsiteY99" fmla="*/ 6341718 h 6608917"/>
              <a:gd name="connsiteX100" fmla="*/ 10925098 w 11942916"/>
              <a:gd name="connsiteY100" fmla="*/ 6341718 h 6608917"/>
              <a:gd name="connsiteX101" fmla="*/ 10925098 w 11942916"/>
              <a:gd name="connsiteY101" fmla="*/ 6290355 h 6608917"/>
              <a:gd name="connsiteX102" fmla="*/ 10943190 w 11942916"/>
              <a:gd name="connsiteY102" fmla="*/ 6272550 h 6608917"/>
              <a:gd name="connsiteX103" fmla="*/ 10960503 w 11942916"/>
              <a:gd name="connsiteY103" fmla="*/ 6290355 h 6608917"/>
              <a:gd name="connsiteX104" fmla="*/ 10960503 w 11942916"/>
              <a:gd name="connsiteY104" fmla="*/ 6341718 h 6608917"/>
              <a:gd name="connsiteX105" fmla="*/ 10981467 w 11942916"/>
              <a:gd name="connsiteY105" fmla="*/ 6341718 h 6608917"/>
              <a:gd name="connsiteX106" fmla="*/ 10981467 w 11942916"/>
              <a:gd name="connsiteY106" fmla="*/ 6288263 h 6608917"/>
              <a:gd name="connsiteX107" fmla="*/ 10948975 w 11942916"/>
              <a:gd name="connsiteY107" fmla="*/ 6253678 h 6608917"/>
              <a:gd name="connsiteX108" fmla="*/ 10852812 w 11942916"/>
              <a:gd name="connsiteY108" fmla="*/ 6253678 h 6608917"/>
              <a:gd name="connsiteX109" fmla="*/ 10808258 w 11942916"/>
              <a:gd name="connsiteY109" fmla="*/ 6298765 h 6608917"/>
              <a:gd name="connsiteX110" fmla="*/ 10854904 w 11942916"/>
              <a:gd name="connsiteY110" fmla="*/ 6343851 h 6608917"/>
              <a:gd name="connsiteX111" fmla="*/ 10889488 w 11942916"/>
              <a:gd name="connsiteY111" fmla="*/ 6330477 h 6608917"/>
              <a:gd name="connsiteX112" fmla="*/ 10879806 w 11942916"/>
              <a:gd name="connsiteY112" fmla="*/ 6316324 h 6608917"/>
              <a:gd name="connsiteX113" fmla="*/ 10855683 w 11942916"/>
              <a:gd name="connsiteY113" fmla="*/ 6325513 h 6608917"/>
              <a:gd name="connsiteX114" fmla="*/ 10828976 w 11942916"/>
              <a:gd name="connsiteY114" fmla="*/ 6305616 h 6608917"/>
              <a:gd name="connsiteX115" fmla="*/ 10891088 w 11942916"/>
              <a:gd name="connsiteY115" fmla="*/ 6305616 h 6608917"/>
              <a:gd name="connsiteX116" fmla="*/ 10892647 w 11942916"/>
              <a:gd name="connsiteY116" fmla="*/ 6293308 h 6608917"/>
              <a:gd name="connsiteX117" fmla="*/ 10852812 w 11942916"/>
              <a:gd name="connsiteY117" fmla="*/ 6253678 h 6608917"/>
              <a:gd name="connsiteX118" fmla="*/ 11329935 w 11942916"/>
              <a:gd name="connsiteY118" fmla="*/ 6223812 h 6608917"/>
              <a:gd name="connsiteX119" fmla="*/ 11268356 w 11942916"/>
              <a:gd name="connsiteY119" fmla="*/ 6283832 h 6608917"/>
              <a:gd name="connsiteX120" fmla="*/ 11329935 w 11942916"/>
              <a:gd name="connsiteY120" fmla="*/ 6343852 h 6608917"/>
              <a:gd name="connsiteX121" fmla="*/ 11380232 w 11942916"/>
              <a:gd name="connsiteY121" fmla="*/ 6316325 h 6608917"/>
              <a:gd name="connsiteX122" fmla="*/ 11363986 w 11942916"/>
              <a:gd name="connsiteY122" fmla="*/ 6304550 h 6608917"/>
              <a:gd name="connsiteX123" fmla="*/ 11329935 w 11942916"/>
              <a:gd name="connsiteY123" fmla="*/ 6324201 h 6608917"/>
              <a:gd name="connsiteX124" fmla="*/ 11290387 w 11942916"/>
              <a:gd name="connsiteY124" fmla="*/ 6283832 h 6608917"/>
              <a:gd name="connsiteX125" fmla="*/ 11329935 w 11942916"/>
              <a:gd name="connsiteY125" fmla="*/ 6243464 h 6608917"/>
              <a:gd name="connsiteX126" fmla="*/ 11363986 w 11942916"/>
              <a:gd name="connsiteY126" fmla="*/ 6263114 h 6608917"/>
              <a:gd name="connsiteX127" fmla="*/ 11380232 w 11942916"/>
              <a:gd name="connsiteY127" fmla="*/ 6251586 h 6608917"/>
              <a:gd name="connsiteX128" fmla="*/ 11329935 w 11942916"/>
              <a:gd name="connsiteY128" fmla="*/ 6223812 h 6608917"/>
              <a:gd name="connsiteX129" fmla="*/ 10743807 w 11942916"/>
              <a:gd name="connsiteY129" fmla="*/ 6223812 h 6608917"/>
              <a:gd name="connsiteX130" fmla="*/ 10681982 w 11942916"/>
              <a:gd name="connsiteY130" fmla="*/ 6283832 h 6608917"/>
              <a:gd name="connsiteX131" fmla="*/ 10743807 w 11942916"/>
              <a:gd name="connsiteY131" fmla="*/ 6343852 h 6608917"/>
              <a:gd name="connsiteX132" fmla="*/ 10798330 w 11942916"/>
              <a:gd name="connsiteY132" fmla="*/ 6313166 h 6608917"/>
              <a:gd name="connsiteX133" fmla="*/ 10798330 w 11942916"/>
              <a:gd name="connsiteY133" fmla="*/ 6279402 h 6608917"/>
              <a:gd name="connsiteX134" fmla="*/ 10743274 w 11942916"/>
              <a:gd name="connsiteY134" fmla="*/ 6279402 h 6608917"/>
              <a:gd name="connsiteX135" fmla="*/ 10743274 w 11942916"/>
              <a:gd name="connsiteY135" fmla="*/ 6297986 h 6608917"/>
              <a:gd name="connsiteX136" fmla="*/ 10777038 w 11942916"/>
              <a:gd name="connsiteY136" fmla="*/ 6297986 h 6608917"/>
              <a:gd name="connsiteX137" fmla="*/ 10777038 w 11942916"/>
              <a:gd name="connsiteY137" fmla="*/ 6310253 h 6608917"/>
              <a:gd name="connsiteX138" fmla="*/ 10744587 w 11942916"/>
              <a:gd name="connsiteY138" fmla="*/ 6324447 h 6608917"/>
              <a:gd name="connsiteX139" fmla="*/ 10703767 w 11942916"/>
              <a:gd name="connsiteY139" fmla="*/ 6283832 h 6608917"/>
              <a:gd name="connsiteX140" fmla="*/ 10743274 w 11942916"/>
              <a:gd name="connsiteY140" fmla="*/ 6243464 h 6608917"/>
              <a:gd name="connsiteX141" fmla="*/ 10775971 w 11942916"/>
              <a:gd name="connsiteY141" fmla="*/ 6260817 h 6608917"/>
              <a:gd name="connsiteX142" fmla="*/ 10792299 w 11942916"/>
              <a:gd name="connsiteY142" fmla="*/ 6249248 h 6608917"/>
              <a:gd name="connsiteX143" fmla="*/ 10743807 w 11942916"/>
              <a:gd name="connsiteY143" fmla="*/ 6223812 h 6608917"/>
              <a:gd name="connsiteX144" fmla="*/ 11170922 w 11942916"/>
              <a:gd name="connsiteY144" fmla="*/ 6214376 h 6608917"/>
              <a:gd name="connsiteX145" fmla="*/ 11157301 w 11942916"/>
              <a:gd name="connsiteY145" fmla="*/ 6227997 h 6608917"/>
              <a:gd name="connsiteX146" fmla="*/ 11170922 w 11942916"/>
              <a:gd name="connsiteY146" fmla="*/ 6241084 h 6608917"/>
              <a:gd name="connsiteX147" fmla="*/ 11184829 w 11942916"/>
              <a:gd name="connsiteY147" fmla="*/ 6227997 h 6608917"/>
              <a:gd name="connsiteX148" fmla="*/ 11170922 w 11942916"/>
              <a:gd name="connsiteY148" fmla="*/ 6214376 h 6608917"/>
              <a:gd name="connsiteX149" fmla="*/ 10539953 w 11942916"/>
              <a:gd name="connsiteY149" fmla="*/ 5978891 h 6608917"/>
              <a:gd name="connsiteX150" fmla="*/ 10440056 w 11942916"/>
              <a:gd name="connsiteY150" fmla="*/ 6078747 h 6608917"/>
              <a:gd name="connsiteX151" fmla="*/ 10520055 w 11942916"/>
              <a:gd name="connsiteY151" fmla="*/ 6176592 h 6608917"/>
              <a:gd name="connsiteX152" fmla="*/ 10520055 w 11942916"/>
              <a:gd name="connsiteY152" fmla="*/ 6178602 h 6608917"/>
              <a:gd name="connsiteX153" fmla="*/ 10463727 w 11942916"/>
              <a:gd name="connsiteY153" fmla="*/ 6178602 h 6608917"/>
              <a:gd name="connsiteX154" fmla="*/ 10440056 w 11942916"/>
              <a:gd name="connsiteY154" fmla="*/ 6243135 h 6608917"/>
              <a:gd name="connsiteX155" fmla="*/ 10539953 w 11942916"/>
              <a:gd name="connsiteY155" fmla="*/ 6342991 h 6608917"/>
              <a:gd name="connsiteX156" fmla="*/ 10639849 w 11942916"/>
              <a:gd name="connsiteY156" fmla="*/ 6243135 h 6608917"/>
              <a:gd name="connsiteX157" fmla="*/ 10596649 w 11942916"/>
              <a:gd name="connsiteY157" fmla="*/ 6160920 h 6608917"/>
              <a:gd name="connsiteX158" fmla="*/ 10632136 w 11942916"/>
              <a:gd name="connsiteY158" fmla="*/ 6117188 h 6608917"/>
              <a:gd name="connsiteX159" fmla="*/ 10724361 w 11942916"/>
              <a:gd name="connsiteY159" fmla="*/ 6178561 h 6608917"/>
              <a:gd name="connsiteX160" fmla="*/ 10767232 w 11942916"/>
              <a:gd name="connsiteY160" fmla="*/ 6168920 h 6608917"/>
              <a:gd name="connsiteX161" fmla="*/ 10767232 w 11942916"/>
              <a:gd name="connsiteY161" fmla="*/ 5988532 h 6608917"/>
              <a:gd name="connsiteX162" fmla="*/ 10724402 w 11942916"/>
              <a:gd name="connsiteY162" fmla="*/ 5978891 h 6608917"/>
              <a:gd name="connsiteX163" fmla="*/ 10632177 w 11942916"/>
              <a:gd name="connsiteY163" fmla="*/ 6040265 h 6608917"/>
              <a:gd name="connsiteX164" fmla="*/ 10539953 w 11942916"/>
              <a:gd name="connsiteY164" fmla="*/ 5978891 h 6608917"/>
              <a:gd name="connsiteX165" fmla="*/ 0 w 11942916"/>
              <a:gd name="connsiteY165" fmla="*/ 0 h 6608917"/>
              <a:gd name="connsiteX166" fmla="*/ 11942916 w 11942916"/>
              <a:gd name="connsiteY166" fmla="*/ 0 h 6608917"/>
              <a:gd name="connsiteX167" fmla="*/ 11942916 w 11942916"/>
              <a:gd name="connsiteY167" fmla="*/ 6608917 h 6608917"/>
              <a:gd name="connsiteX168" fmla="*/ 0 w 11942916"/>
              <a:gd name="connsiteY168" fmla="*/ 6608917 h 6608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1942916" h="6608917">
                <a:moveTo>
                  <a:pt x="11431350" y="6272509"/>
                </a:moveTo>
                <a:cubicBezTo>
                  <a:pt x="11445832" y="6272509"/>
                  <a:pt x="11455472" y="6283955"/>
                  <a:pt x="11455472" y="6298724"/>
                </a:cubicBezTo>
                <a:cubicBezTo>
                  <a:pt x="11455431" y="6313739"/>
                  <a:pt x="11446077" y="6324939"/>
                  <a:pt x="11431350" y="6324939"/>
                </a:cubicBezTo>
                <a:cubicBezTo>
                  <a:pt x="11417729" y="6324939"/>
                  <a:pt x="11406980" y="6314477"/>
                  <a:pt x="11406980" y="6298724"/>
                </a:cubicBezTo>
                <a:cubicBezTo>
                  <a:pt x="11406980" y="6283257"/>
                  <a:pt x="11417196" y="6272509"/>
                  <a:pt x="11431350" y="6272509"/>
                </a:cubicBezTo>
                <a:close/>
                <a:moveTo>
                  <a:pt x="11588066" y="6270991"/>
                </a:moveTo>
                <a:cubicBezTo>
                  <a:pt x="11598815" y="6270991"/>
                  <a:pt x="11607717" y="6277801"/>
                  <a:pt x="11608251" y="6290109"/>
                </a:cubicBezTo>
                <a:lnTo>
                  <a:pt x="11565256" y="6290109"/>
                </a:lnTo>
                <a:cubicBezTo>
                  <a:pt x="11567882" y="6278581"/>
                  <a:pt x="11576538" y="6270991"/>
                  <a:pt x="11588066" y="6270991"/>
                </a:cubicBezTo>
                <a:close/>
                <a:moveTo>
                  <a:pt x="11035989" y="6270991"/>
                </a:moveTo>
                <a:cubicBezTo>
                  <a:pt x="11046738" y="6270991"/>
                  <a:pt x="11055640" y="6277801"/>
                  <a:pt x="11056173" y="6290109"/>
                </a:cubicBezTo>
                <a:lnTo>
                  <a:pt x="11013179" y="6290109"/>
                </a:lnTo>
                <a:cubicBezTo>
                  <a:pt x="11015805" y="6278581"/>
                  <a:pt x="11024461" y="6270991"/>
                  <a:pt x="11035989" y="6270991"/>
                </a:cubicBezTo>
                <a:close/>
                <a:moveTo>
                  <a:pt x="10852319" y="6270991"/>
                </a:moveTo>
                <a:cubicBezTo>
                  <a:pt x="10863068" y="6270991"/>
                  <a:pt x="10871970" y="6277801"/>
                  <a:pt x="10872504" y="6290109"/>
                </a:cubicBezTo>
                <a:lnTo>
                  <a:pt x="10829509" y="6290109"/>
                </a:lnTo>
                <a:cubicBezTo>
                  <a:pt x="10832135" y="6278581"/>
                  <a:pt x="10840791" y="6270991"/>
                  <a:pt x="10852319" y="6270991"/>
                </a:cubicBezTo>
                <a:close/>
                <a:moveTo>
                  <a:pt x="11160419" y="6255524"/>
                </a:moveTo>
                <a:lnTo>
                  <a:pt x="11160419" y="6341718"/>
                </a:lnTo>
                <a:lnTo>
                  <a:pt x="11181383" y="6341718"/>
                </a:lnTo>
                <a:lnTo>
                  <a:pt x="11181383" y="6255524"/>
                </a:lnTo>
                <a:close/>
                <a:moveTo>
                  <a:pt x="11535143" y="6254458"/>
                </a:moveTo>
                <a:cubicBezTo>
                  <a:pt x="11525421" y="6254458"/>
                  <a:pt x="11516764" y="6258684"/>
                  <a:pt x="11511021" y="6266520"/>
                </a:cubicBezTo>
                <a:lnTo>
                  <a:pt x="11511021" y="6255525"/>
                </a:lnTo>
                <a:lnTo>
                  <a:pt x="11491616" y="6255525"/>
                </a:lnTo>
                <a:lnTo>
                  <a:pt x="11491616" y="6341719"/>
                </a:lnTo>
                <a:lnTo>
                  <a:pt x="11512580" y="6341719"/>
                </a:lnTo>
                <a:lnTo>
                  <a:pt x="11512580" y="6298765"/>
                </a:lnTo>
                <a:cubicBezTo>
                  <a:pt x="11512580" y="6280796"/>
                  <a:pt x="11525174" y="6272304"/>
                  <a:pt x="11542733" y="6275176"/>
                </a:cubicBezTo>
                <a:lnTo>
                  <a:pt x="11542733" y="6255525"/>
                </a:lnTo>
                <a:cubicBezTo>
                  <a:pt x="11540641" y="6254991"/>
                  <a:pt x="11538015" y="6254458"/>
                  <a:pt x="11535143" y="6254458"/>
                </a:cubicBezTo>
                <a:close/>
                <a:moveTo>
                  <a:pt x="11588559" y="6253719"/>
                </a:moveTo>
                <a:cubicBezTo>
                  <a:pt x="11564436" y="6253719"/>
                  <a:pt x="11544005" y="6272591"/>
                  <a:pt x="11544005" y="6298806"/>
                </a:cubicBezTo>
                <a:cubicBezTo>
                  <a:pt x="11544005" y="6325267"/>
                  <a:pt x="11564189" y="6343893"/>
                  <a:pt x="11590651" y="6343893"/>
                </a:cubicBezTo>
                <a:cubicBezTo>
                  <a:pt x="11599020" y="6343893"/>
                  <a:pt x="11613174" y="6341267"/>
                  <a:pt x="11625235" y="6330518"/>
                </a:cubicBezTo>
                <a:lnTo>
                  <a:pt x="11615553" y="6316365"/>
                </a:lnTo>
                <a:cubicBezTo>
                  <a:pt x="11608989" y="6321862"/>
                  <a:pt x="11599840" y="6325554"/>
                  <a:pt x="11591430" y="6325554"/>
                </a:cubicBezTo>
                <a:cubicBezTo>
                  <a:pt x="11577810" y="6325554"/>
                  <a:pt x="11568128" y="6318498"/>
                  <a:pt x="11564723" y="6305657"/>
                </a:cubicBezTo>
                <a:lnTo>
                  <a:pt x="11626835" y="6305657"/>
                </a:lnTo>
                <a:cubicBezTo>
                  <a:pt x="11627861" y="6302703"/>
                  <a:pt x="11628394" y="6298478"/>
                  <a:pt x="11628394" y="6293267"/>
                </a:cubicBezTo>
                <a:cubicBezTo>
                  <a:pt x="11628394" y="6270991"/>
                  <a:pt x="11612394" y="6253719"/>
                  <a:pt x="11588559" y="6253719"/>
                </a:cubicBezTo>
                <a:close/>
                <a:moveTo>
                  <a:pt x="11427657" y="6253719"/>
                </a:moveTo>
                <a:cubicBezTo>
                  <a:pt x="11402755" y="6253719"/>
                  <a:pt x="11385483" y="6273904"/>
                  <a:pt x="11385483" y="6298806"/>
                </a:cubicBezTo>
                <a:cubicBezTo>
                  <a:pt x="11385483" y="6323421"/>
                  <a:pt x="11401729" y="6343893"/>
                  <a:pt x="11427411" y="6343893"/>
                </a:cubicBezTo>
                <a:cubicBezTo>
                  <a:pt x="11440252" y="6343893"/>
                  <a:pt x="11449442" y="6340241"/>
                  <a:pt x="11456744" y="6330272"/>
                </a:cubicBezTo>
                <a:lnTo>
                  <a:pt x="11456744" y="6341800"/>
                </a:lnTo>
                <a:lnTo>
                  <a:pt x="11476149" y="6341800"/>
                </a:lnTo>
                <a:lnTo>
                  <a:pt x="11476149" y="6255524"/>
                </a:lnTo>
                <a:lnTo>
                  <a:pt x="11454652" y="6255524"/>
                </a:lnTo>
                <a:lnTo>
                  <a:pt x="11454652" y="6264181"/>
                </a:lnTo>
                <a:cubicBezTo>
                  <a:pt x="11447308" y="6256837"/>
                  <a:pt x="11438406" y="6253719"/>
                  <a:pt x="11427657" y="6253719"/>
                </a:cubicBezTo>
                <a:close/>
                <a:moveTo>
                  <a:pt x="11228932" y="6253678"/>
                </a:moveTo>
                <a:cubicBezTo>
                  <a:pt x="11211619" y="6253678"/>
                  <a:pt x="11197752" y="6262581"/>
                  <a:pt x="11197752" y="6279114"/>
                </a:cubicBezTo>
                <a:cubicBezTo>
                  <a:pt x="11197752" y="6293267"/>
                  <a:pt x="11207434" y="6299462"/>
                  <a:pt x="11215968" y="6302949"/>
                </a:cubicBezTo>
                <a:lnTo>
                  <a:pt x="11229998" y="6308734"/>
                </a:lnTo>
                <a:cubicBezTo>
                  <a:pt x="11237301" y="6311729"/>
                  <a:pt x="11239967" y="6313780"/>
                  <a:pt x="11239967" y="6318416"/>
                </a:cubicBezTo>
                <a:cubicBezTo>
                  <a:pt x="11239967" y="6322395"/>
                  <a:pt x="11236521" y="6326292"/>
                  <a:pt x="11228193" y="6326292"/>
                </a:cubicBezTo>
                <a:cubicBezTo>
                  <a:pt x="11218757" y="6326292"/>
                  <a:pt x="11209280" y="6321041"/>
                  <a:pt x="11203578" y="6314231"/>
                </a:cubicBezTo>
                <a:lnTo>
                  <a:pt x="11192296" y="6327072"/>
                </a:lnTo>
                <a:cubicBezTo>
                  <a:pt x="11200173" y="6338354"/>
                  <a:pt x="11213014" y="6343851"/>
                  <a:pt x="11227414" y="6343851"/>
                </a:cubicBezTo>
                <a:cubicBezTo>
                  <a:pt x="11245998" y="6343851"/>
                  <a:pt x="11260439" y="6334949"/>
                  <a:pt x="11260439" y="6316857"/>
                </a:cubicBezTo>
                <a:cubicBezTo>
                  <a:pt x="11260398" y="6304262"/>
                  <a:pt x="11251947" y="6297493"/>
                  <a:pt x="11240542" y="6292816"/>
                </a:cubicBezTo>
                <a:lnTo>
                  <a:pt x="11227906" y="6287606"/>
                </a:lnTo>
                <a:cubicBezTo>
                  <a:pt x="11220562" y="6284570"/>
                  <a:pt x="11217691" y="6281985"/>
                  <a:pt x="11217691" y="6278581"/>
                </a:cubicBezTo>
                <a:cubicBezTo>
                  <a:pt x="11217691" y="6274642"/>
                  <a:pt x="11221342" y="6271237"/>
                  <a:pt x="11227906" y="6271237"/>
                </a:cubicBezTo>
                <a:cubicBezTo>
                  <a:pt x="11235496" y="6271237"/>
                  <a:pt x="11242060" y="6274396"/>
                  <a:pt x="11248337" y="6279606"/>
                </a:cubicBezTo>
                <a:lnTo>
                  <a:pt x="11259085" y="6266765"/>
                </a:lnTo>
                <a:cubicBezTo>
                  <a:pt x="11251208" y="6258109"/>
                  <a:pt x="11241526" y="6253678"/>
                  <a:pt x="11228932" y="6253678"/>
                </a:cubicBezTo>
                <a:close/>
                <a:moveTo>
                  <a:pt x="11118491" y="6253678"/>
                </a:moveTo>
                <a:cubicBezTo>
                  <a:pt x="11101178" y="6253678"/>
                  <a:pt x="11087311" y="6262581"/>
                  <a:pt x="11087311" y="6279114"/>
                </a:cubicBezTo>
                <a:cubicBezTo>
                  <a:pt x="11087311" y="6293267"/>
                  <a:pt x="11096993" y="6299462"/>
                  <a:pt x="11105527" y="6302949"/>
                </a:cubicBezTo>
                <a:lnTo>
                  <a:pt x="11119557" y="6308734"/>
                </a:lnTo>
                <a:cubicBezTo>
                  <a:pt x="11126860" y="6311729"/>
                  <a:pt x="11129526" y="6313780"/>
                  <a:pt x="11129526" y="6318416"/>
                </a:cubicBezTo>
                <a:cubicBezTo>
                  <a:pt x="11129526" y="6322395"/>
                  <a:pt x="11126080" y="6326292"/>
                  <a:pt x="11117752" y="6326292"/>
                </a:cubicBezTo>
                <a:cubicBezTo>
                  <a:pt x="11108316" y="6326292"/>
                  <a:pt x="11098839" y="6321041"/>
                  <a:pt x="11093137" y="6314231"/>
                </a:cubicBezTo>
                <a:lnTo>
                  <a:pt x="11081855" y="6327072"/>
                </a:lnTo>
                <a:cubicBezTo>
                  <a:pt x="11089732" y="6338354"/>
                  <a:pt x="11102573" y="6343851"/>
                  <a:pt x="11116973" y="6343851"/>
                </a:cubicBezTo>
                <a:cubicBezTo>
                  <a:pt x="11135557" y="6343851"/>
                  <a:pt x="11149998" y="6334949"/>
                  <a:pt x="11149998" y="6316857"/>
                </a:cubicBezTo>
                <a:cubicBezTo>
                  <a:pt x="11149957" y="6304262"/>
                  <a:pt x="11141547" y="6297493"/>
                  <a:pt x="11130101" y="6292816"/>
                </a:cubicBezTo>
                <a:lnTo>
                  <a:pt x="11117465" y="6287606"/>
                </a:lnTo>
                <a:cubicBezTo>
                  <a:pt x="11110121" y="6284570"/>
                  <a:pt x="11107250" y="6281985"/>
                  <a:pt x="11107250" y="6278581"/>
                </a:cubicBezTo>
                <a:cubicBezTo>
                  <a:pt x="11107250" y="6274642"/>
                  <a:pt x="11110901" y="6271237"/>
                  <a:pt x="11117465" y="6271237"/>
                </a:cubicBezTo>
                <a:cubicBezTo>
                  <a:pt x="11125055" y="6271237"/>
                  <a:pt x="11131619" y="6274396"/>
                  <a:pt x="11137896" y="6279606"/>
                </a:cubicBezTo>
                <a:lnTo>
                  <a:pt x="11148644" y="6266765"/>
                </a:lnTo>
                <a:cubicBezTo>
                  <a:pt x="11140767" y="6258109"/>
                  <a:pt x="11131085" y="6253678"/>
                  <a:pt x="11118491" y="6253678"/>
                </a:cubicBezTo>
                <a:close/>
                <a:moveTo>
                  <a:pt x="11036482" y="6253678"/>
                </a:moveTo>
                <a:cubicBezTo>
                  <a:pt x="11012358" y="6253678"/>
                  <a:pt x="10991928" y="6272550"/>
                  <a:pt x="10991928" y="6298765"/>
                </a:cubicBezTo>
                <a:cubicBezTo>
                  <a:pt x="10991928" y="6325226"/>
                  <a:pt x="11012112" y="6343851"/>
                  <a:pt x="11038574" y="6343851"/>
                </a:cubicBezTo>
                <a:cubicBezTo>
                  <a:pt x="11046943" y="6343851"/>
                  <a:pt x="11061097" y="6341226"/>
                  <a:pt x="11073158" y="6330477"/>
                </a:cubicBezTo>
                <a:lnTo>
                  <a:pt x="11063476" y="6316324"/>
                </a:lnTo>
                <a:cubicBezTo>
                  <a:pt x="11056912" y="6321821"/>
                  <a:pt x="11047763" y="6325513"/>
                  <a:pt x="11039353" y="6325513"/>
                </a:cubicBezTo>
                <a:cubicBezTo>
                  <a:pt x="11025733" y="6325513"/>
                  <a:pt x="11016051" y="6318457"/>
                  <a:pt x="11012646" y="6305616"/>
                </a:cubicBezTo>
                <a:lnTo>
                  <a:pt x="11074758" y="6305616"/>
                </a:lnTo>
                <a:cubicBezTo>
                  <a:pt x="11075825" y="6302744"/>
                  <a:pt x="11076317" y="6298560"/>
                  <a:pt x="11076317" y="6293308"/>
                </a:cubicBezTo>
                <a:cubicBezTo>
                  <a:pt x="11076317" y="6270991"/>
                  <a:pt x="11060358" y="6253678"/>
                  <a:pt x="11036482" y="6253678"/>
                </a:cubicBezTo>
                <a:close/>
                <a:moveTo>
                  <a:pt x="10948975" y="6253678"/>
                </a:moveTo>
                <a:cubicBezTo>
                  <a:pt x="10938760" y="6253678"/>
                  <a:pt x="10930636" y="6256837"/>
                  <a:pt x="10923539" y="6263893"/>
                </a:cubicBezTo>
                <a:lnTo>
                  <a:pt x="10923539" y="6255524"/>
                </a:lnTo>
                <a:lnTo>
                  <a:pt x="10904134" y="6255524"/>
                </a:lnTo>
                <a:lnTo>
                  <a:pt x="10904134" y="6341718"/>
                </a:lnTo>
                <a:lnTo>
                  <a:pt x="10925098" y="6341718"/>
                </a:lnTo>
                <a:lnTo>
                  <a:pt x="10925098" y="6290355"/>
                </a:lnTo>
                <a:cubicBezTo>
                  <a:pt x="10925098" y="6279606"/>
                  <a:pt x="10932441" y="6272550"/>
                  <a:pt x="10943190" y="6272550"/>
                </a:cubicBezTo>
                <a:cubicBezTo>
                  <a:pt x="10953939" y="6272550"/>
                  <a:pt x="10960503" y="6280427"/>
                  <a:pt x="10960503" y="6290355"/>
                </a:cubicBezTo>
                <a:lnTo>
                  <a:pt x="10960503" y="6341718"/>
                </a:lnTo>
                <a:lnTo>
                  <a:pt x="10981467" y="6341718"/>
                </a:lnTo>
                <a:lnTo>
                  <a:pt x="10981467" y="6288263"/>
                </a:lnTo>
                <a:cubicBezTo>
                  <a:pt x="10981467" y="6268611"/>
                  <a:pt x="10970185" y="6253678"/>
                  <a:pt x="10948975" y="6253678"/>
                </a:cubicBezTo>
                <a:close/>
                <a:moveTo>
                  <a:pt x="10852812" y="6253678"/>
                </a:moveTo>
                <a:cubicBezTo>
                  <a:pt x="10828689" y="6253678"/>
                  <a:pt x="10808258" y="6272550"/>
                  <a:pt x="10808258" y="6298765"/>
                </a:cubicBezTo>
                <a:cubicBezTo>
                  <a:pt x="10808258" y="6325226"/>
                  <a:pt x="10828442" y="6343851"/>
                  <a:pt x="10854904" y="6343851"/>
                </a:cubicBezTo>
                <a:cubicBezTo>
                  <a:pt x="10863273" y="6343851"/>
                  <a:pt x="10877427" y="6341226"/>
                  <a:pt x="10889488" y="6330477"/>
                </a:cubicBezTo>
                <a:lnTo>
                  <a:pt x="10879806" y="6316324"/>
                </a:lnTo>
                <a:cubicBezTo>
                  <a:pt x="10873242" y="6321821"/>
                  <a:pt x="10864093" y="6325513"/>
                  <a:pt x="10855683" y="6325513"/>
                </a:cubicBezTo>
                <a:cubicBezTo>
                  <a:pt x="10842063" y="6325513"/>
                  <a:pt x="10832381" y="6318457"/>
                  <a:pt x="10828976" y="6305616"/>
                </a:cubicBezTo>
                <a:lnTo>
                  <a:pt x="10891088" y="6305616"/>
                </a:lnTo>
                <a:cubicBezTo>
                  <a:pt x="10892155" y="6302744"/>
                  <a:pt x="10892647" y="6298560"/>
                  <a:pt x="10892647" y="6293308"/>
                </a:cubicBezTo>
                <a:cubicBezTo>
                  <a:pt x="10892647" y="6270991"/>
                  <a:pt x="10876647" y="6253678"/>
                  <a:pt x="10852812" y="6253678"/>
                </a:cubicBezTo>
                <a:close/>
                <a:moveTo>
                  <a:pt x="11329935" y="6223812"/>
                </a:moveTo>
                <a:cubicBezTo>
                  <a:pt x="11295105" y="6223812"/>
                  <a:pt x="11268356" y="6250028"/>
                  <a:pt x="11268356" y="6283832"/>
                </a:cubicBezTo>
                <a:cubicBezTo>
                  <a:pt x="11268356" y="6317104"/>
                  <a:pt x="11294284" y="6343852"/>
                  <a:pt x="11329935" y="6343852"/>
                </a:cubicBezTo>
                <a:cubicBezTo>
                  <a:pt x="11351146" y="6343852"/>
                  <a:pt x="11369238" y="6334170"/>
                  <a:pt x="11380232" y="6316325"/>
                </a:cubicBezTo>
                <a:lnTo>
                  <a:pt x="11363986" y="6304550"/>
                </a:lnTo>
                <a:cubicBezTo>
                  <a:pt x="11355617" y="6317145"/>
                  <a:pt x="11345115" y="6324201"/>
                  <a:pt x="11329935" y="6324201"/>
                </a:cubicBezTo>
                <a:cubicBezTo>
                  <a:pt x="11306879" y="6324201"/>
                  <a:pt x="11290387" y="6306396"/>
                  <a:pt x="11290387" y="6283832"/>
                </a:cubicBezTo>
                <a:cubicBezTo>
                  <a:pt x="11290387" y="6262089"/>
                  <a:pt x="11306099" y="6243464"/>
                  <a:pt x="11329935" y="6243464"/>
                </a:cubicBezTo>
                <a:cubicBezTo>
                  <a:pt x="11344335" y="6243464"/>
                  <a:pt x="11354304" y="6249658"/>
                  <a:pt x="11363986" y="6263114"/>
                </a:cubicBezTo>
                <a:lnTo>
                  <a:pt x="11380232" y="6251586"/>
                </a:lnTo>
                <a:cubicBezTo>
                  <a:pt x="11369484" y="6234274"/>
                  <a:pt x="11351925" y="6223812"/>
                  <a:pt x="11329935" y="6223812"/>
                </a:cubicBezTo>
                <a:close/>
                <a:moveTo>
                  <a:pt x="10743807" y="6223812"/>
                </a:moveTo>
                <a:cubicBezTo>
                  <a:pt x="10710002" y="6223812"/>
                  <a:pt x="10681982" y="6248715"/>
                  <a:pt x="10681982" y="6283832"/>
                </a:cubicBezTo>
                <a:cubicBezTo>
                  <a:pt x="10681982" y="6318417"/>
                  <a:pt x="10709510" y="6343852"/>
                  <a:pt x="10743807" y="6343852"/>
                </a:cubicBezTo>
                <a:cubicBezTo>
                  <a:pt x="10765551" y="6343852"/>
                  <a:pt x="10786515" y="6333063"/>
                  <a:pt x="10798330" y="6313166"/>
                </a:cubicBezTo>
                <a:lnTo>
                  <a:pt x="10798330" y="6279402"/>
                </a:lnTo>
                <a:lnTo>
                  <a:pt x="10743274" y="6279402"/>
                </a:lnTo>
                <a:lnTo>
                  <a:pt x="10743274" y="6297986"/>
                </a:lnTo>
                <a:lnTo>
                  <a:pt x="10777038" y="6297986"/>
                </a:lnTo>
                <a:lnTo>
                  <a:pt x="10777038" y="6310253"/>
                </a:lnTo>
                <a:cubicBezTo>
                  <a:pt x="10769735" y="6319402"/>
                  <a:pt x="10756648" y="6324447"/>
                  <a:pt x="10744587" y="6324447"/>
                </a:cubicBezTo>
                <a:cubicBezTo>
                  <a:pt x="10720464" y="6324447"/>
                  <a:pt x="10703767" y="6307955"/>
                  <a:pt x="10703767" y="6283832"/>
                </a:cubicBezTo>
                <a:cubicBezTo>
                  <a:pt x="10703767" y="6261022"/>
                  <a:pt x="10718618" y="6243464"/>
                  <a:pt x="10743274" y="6243464"/>
                </a:cubicBezTo>
                <a:cubicBezTo>
                  <a:pt x="10757428" y="6243464"/>
                  <a:pt x="10766782" y="6249289"/>
                  <a:pt x="10775971" y="6260817"/>
                </a:cubicBezTo>
                <a:lnTo>
                  <a:pt x="10792299" y="6249248"/>
                </a:lnTo>
                <a:cubicBezTo>
                  <a:pt x="10780361" y="6232305"/>
                  <a:pt x="10763335" y="6223812"/>
                  <a:pt x="10743807" y="6223812"/>
                </a:cubicBezTo>
                <a:close/>
                <a:moveTo>
                  <a:pt x="11170922" y="6214376"/>
                </a:moveTo>
                <a:cubicBezTo>
                  <a:pt x="11163045" y="6214376"/>
                  <a:pt x="11157301" y="6220407"/>
                  <a:pt x="11157301" y="6227997"/>
                </a:cubicBezTo>
                <a:cubicBezTo>
                  <a:pt x="11157301" y="6235586"/>
                  <a:pt x="11163332" y="6241084"/>
                  <a:pt x="11170922" y="6241084"/>
                </a:cubicBezTo>
                <a:cubicBezTo>
                  <a:pt x="11178799" y="6241084"/>
                  <a:pt x="11184829" y="6235832"/>
                  <a:pt x="11184829" y="6227997"/>
                </a:cubicBezTo>
                <a:cubicBezTo>
                  <a:pt x="11184829" y="6220161"/>
                  <a:pt x="11178758" y="6214376"/>
                  <a:pt x="11170922" y="6214376"/>
                </a:cubicBezTo>
                <a:close/>
                <a:moveTo>
                  <a:pt x="10539953" y="5978891"/>
                </a:moveTo>
                <a:cubicBezTo>
                  <a:pt x="10484774" y="5978891"/>
                  <a:pt x="10440056" y="6023609"/>
                  <a:pt x="10440056" y="6078747"/>
                </a:cubicBezTo>
                <a:cubicBezTo>
                  <a:pt x="10440056" y="6127075"/>
                  <a:pt x="10474394" y="6167362"/>
                  <a:pt x="10520055" y="6176592"/>
                </a:cubicBezTo>
                <a:lnTo>
                  <a:pt x="10520055" y="6178602"/>
                </a:lnTo>
                <a:lnTo>
                  <a:pt x="10463727" y="6178602"/>
                </a:lnTo>
                <a:cubicBezTo>
                  <a:pt x="10448958" y="6195997"/>
                  <a:pt x="10440056" y="6218520"/>
                  <a:pt x="10440056" y="6243135"/>
                </a:cubicBezTo>
                <a:cubicBezTo>
                  <a:pt x="10440056" y="6298273"/>
                  <a:pt x="10484774" y="6342991"/>
                  <a:pt x="10539953" y="6342991"/>
                </a:cubicBezTo>
                <a:cubicBezTo>
                  <a:pt x="10595131" y="6342991"/>
                  <a:pt x="10639849" y="6298273"/>
                  <a:pt x="10639849" y="6243135"/>
                </a:cubicBezTo>
                <a:cubicBezTo>
                  <a:pt x="10639849" y="6209043"/>
                  <a:pt x="10622741" y="6178930"/>
                  <a:pt x="10596649" y="6160920"/>
                </a:cubicBezTo>
                <a:cubicBezTo>
                  <a:pt x="10612280" y="6150131"/>
                  <a:pt x="10624711" y="6134951"/>
                  <a:pt x="10632136" y="6117188"/>
                </a:cubicBezTo>
                <a:cubicBezTo>
                  <a:pt x="10647234" y="6153208"/>
                  <a:pt x="10682844" y="6178561"/>
                  <a:pt x="10724361" y="6178561"/>
                </a:cubicBezTo>
                <a:cubicBezTo>
                  <a:pt x="10739704" y="6178561"/>
                  <a:pt x="10754228" y="6175115"/>
                  <a:pt x="10767232" y="6168920"/>
                </a:cubicBezTo>
                <a:lnTo>
                  <a:pt x="10767232" y="5988532"/>
                </a:lnTo>
                <a:cubicBezTo>
                  <a:pt x="10754268" y="5982337"/>
                  <a:pt x="10739745" y="5978891"/>
                  <a:pt x="10724402" y="5978891"/>
                </a:cubicBezTo>
                <a:cubicBezTo>
                  <a:pt x="10682885" y="5978891"/>
                  <a:pt x="10647275" y="6004204"/>
                  <a:pt x="10632177" y="6040265"/>
                </a:cubicBezTo>
                <a:cubicBezTo>
                  <a:pt x="10617121" y="6004204"/>
                  <a:pt x="10581511" y="5978891"/>
                  <a:pt x="10539953" y="5978891"/>
                </a:cubicBezTo>
                <a:close/>
                <a:moveTo>
                  <a:pt x="0" y="0"/>
                </a:moveTo>
                <a:lnTo>
                  <a:pt x="11942916" y="0"/>
                </a:lnTo>
                <a:lnTo>
                  <a:pt x="11942916" y="6608917"/>
                </a:lnTo>
                <a:lnTo>
                  <a:pt x="0" y="6608917"/>
                </a:lnTo>
                <a:close/>
              </a:path>
            </a:pathLst>
          </a:custGeom>
          <a:solidFill>
            <a:schemeClr val="bg1">
              <a:lumMod val="85000"/>
            </a:schemeClr>
          </a:solidFill>
        </p:spPr>
        <p:txBody>
          <a:bodyPr wrap="square">
            <a:noAutofit/>
          </a:bodyPr>
          <a:lstStyle>
            <a:lvl1pPr marL="0" indent="0">
              <a:buNone/>
              <a:defRPr/>
            </a:lvl1pPr>
          </a:lstStyle>
          <a:p>
            <a:r>
              <a:rPr lang="en-US"/>
              <a:t>Click icon to add picture</a:t>
            </a:r>
            <a:endParaRPr lang="en-AU" dirty="0"/>
          </a:p>
        </p:txBody>
      </p:sp>
      <p:sp>
        <p:nvSpPr>
          <p:cNvPr id="41" name="Text Placeholder 2">
            <a:extLst>
              <a:ext uri="{FF2B5EF4-FFF2-40B4-BE49-F238E27FC236}">
                <a16:creationId xmlns:a16="http://schemas.microsoft.com/office/drawing/2014/main" id="{4D7CD63A-4EF6-491D-9F73-2714881F80D8}"/>
              </a:ext>
            </a:extLst>
          </p:cNvPr>
          <p:cNvSpPr>
            <a:spLocks noGrp="1"/>
          </p:cNvSpPr>
          <p:nvPr>
            <p:ph type="body" idx="17" hasCustomPrompt="1"/>
          </p:nvPr>
        </p:nvSpPr>
        <p:spPr>
          <a:xfrm>
            <a:off x="766096" y="3421135"/>
            <a:ext cx="4588239" cy="2088906"/>
          </a:xfrm>
          <a:prstGeom prst="rect">
            <a:avLst/>
          </a:prstGeom>
        </p:spPr>
        <p:txBody>
          <a:bodyPr wrap="square" anchor="b">
            <a:spAutoFit/>
          </a:bodyPr>
          <a:lstStyle>
            <a:lvl1pPr marL="0" indent="0" algn="l" defTabSz="914400" rtl="0" eaLnBrk="1" latinLnBrk="0" hangingPunct="1">
              <a:lnSpc>
                <a:spcPct val="90000"/>
              </a:lnSpc>
              <a:buNone/>
              <a:defRPr lang="en-US" sz="14400" kern="1200" dirty="0">
                <a:solidFill>
                  <a:schemeClr val="bg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Q&amp;A</a:t>
            </a:r>
          </a:p>
        </p:txBody>
      </p:sp>
      <p:sp>
        <p:nvSpPr>
          <p:cNvPr id="46" name="Text Placeholder 2">
            <a:extLst>
              <a:ext uri="{FF2B5EF4-FFF2-40B4-BE49-F238E27FC236}">
                <a16:creationId xmlns:a16="http://schemas.microsoft.com/office/drawing/2014/main" id="{D5093F48-6502-4106-AEF6-C4ACC16DF58D}"/>
              </a:ext>
            </a:extLst>
          </p:cNvPr>
          <p:cNvSpPr>
            <a:spLocks noGrp="1"/>
          </p:cNvSpPr>
          <p:nvPr>
            <p:ph type="body" idx="16" hasCustomPrompt="1"/>
          </p:nvPr>
        </p:nvSpPr>
        <p:spPr>
          <a:xfrm>
            <a:off x="766098" y="5087045"/>
            <a:ext cx="4588238" cy="648512"/>
          </a:xfrm>
          <a:prstGeom prst="rect">
            <a:avLst/>
          </a:prstGeom>
        </p:spPr>
        <p:txBody>
          <a:bodyPr wrap="square" anchor="t">
            <a:spAutoFit/>
          </a:bodyPr>
          <a:lstStyle>
            <a:lvl1pPr marL="0" indent="0" algn="l" defTabSz="914400" rtl="0" eaLnBrk="1" latinLnBrk="0" hangingPunct="1">
              <a:lnSpc>
                <a:spcPct val="90000"/>
              </a:lnSpc>
              <a:buNone/>
              <a:defRPr lang="en-US" sz="4000" kern="1200" dirty="0">
                <a:solidFill>
                  <a:schemeClr val="bg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a:t>ask me anything</a:t>
            </a:r>
          </a:p>
        </p:txBody>
      </p:sp>
      <p:sp>
        <p:nvSpPr>
          <p:cNvPr id="6" name="Rectangle 5">
            <a:extLst>
              <a:ext uri="{FF2B5EF4-FFF2-40B4-BE49-F238E27FC236}">
                <a16:creationId xmlns:a16="http://schemas.microsoft.com/office/drawing/2014/main" id="{039792DC-5710-47E1-996A-8B0E10B4839D}"/>
              </a:ext>
            </a:extLst>
          </p:cNvPr>
          <p:cNvSpPr/>
          <p:nvPr userDrawn="1"/>
        </p:nvSpPr>
        <p:spPr>
          <a:xfrm>
            <a:off x="-1582576" y="0"/>
            <a:ext cx="1440000" cy="9023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Q&amp;A Slide with Image Option #2</a:t>
            </a:r>
            <a:br>
              <a:rPr lang="en-AU" sz="1200" b="1" dirty="0">
                <a:solidFill>
                  <a:schemeClr val="bg1"/>
                </a:solidFill>
              </a:rPr>
            </a:br>
            <a:r>
              <a:rPr lang="en-AU" sz="1200" b="1" dirty="0">
                <a:solidFill>
                  <a:schemeClr val="bg1"/>
                </a:solidFill>
              </a:rPr>
              <a:t>White logo</a:t>
            </a:r>
            <a:endParaRPr lang="en-AU" sz="1200" dirty="0">
              <a:solidFill>
                <a:schemeClr val="bg1"/>
              </a:solidFill>
            </a:endParaRPr>
          </a:p>
        </p:txBody>
      </p:sp>
      <p:sp>
        <p:nvSpPr>
          <p:cNvPr id="7" name="Rectangle 6">
            <a:extLst>
              <a:ext uri="{FF2B5EF4-FFF2-40B4-BE49-F238E27FC236}">
                <a16:creationId xmlns:a16="http://schemas.microsoft.com/office/drawing/2014/main" id="{16F42C53-6DE9-4A25-9964-DF005A1E2B1D}"/>
              </a:ext>
            </a:extLst>
          </p:cNvPr>
          <p:cNvSpPr/>
          <p:nvPr userDrawn="1"/>
        </p:nvSpPr>
        <p:spPr>
          <a:xfrm>
            <a:off x="-1582576" y="1072662"/>
            <a:ext cx="1440000" cy="1581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Instructions –  how to replace the image:</a:t>
            </a:r>
          </a:p>
          <a:p>
            <a:endParaRPr lang="en-AU" sz="1200" dirty="0">
              <a:solidFill>
                <a:schemeClr val="bg1"/>
              </a:solidFill>
            </a:endParaRPr>
          </a:p>
          <a:p>
            <a:r>
              <a:rPr lang="en-AU" sz="1200" dirty="0">
                <a:solidFill>
                  <a:schemeClr val="bg1"/>
                </a:solidFill>
              </a:rPr>
              <a:t>Refer back to slide #1 on this template.</a:t>
            </a:r>
          </a:p>
        </p:txBody>
      </p:sp>
      <p:sp>
        <p:nvSpPr>
          <p:cNvPr id="8" name="Footer Placeholder 4">
            <a:extLst>
              <a:ext uri="{FF2B5EF4-FFF2-40B4-BE49-F238E27FC236}">
                <a16:creationId xmlns:a16="http://schemas.microsoft.com/office/drawing/2014/main" id="{B06E42BA-1684-4889-8229-1D142FC652F1}"/>
              </a:ext>
            </a:extLst>
          </p:cNvPr>
          <p:cNvSpPr>
            <a:spLocks noGrp="1"/>
          </p:cNvSpPr>
          <p:nvPr>
            <p:ph type="ftr" sz="quarter" idx="12"/>
          </p:nvPr>
        </p:nvSpPr>
        <p:spPr>
          <a:xfrm>
            <a:off x="738193" y="6318221"/>
            <a:ext cx="1124064" cy="215444"/>
          </a:xfrm>
        </p:spPr>
        <p:txBody>
          <a:bodyPr/>
          <a:lstStyle>
            <a:lvl1pPr>
              <a:defRPr>
                <a:solidFill>
                  <a:schemeClr val="bg1"/>
                </a:solidFill>
              </a:defRPr>
            </a:lvl1pPr>
          </a:lstStyle>
          <a:p>
            <a:r>
              <a:rPr lang="en-AU" dirty="0"/>
              <a:t>©GenesisCare 2021</a:t>
            </a:r>
          </a:p>
        </p:txBody>
      </p:sp>
    </p:spTree>
    <p:extLst>
      <p:ext uri="{BB962C8B-B14F-4D97-AF65-F5344CB8AC3E}">
        <p14:creationId xmlns:p14="http://schemas.microsoft.com/office/powerpoint/2010/main" val="147162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hank You Green Log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7C8B00-F424-4E0D-9641-6ED3DBA1F8A9}"/>
              </a:ext>
            </a:extLst>
          </p:cNvPr>
          <p:cNvSpPr/>
          <p:nvPr userDrawn="1"/>
        </p:nvSpPr>
        <p:spPr>
          <a:xfrm>
            <a:off x="124543" y="124543"/>
            <a:ext cx="11942914" cy="66089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6" name="Picture Placeholder 35">
            <a:extLst>
              <a:ext uri="{FF2B5EF4-FFF2-40B4-BE49-F238E27FC236}">
                <a16:creationId xmlns:a16="http://schemas.microsoft.com/office/drawing/2014/main" id="{A58CCF19-5724-4561-B190-E1751EAFD866}"/>
              </a:ext>
            </a:extLst>
          </p:cNvPr>
          <p:cNvSpPr>
            <a:spLocks noGrp="1"/>
          </p:cNvSpPr>
          <p:nvPr>
            <p:ph type="pic" sz="quarter" idx="13"/>
          </p:nvPr>
        </p:nvSpPr>
        <p:spPr>
          <a:xfrm>
            <a:off x="124543" y="124543"/>
            <a:ext cx="11942916" cy="6608917"/>
          </a:xfrm>
          <a:custGeom>
            <a:avLst/>
            <a:gdLst>
              <a:gd name="connsiteX0" fmla="*/ 11431350 w 11942916"/>
              <a:gd name="connsiteY0" fmla="*/ 6272509 h 6608917"/>
              <a:gd name="connsiteX1" fmla="*/ 11455472 w 11942916"/>
              <a:gd name="connsiteY1" fmla="*/ 6298724 h 6608917"/>
              <a:gd name="connsiteX2" fmla="*/ 11431350 w 11942916"/>
              <a:gd name="connsiteY2" fmla="*/ 6324939 h 6608917"/>
              <a:gd name="connsiteX3" fmla="*/ 11406980 w 11942916"/>
              <a:gd name="connsiteY3" fmla="*/ 6298724 h 6608917"/>
              <a:gd name="connsiteX4" fmla="*/ 11431350 w 11942916"/>
              <a:gd name="connsiteY4" fmla="*/ 6272509 h 6608917"/>
              <a:gd name="connsiteX5" fmla="*/ 11588066 w 11942916"/>
              <a:gd name="connsiteY5" fmla="*/ 6270991 h 6608917"/>
              <a:gd name="connsiteX6" fmla="*/ 11608251 w 11942916"/>
              <a:gd name="connsiteY6" fmla="*/ 6290109 h 6608917"/>
              <a:gd name="connsiteX7" fmla="*/ 11565256 w 11942916"/>
              <a:gd name="connsiteY7" fmla="*/ 6290109 h 6608917"/>
              <a:gd name="connsiteX8" fmla="*/ 11588066 w 11942916"/>
              <a:gd name="connsiteY8" fmla="*/ 6270991 h 6608917"/>
              <a:gd name="connsiteX9" fmla="*/ 11035989 w 11942916"/>
              <a:gd name="connsiteY9" fmla="*/ 6270991 h 6608917"/>
              <a:gd name="connsiteX10" fmla="*/ 11056173 w 11942916"/>
              <a:gd name="connsiteY10" fmla="*/ 6290109 h 6608917"/>
              <a:gd name="connsiteX11" fmla="*/ 11013179 w 11942916"/>
              <a:gd name="connsiteY11" fmla="*/ 6290109 h 6608917"/>
              <a:gd name="connsiteX12" fmla="*/ 11035989 w 11942916"/>
              <a:gd name="connsiteY12" fmla="*/ 6270991 h 6608917"/>
              <a:gd name="connsiteX13" fmla="*/ 10852319 w 11942916"/>
              <a:gd name="connsiteY13" fmla="*/ 6270991 h 6608917"/>
              <a:gd name="connsiteX14" fmla="*/ 10872504 w 11942916"/>
              <a:gd name="connsiteY14" fmla="*/ 6290109 h 6608917"/>
              <a:gd name="connsiteX15" fmla="*/ 10829509 w 11942916"/>
              <a:gd name="connsiteY15" fmla="*/ 6290109 h 6608917"/>
              <a:gd name="connsiteX16" fmla="*/ 10852319 w 11942916"/>
              <a:gd name="connsiteY16" fmla="*/ 6270991 h 6608917"/>
              <a:gd name="connsiteX17" fmla="*/ 11160419 w 11942916"/>
              <a:gd name="connsiteY17" fmla="*/ 6255524 h 6608917"/>
              <a:gd name="connsiteX18" fmla="*/ 11160419 w 11942916"/>
              <a:gd name="connsiteY18" fmla="*/ 6341718 h 6608917"/>
              <a:gd name="connsiteX19" fmla="*/ 11181383 w 11942916"/>
              <a:gd name="connsiteY19" fmla="*/ 6341718 h 6608917"/>
              <a:gd name="connsiteX20" fmla="*/ 11181383 w 11942916"/>
              <a:gd name="connsiteY20" fmla="*/ 6255524 h 6608917"/>
              <a:gd name="connsiteX21" fmla="*/ 11535143 w 11942916"/>
              <a:gd name="connsiteY21" fmla="*/ 6254458 h 6608917"/>
              <a:gd name="connsiteX22" fmla="*/ 11511021 w 11942916"/>
              <a:gd name="connsiteY22" fmla="*/ 6266520 h 6608917"/>
              <a:gd name="connsiteX23" fmla="*/ 11511021 w 11942916"/>
              <a:gd name="connsiteY23" fmla="*/ 6255525 h 6608917"/>
              <a:gd name="connsiteX24" fmla="*/ 11491616 w 11942916"/>
              <a:gd name="connsiteY24" fmla="*/ 6255525 h 6608917"/>
              <a:gd name="connsiteX25" fmla="*/ 11491616 w 11942916"/>
              <a:gd name="connsiteY25" fmla="*/ 6341719 h 6608917"/>
              <a:gd name="connsiteX26" fmla="*/ 11512580 w 11942916"/>
              <a:gd name="connsiteY26" fmla="*/ 6341719 h 6608917"/>
              <a:gd name="connsiteX27" fmla="*/ 11512580 w 11942916"/>
              <a:gd name="connsiteY27" fmla="*/ 6298765 h 6608917"/>
              <a:gd name="connsiteX28" fmla="*/ 11542733 w 11942916"/>
              <a:gd name="connsiteY28" fmla="*/ 6275176 h 6608917"/>
              <a:gd name="connsiteX29" fmla="*/ 11542733 w 11942916"/>
              <a:gd name="connsiteY29" fmla="*/ 6255525 h 6608917"/>
              <a:gd name="connsiteX30" fmla="*/ 11535143 w 11942916"/>
              <a:gd name="connsiteY30" fmla="*/ 6254458 h 6608917"/>
              <a:gd name="connsiteX31" fmla="*/ 11588559 w 11942916"/>
              <a:gd name="connsiteY31" fmla="*/ 6253719 h 6608917"/>
              <a:gd name="connsiteX32" fmla="*/ 11544005 w 11942916"/>
              <a:gd name="connsiteY32" fmla="*/ 6298806 h 6608917"/>
              <a:gd name="connsiteX33" fmla="*/ 11590651 w 11942916"/>
              <a:gd name="connsiteY33" fmla="*/ 6343893 h 6608917"/>
              <a:gd name="connsiteX34" fmla="*/ 11625235 w 11942916"/>
              <a:gd name="connsiteY34" fmla="*/ 6330518 h 6608917"/>
              <a:gd name="connsiteX35" fmla="*/ 11615553 w 11942916"/>
              <a:gd name="connsiteY35" fmla="*/ 6316365 h 6608917"/>
              <a:gd name="connsiteX36" fmla="*/ 11591430 w 11942916"/>
              <a:gd name="connsiteY36" fmla="*/ 6325554 h 6608917"/>
              <a:gd name="connsiteX37" fmla="*/ 11564723 w 11942916"/>
              <a:gd name="connsiteY37" fmla="*/ 6305657 h 6608917"/>
              <a:gd name="connsiteX38" fmla="*/ 11626835 w 11942916"/>
              <a:gd name="connsiteY38" fmla="*/ 6305657 h 6608917"/>
              <a:gd name="connsiteX39" fmla="*/ 11628394 w 11942916"/>
              <a:gd name="connsiteY39" fmla="*/ 6293267 h 6608917"/>
              <a:gd name="connsiteX40" fmla="*/ 11588559 w 11942916"/>
              <a:gd name="connsiteY40" fmla="*/ 6253719 h 6608917"/>
              <a:gd name="connsiteX41" fmla="*/ 11427657 w 11942916"/>
              <a:gd name="connsiteY41" fmla="*/ 6253719 h 6608917"/>
              <a:gd name="connsiteX42" fmla="*/ 11385483 w 11942916"/>
              <a:gd name="connsiteY42" fmla="*/ 6298806 h 6608917"/>
              <a:gd name="connsiteX43" fmla="*/ 11427411 w 11942916"/>
              <a:gd name="connsiteY43" fmla="*/ 6343893 h 6608917"/>
              <a:gd name="connsiteX44" fmla="*/ 11456744 w 11942916"/>
              <a:gd name="connsiteY44" fmla="*/ 6330272 h 6608917"/>
              <a:gd name="connsiteX45" fmla="*/ 11456744 w 11942916"/>
              <a:gd name="connsiteY45" fmla="*/ 6341800 h 6608917"/>
              <a:gd name="connsiteX46" fmla="*/ 11476149 w 11942916"/>
              <a:gd name="connsiteY46" fmla="*/ 6341800 h 6608917"/>
              <a:gd name="connsiteX47" fmla="*/ 11476149 w 11942916"/>
              <a:gd name="connsiteY47" fmla="*/ 6255524 h 6608917"/>
              <a:gd name="connsiteX48" fmla="*/ 11454652 w 11942916"/>
              <a:gd name="connsiteY48" fmla="*/ 6255524 h 6608917"/>
              <a:gd name="connsiteX49" fmla="*/ 11454652 w 11942916"/>
              <a:gd name="connsiteY49" fmla="*/ 6264181 h 6608917"/>
              <a:gd name="connsiteX50" fmla="*/ 11427657 w 11942916"/>
              <a:gd name="connsiteY50" fmla="*/ 6253719 h 6608917"/>
              <a:gd name="connsiteX51" fmla="*/ 11228932 w 11942916"/>
              <a:gd name="connsiteY51" fmla="*/ 6253678 h 6608917"/>
              <a:gd name="connsiteX52" fmla="*/ 11197752 w 11942916"/>
              <a:gd name="connsiteY52" fmla="*/ 6279114 h 6608917"/>
              <a:gd name="connsiteX53" fmla="*/ 11215968 w 11942916"/>
              <a:gd name="connsiteY53" fmla="*/ 6302949 h 6608917"/>
              <a:gd name="connsiteX54" fmla="*/ 11229998 w 11942916"/>
              <a:gd name="connsiteY54" fmla="*/ 6308734 h 6608917"/>
              <a:gd name="connsiteX55" fmla="*/ 11239967 w 11942916"/>
              <a:gd name="connsiteY55" fmla="*/ 6318416 h 6608917"/>
              <a:gd name="connsiteX56" fmla="*/ 11228193 w 11942916"/>
              <a:gd name="connsiteY56" fmla="*/ 6326292 h 6608917"/>
              <a:gd name="connsiteX57" fmla="*/ 11203578 w 11942916"/>
              <a:gd name="connsiteY57" fmla="*/ 6314231 h 6608917"/>
              <a:gd name="connsiteX58" fmla="*/ 11192296 w 11942916"/>
              <a:gd name="connsiteY58" fmla="*/ 6327072 h 6608917"/>
              <a:gd name="connsiteX59" fmla="*/ 11227414 w 11942916"/>
              <a:gd name="connsiteY59" fmla="*/ 6343851 h 6608917"/>
              <a:gd name="connsiteX60" fmla="*/ 11260439 w 11942916"/>
              <a:gd name="connsiteY60" fmla="*/ 6316857 h 6608917"/>
              <a:gd name="connsiteX61" fmla="*/ 11240542 w 11942916"/>
              <a:gd name="connsiteY61" fmla="*/ 6292816 h 6608917"/>
              <a:gd name="connsiteX62" fmla="*/ 11227906 w 11942916"/>
              <a:gd name="connsiteY62" fmla="*/ 6287606 h 6608917"/>
              <a:gd name="connsiteX63" fmla="*/ 11217691 w 11942916"/>
              <a:gd name="connsiteY63" fmla="*/ 6278581 h 6608917"/>
              <a:gd name="connsiteX64" fmla="*/ 11227906 w 11942916"/>
              <a:gd name="connsiteY64" fmla="*/ 6271237 h 6608917"/>
              <a:gd name="connsiteX65" fmla="*/ 11248337 w 11942916"/>
              <a:gd name="connsiteY65" fmla="*/ 6279606 h 6608917"/>
              <a:gd name="connsiteX66" fmla="*/ 11259085 w 11942916"/>
              <a:gd name="connsiteY66" fmla="*/ 6266765 h 6608917"/>
              <a:gd name="connsiteX67" fmla="*/ 11228932 w 11942916"/>
              <a:gd name="connsiteY67" fmla="*/ 6253678 h 6608917"/>
              <a:gd name="connsiteX68" fmla="*/ 11118491 w 11942916"/>
              <a:gd name="connsiteY68" fmla="*/ 6253678 h 6608917"/>
              <a:gd name="connsiteX69" fmla="*/ 11087311 w 11942916"/>
              <a:gd name="connsiteY69" fmla="*/ 6279114 h 6608917"/>
              <a:gd name="connsiteX70" fmla="*/ 11105527 w 11942916"/>
              <a:gd name="connsiteY70" fmla="*/ 6302949 h 6608917"/>
              <a:gd name="connsiteX71" fmla="*/ 11119557 w 11942916"/>
              <a:gd name="connsiteY71" fmla="*/ 6308734 h 6608917"/>
              <a:gd name="connsiteX72" fmla="*/ 11129526 w 11942916"/>
              <a:gd name="connsiteY72" fmla="*/ 6318416 h 6608917"/>
              <a:gd name="connsiteX73" fmla="*/ 11117752 w 11942916"/>
              <a:gd name="connsiteY73" fmla="*/ 6326292 h 6608917"/>
              <a:gd name="connsiteX74" fmla="*/ 11093137 w 11942916"/>
              <a:gd name="connsiteY74" fmla="*/ 6314231 h 6608917"/>
              <a:gd name="connsiteX75" fmla="*/ 11081855 w 11942916"/>
              <a:gd name="connsiteY75" fmla="*/ 6327072 h 6608917"/>
              <a:gd name="connsiteX76" fmla="*/ 11116973 w 11942916"/>
              <a:gd name="connsiteY76" fmla="*/ 6343851 h 6608917"/>
              <a:gd name="connsiteX77" fmla="*/ 11149998 w 11942916"/>
              <a:gd name="connsiteY77" fmla="*/ 6316857 h 6608917"/>
              <a:gd name="connsiteX78" fmla="*/ 11130101 w 11942916"/>
              <a:gd name="connsiteY78" fmla="*/ 6292816 h 6608917"/>
              <a:gd name="connsiteX79" fmla="*/ 11117465 w 11942916"/>
              <a:gd name="connsiteY79" fmla="*/ 6287606 h 6608917"/>
              <a:gd name="connsiteX80" fmla="*/ 11107250 w 11942916"/>
              <a:gd name="connsiteY80" fmla="*/ 6278581 h 6608917"/>
              <a:gd name="connsiteX81" fmla="*/ 11117465 w 11942916"/>
              <a:gd name="connsiteY81" fmla="*/ 6271237 h 6608917"/>
              <a:gd name="connsiteX82" fmla="*/ 11137896 w 11942916"/>
              <a:gd name="connsiteY82" fmla="*/ 6279606 h 6608917"/>
              <a:gd name="connsiteX83" fmla="*/ 11148644 w 11942916"/>
              <a:gd name="connsiteY83" fmla="*/ 6266765 h 6608917"/>
              <a:gd name="connsiteX84" fmla="*/ 11118491 w 11942916"/>
              <a:gd name="connsiteY84" fmla="*/ 6253678 h 6608917"/>
              <a:gd name="connsiteX85" fmla="*/ 11036482 w 11942916"/>
              <a:gd name="connsiteY85" fmla="*/ 6253678 h 6608917"/>
              <a:gd name="connsiteX86" fmla="*/ 10991928 w 11942916"/>
              <a:gd name="connsiteY86" fmla="*/ 6298765 h 6608917"/>
              <a:gd name="connsiteX87" fmla="*/ 11038574 w 11942916"/>
              <a:gd name="connsiteY87" fmla="*/ 6343851 h 6608917"/>
              <a:gd name="connsiteX88" fmla="*/ 11073158 w 11942916"/>
              <a:gd name="connsiteY88" fmla="*/ 6330477 h 6608917"/>
              <a:gd name="connsiteX89" fmla="*/ 11063476 w 11942916"/>
              <a:gd name="connsiteY89" fmla="*/ 6316324 h 6608917"/>
              <a:gd name="connsiteX90" fmla="*/ 11039353 w 11942916"/>
              <a:gd name="connsiteY90" fmla="*/ 6325513 h 6608917"/>
              <a:gd name="connsiteX91" fmla="*/ 11012646 w 11942916"/>
              <a:gd name="connsiteY91" fmla="*/ 6305616 h 6608917"/>
              <a:gd name="connsiteX92" fmla="*/ 11074758 w 11942916"/>
              <a:gd name="connsiteY92" fmla="*/ 6305616 h 6608917"/>
              <a:gd name="connsiteX93" fmla="*/ 11076317 w 11942916"/>
              <a:gd name="connsiteY93" fmla="*/ 6293308 h 6608917"/>
              <a:gd name="connsiteX94" fmla="*/ 11036482 w 11942916"/>
              <a:gd name="connsiteY94" fmla="*/ 6253678 h 6608917"/>
              <a:gd name="connsiteX95" fmla="*/ 10948975 w 11942916"/>
              <a:gd name="connsiteY95" fmla="*/ 6253678 h 6608917"/>
              <a:gd name="connsiteX96" fmla="*/ 10923539 w 11942916"/>
              <a:gd name="connsiteY96" fmla="*/ 6263893 h 6608917"/>
              <a:gd name="connsiteX97" fmla="*/ 10923539 w 11942916"/>
              <a:gd name="connsiteY97" fmla="*/ 6255524 h 6608917"/>
              <a:gd name="connsiteX98" fmla="*/ 10904134 w 11942916"/>
              <a:gd name="connsiteY98" fmla="*/ 6255524 h 6608917"/>
              <a:gd name="connsiteX99" fmla="*/ 10904134 w 11942916"/>
              <a:gd name="connsiteY99" fmla="*/ 6341718 h 6608917"/>
              <a:gd name="connsiteX100" fmla="*/ 10925098 w 11942916"/>
              <a:gd name="connsiteY100" fmla="*/ 6341718 h 6608917"/>
              <a:gd name="connsiteX101" fmla="*/ 10925098 w 11942916"/>
              <a:gd name="connsiteY101" fmla="*/ 6290355 h 6608917"/>
              <a:gd name="connsiteX102" fmla="*/ 10943190 w 11942916"/>
              <a:gd name="connsiteY102" fmla="*/ 6272550 h 6608917"/>
              <a:gd name="connsiteX103" fmla="*/ 10960503 w 11942916"/>
              <a:gd name="connsiteY103" fmla="*/ 6290355 h 6608917"/>
              <a:gd name="connsiteX104" fmla="*/ 10960503 w 11942916"/>
              <a:gd name="connsiteY104" fmla="*/ 6341718 h 6608917"/>
              <a:gd name="connsiteX105" fmla="*/ 10981467 w 11942916"/>
              <a:gd name="connsiteY105" fmla="*/ 6341718 h 6608917"/>
              <a:gd name="connsiteX106" fmla="*/ 10981467 w 11942916"/>
              <a:gd name="connsiteY106" fmla="*/ 6288263 h 6608917"/>
              <a:gd name="connsiteX107" fmla="*/ 10948975 w 11942916"/>
              <a:gd name="connsiteY107" fmla="*/ 6253678 h 6608917"/>
              <a:gd name="connsiteX108" fmla="*/ 10852812 w 11942916"/>
              <a:gd name="connsiteY108" fmla="*/ 6253678 h 6608917"/>
              <a:gd name="connsiteX109" fmla="*/ 10808258 w 11942916"/>
              <a:gd name="connsiteY109" fmla="*/ 6298765 h 6608917"/>
              <a:gd name="connsiteX110" fmla="*/ 10854904 w 11942916"/>
              <a:gd name="connsiteY110" fmla="*/ 6343851 h 6608917"/>
              <a:gd name="connsiteX111" fmla="*/ 10889488 w 11942916"/>
              <a:gd name="connsiteY111" fmla="*/ 6330477 h 6608917"/>
              <a:gd name="connsiteX112" fmla="*/ 10879806 w 11942916"/>
              <a:gd name="connsiteY112" fmla="*/ 6316324 h 6608917"/>
              <a:gd name="connsiteX113" fmla="*/ 10855683 w 11942916"/>
              <a:gd name="connsiteY113" fmla="*/ 6325513 h 6608917"/>
              <a:gd name="connsiteX114" fmla="*/ 10828976 w 11942916"/>
              <a:gd name="connsiteY114" fmla="*/ 6305616 h 6608917"/>
              <a:gd name="connsiteX115" fmla="*/ 10891088 w 11942916"/>
              <a:gd name="connsiteY115" fmla="*/ 6305616 h 6608917"/>
              <a:gd name="connsiteX116" fmla="*/ 10892647 w 11942916"/>
              <a:gd name="connsiteY116" fmla="*/ 6293308 h 6608917"/>
              <a:gd name="connsiteX117" fmla="*/ 10852812 w 11942916"/>
              <a:gd name="connsiteY117" fmla="*/ 6253678 h 6608917"/>
              <a:gd name="connsiteX118" fmla="*/ 11329935 w 11942916"/>
              <a:gd name="connsiteY118" fmla="*/ 6223812 h 6608917"/>
              <a:gd name="connsiteX119" fmla="*/ 11268356 w 11942916"/>
              <a:gd name="connsiteY119" fmla="*/ 6283832 h 6608917"/>
              <a:gd name="connsiteX120" fmla="*/ 11329935 w 11942916"/>
              <a:gd name="connsiteY120" fmla="*/ 6343852 h 6608917"/>
              <a:gd name="connsiteX121" fmla="*/ 11380232 w 11942916"/>
              <a:gd name="connsiteY121" fmla="*/ 6316325 h 6608917"/>
              <a:gd name="connsiteX122" fmla="*/ 11363986 w 11942916"/>
              <a:gd name="connsiteY122" fmla="*/ 6304550 h 6608917"/>
              <a:gd name="connsiteX123" fmla="*/ 11329935 w 11942916"/>
              <a:gd name="connsiteY123" fmla="*/ 6324201 h 6608917"/>
              <a:gd name="connsiteX124" fmla="*/ 11290387 w 11942916"/>
              <a:gd name="connsiteY124" fmla="*/ 6283832 h 6608917"/>
              <a:gd name="connsiteX125" fmla="*/ 11329935 w 11942916"/>
              <a:gd name="connsiteY125" fmla="*/ 6243464 h 6608917"/>
              <a:gd name="connsiteX126" fmla="*/ 11363986 w 11942916"/>
              <a:gd name="connsiteY126" fmla="*/ 6263114 h 6608917"/>
              <a:gd name="connsiteX127" fmla="*/ 11380232 w 11942916"/>
              <a:gd name="connsiteY127" fmla="*/ 6251586 h 6608917"/>
              <a:gd name="connsiteX128" fmla="*/ 11329935 w 11942916"/>
              <a:gd name="connsiteY128" fmla="*/ 6223812 h 6608917"/>
              <a:gd name="connsiteX129" fmla="*/ 10743807 w 11942916"/>
              <a:gd name="connsiteY129" fmla="*/ 6223812 h 6608917"/>
              <a:gd name="connsiteX130" fmla="*/ 10681982 w 11942916"/>
              <a:gd name="connsiteY130" fmla="*/ 6283832 h 6608917"/>
              <a:gd name="connsiteX131" fmla="*/ 10743807 w 11942916"/>
              <a:gd name="connsiteY131" fmla="*/ 6343852 h 6608917"/>
              <a:gd name="connsiteX132" fmla="*/ 10798330 w 11942916"/>
              <a:gd name="connsiteY132" fmla="*/ 6313166 h 6608917"/>
              <a:gd name="connsiteX133" fmla="*/ 10798330 w 11942916"/>
              <a:gd name="connsiteY133" fmla="*/ 6279402 h 6608917"/>
              <a:gd name="connsiteX134" fmla="*/ 10743274 w 11942916"/>
              <a:gd name="connsiteY134" fmla="*/ 6279402 h 6608917"/>
              <a:gd name="connsiteX135" fmla="*/ 10743274 w 11942916"/>
              <a:gd name="connsiteY135" fmla="*/ 6297986 h 6608917"/>
              <a:gd name="connsiteX136" fmla="*/ 10777038 w 11942916"/>
              <a:gd name="connsiteY136" fmla="*/ 6297986 h 6608917"/>
              <a:gd name="connsiteX137" fmla="*/ 10777038 w 11942916"/>
              <a:gd name="connsiteY137" fmla="*/ 6310253 h 6608917"/>
              <a:gd name="connsiteX138" fmla="*/ 10744587 w 11942916"/>
              <a:gd name="connsiteY138" fmla="*/ 6324447 h 6608917"/>
              <a:gd name="connsiteX139" fmla="*/ 10703767 w 11942916"/>
              <a:gd name="connsiteY139" fmla="*/ 6283832 h 6608917"/>
              <a:gd name="connsiteX140" fmla="*/ 10743274 w 11942916"/>
              <a:gd name="connsiteY140" fmla="*/ 6243464 h 6608917"/>
              <a:gd name="connsiteX141" fmla="*/ 10775971 w 11942916"/>
              <a:gd name="connsiteY141" fmla="*/ 6260817 h 6608917"/>
              <a:gd name="connsiteX142" fmla="*/ 10792299 w 11942916"/>
              <a:gd name="connsiteY142" fmla="*/ 6249248 h 6608917"/>
              <a:gd name="connsiteX143" fmla="*/ 10743807 w 11942916"/>
              <a:gd name="connsiteY143" fmla="*/ 6223812 h 6608917"/>
              <a:gd name="connsiteX144" fmla="*/ 11170922 w 11942916"/>
              <a:gd name="connsiteY144" fmla="*/ 6214376 h 6608917"/>
              <a:gd name="connsiteX145" fmla="*/ 11157301 w 11942916"/>
              <a:gd name="connsiteY145" fmla="*/ 6227997 h 6608917"/>
              <a:gd name="connsiteX146" fmla="*/ 11170922 w 11942916"/>
              <a:gd name="connsiteY146" fmla="*/ 6241084 h 6608917"/>
              <a:gd name="connsiteX147" fmla="*/ 11184829 w 11942916"/>
              <a:gd name="connsiteY147" fmla="*/ 6227997 h 6608917"/>
              <a:gd name="connsiteX148" fmla="*/ 11170922 w 11942916"/>
              <a:gd name="connsiteY148" fmla="*/ 6214376 h 6608917"/>
              <a:gd name="connsiteX149" fmla="*/ 10539953 w 11942916"/>
              <a:gd name="connsiteY149" fmla="*/ 5978891 h 6608917"/>
              <a:gd name="connsiteX150" fmla="*/ 10440056 w 11942916"/>
              <a:gd name="connsiteY150" fmla="*/ 6078747 h 6608917"/>
              <a:gd name="connsiteX151" fmla="*/ 10520055 w 11942916"/>
              <a:gd name="connsiteY151" fmla="*/ 6176592 h 6608917"/>
              <a:gd name="connsiteX152" fmla="*/ 10520055 w 11942916"/>
              <a:gd name="connsiteY152" fmla="*/ 6178602 h 6608917"/>
              <a:gd name="connsiteX153" fmla="*/ 10463727 w 11942916"/>
              <a:gd name="connsiteY153" fmla="*/ 6178602 h 6608917"/>
              <a:gd name="connsiteX154" fmla="*/ 10440056 w 11942916"/>
              <a:gd name="connsiteY154" fmla="*/ 6243135 h 6608917"/>
              <a:gd name="connsiteX155" fmla="*/ 10539953 w 11942916"/>
              <a:gd name="connsiteY155" fmla="*/ 6342991 h 6608917"/>
              <a:gd name="connsiteX156" fmla="*/ 10639849 w 11942916"/>
              <a:gd name="connsiteY156" fmla="*/ 6243135 h 6608917"/>
              <a:gd name="connsiteX157" fmla="*/ 10596649 w 11942916"/>
              <a:gd name="connsiteY157" fmla="*/ 6160920 h 6608917"/>
              <a:gd name="connsiteX158" fmla="*/ 10632136 w 11942916"/>
              <a:gd name="connsiteY158" fmla="*/ 6117188 h 6608917"/>
              <a:gd name="connsiteX159" fmla="*/ 10724361 w 11942916"/>
              <a:gd name="connsiteY159" fmla="*/ 6178561 h 6608917"/>
              <a:gd name="connsiteX160" fmla="*/ 10767232 w 11942916"/>
              <a:gd name="connsiteY160" fmla="*/ 6168920 h 6608917"/>
              <a:gd name="connsiteX161" fmla="*/ 10767232 w 11942916"/>
              <a:gd name="connsiteY161" fmla="*/ 5988532 h 6608917"/>
              <a:gd name="connsiteX162" fmla="*/ 10724402 w 11942916"/>
              <a:gd name="connsiteY162" fmla="*/ 5978891 h 6608917"/>
              <a:gd name="connsiteX163" fmla="*/ 10632177 w 11942916"/>
              <a:gd name="connsiteY163" fmla="*/ 6040265 h 6608917"/>
              <a:gd name="connsiteX164" fmla="*/ 10539953 w 11942916"/>
              <a:gd name="connsiteY164" fmla="*/ 5978891 h 6608917"/>
              <a:gd name="connsiteX165" fmla="*/ 0 w 11942916"/>
              <a:gd name="connsiteY165" fmla="*/ 0 h 6608917"/>
              <a:gd name="connsiteX166" fmla="*/ 11942916 w 11942916"/>
              <a:gd name="connsiteY166" fmla="*/ 0 h 6608917"/>
              <a:gd name="connsiteX167" fmla="*/ 11942916 w 11942916"/>
              <a:gd name="connsiteY167" fmla="*/ 6608917 h 6608917"/>
              <a:gd name="connsiteX168" fmla="*/ 0 w 11942916"/>
              <a:gd name="connsiteY168" fmla="*/ 6608917 h 6608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1942916" h="6608917">
                <a:moveTo>
                  <a:pt x="11431350" y="6272509"/>
                </a:moveTo>
                <a:cubicBezTo>
                  <a:pt x="11445832" y="6272509"/>
                  <a:pt x="11455472" y="6283955"/>
                  <a:pt x="11455472" y="6298724"/>
                </a:cubicBezTo>
                <a:cubicBezTo>
                  <a:pt x="11455431" y="6313739"/>
                  <a:pt x="11446077" y="6324939"/>
                  <a:pt x="11431350" y="6324939"/>
                </a:cubicBezTo>
                <a:cubicBezTo>
                  <a:pt x="11417729" y="6324939"/>
                  <a:pt x="11406980" y="6314477"/>
                  <a:pt x="11406980" y="6298724"/>
                </a:cubicBezTo>
                <a:cubicBezTo>
                  <a:pt x="11406980" y="6283257"/>
                  <a:pt x="11417196" y="6272509"/>
                  <a:pt x="11431350" y="6272509"/>
                </a:cubicBezTo>
                <a:close/>
                <a:moveTo>
                  <a:pt x="11588066" y="6270991"/>
                </a:moveTo>
                <a:cubicBezTo>
                  <a:pt x="11598815" y="6270991"/>
                  <a:pt x="11607717" y="6277801"/>
                  <a:pt x="11608251" y="6290109"/>
                </a:cubicBezTo>
                <a:lnTo>
                  <a:pt x="11565256" y="6290109"/>
                </a:lnTo>
                <a:cubicBezTo>
                  <a:pt x="11567882" y="6278581"/>
                  <a:pt x="11576538" y="6270991"/>
                  <a:pt x="11588066" y="6270991"/>
                </a:cubicBezTo>
                <a:close/>
                <a:moveTo>
                  <a:pt x="11035989" y="6270991"/>
                </a:moveTo>
                <a:cubicBezTo>
                  <a:pt x="11046738" y="6270991"/>
                  <a:pt x="11055640" y="6277801"/>
                  <a:pt x="11056173" y="6290109"/>
                </a:cubicBezTo>
                <a:lnTo>
                  <a:pt x="11013179" y="6290109"/>
                </a:lnTo>
                <a:cubicBezTo>
                  <a:pt x="11015805" y="6278581"/>
                  <a:pt x="11024461" y="6270991"/>
                  <a:pt x="11035989" y="6270991"/>
                </a:cubicBezTo>
                <a:close/>
                <a:moveTo>
                  <a:pt x="10852319" y="6270991"/>
                </a:moveTo>
                <a:cubicBezTo>
                  <a:pt x="10863068" y="6270991"/>
                  <a:pt x="10871970" y="6277801"/>
                  <a:pt x="10872504" y="6290109"/>
                </a:cubicBezTo>
                <a:lnTo>
                  <a:pt x="10829509" y="6290109"/>
                </a:lnTo>
                <a:cubicBezTo>
                  <a:pt x="10832135" y="6278581"/>
                  <a:pt x="10840791" y="6270991"/>
                  <a:pt x="10852319" y="6270991"/>
                </a:cubicBezTo>
                <a:close/>
                <a:moveTo>
                  <a:pt x="11160419" y="6255524"/>
                </a:moveTo>
                <a:lnTo>
                  <a:pt x="11160419" y="6341718"/>
                </a:lnTo>
                <a:lnTo>
                  <a:pt x="11181383" y="6341718"/>
                </a:lnTo>
                <a:lnTo>
                  <a:pt x="11181383" y="6255524"/>
                </a:lnTo>
                <a:close/>
                <a:moveTo>
                  <a:pt x="11535143" y="6254458"/>
                </a:moveTo>
                <a:cubicBezTo>
                  <a:pt x="11525421" y="6254458"/>
                  <a:pt x="11516764" y="6258684"/>
                  <a:pt x="11511021" y="6266520"/>
                </a:cubicBezTo>
                <a:lnTo>
                  <a:pt x="11511021" y="6255525"/>
                </a:lnTo>
                <a:lnTo>
                  <a:pt x="11491616" y="6255525"/>
                </a:lnTo>
                <a:lnTo>
                  <a:pt x="11491616" y="6341719"/>
                </a:lnTo>
                <a:lnTo>
                  <a:pt x="11512580" y="6341719"/>
                </a:lnTo>
                <a:lnTo>
                  <a:pt x="11512580" y="6298765"/>
                </a:lnTo>
                <a:cubicBezTo>
                  <a:pt x="11512580" y="6280796"/>
                  <a:pt x="11525174" y="6272304"/>
                  <a:pt x="11542733" y="6275176"/>
                </a:cubicBezTo>
                <a:lnTo>
                  <a:pt x="11542733" y="6255525"/>
                </a:lnTo>
                <a:cubicBezTo>
                  <a:pt x="11540641" y="6254991"/>
                  <a:pt x="11538015" y="6254458"/>
                  <a:pt x="11535143" y="6254458"/>
                </a:cubicBezTo>
                <a:close/>
                <a:moveTo>
                  <a:pt x="11588559" y="6253719"/>
                </a:moveTo>
                <a:cubicBezTo>
                  <a:pt x="11564436" y="6253719"/>
                  <a:pt x="11544005" y="6272591"/>
                  <a:pt x="11544005" y="6298806"/>
                </a:cubicBezTo>
                <a:cubicBezTo>
                  <a:pt x="11544005" y="6325267"/>
                  <a:pt x="11564189" y="6343893"/>
                  <a:pt x="11590651" y="6343893"/>
                </a:cubicBezTo>
                <a:cubicBezTo>
                  <a:pt x="11599020" y="6343893"/>
                  <a:pt x="11613174" y="6341267"/>
                  <a:pt x="11625235" y="6330518"/>
                </a:cubicBezTo>
                <a:lnTo>
                  <a:pt x="11615553" y="6316365"/>
                </a:lnTo>
                <a:cubicBezTo>
                  <a:pt x="11608989" y="6321862"/>
                  <a:pt x="11599840" y="6325554"/>
                  <a:pt x="11591430" y="6325554"/>
                </a:cubicBezTo>
                <a:cubicBezTo>
                  <a:pt x="11577810" y="6325554"/>
                  <a:pt x="11568128" y="6318498"/>
                  <a:pt x="11564723" y="6305657"/>
                </a:cubicBezTo>
                <a:lnTo>
                  <a:pt x="11626835" y="6305657"/>
                </a:lnTo>
                <a:cubicBezTo>
                  <a:pt x="11627861" y="6302703"/>
                  <a:pt x="11628394" y="6298478"/>
                  <a:pt x="11628394" y="6293267"/>
                </a:cubicBezTo>
                <a:cubicBezTo>
                  <a:pt x="11628394" y="6270991"/>
                  <a:pt x="11612394" y="6253719"/>
                  <a:pt x="11588559" y="6253719"/>
                </a:cubicBezTo>
                <a:close/>
                <a:moveTo>
                  <a:pt x="11427657" y="6253719"/>
                </a:moveTo>
                <a:cubicBezTo>
                  <a:pt x="11402755" y="6253719"/>
                  <a:pt x="11385483" y="6273904"/>
                  <a:pt x="11385483" y="6298806"/>
                </a:cubicBezTo>
                <a:cubicBezTo>
                  <a:pt x="11385483" y="6323421"/>
                  <a:pt x="11401729" y="6343893"/>
                  <a:pt x="11427411" y="6343893"/>
                </a:cubicBezTo>
                <a:cubicBezTo>
                  <a:pt x="11440252" y="6343893"/>
                  <a:pt x="11449442" y="6340241"/>
                  <a:pt x="11456744" y="6330272"/>
                </a:cubicBezTo>
                <a:lnTo>
                  <a:pt x="11456744" y="6341800"/>
                </a:lnTo>
                <a:lnTo>
                  <a:pt x="11476149" y="6341800"/>
                </a:lnTo>
                <a:lnTo>
                  <a:pt x="11476149" y="6255524"/>
                </a:lnTo>
                <a:lnTo>
                  <a:pt x="11454652" y="6255524"/>
                </a:lnTo>
                <a:lnTo>
                  <a:pt x="11454652" y="6264181"/>
                </a:lnTo>
                <a:cubicBezTo>
                  <a:pt x="11447308" y="6256837"/>
                  <a:pt x="11438406" y="6253719"/>
                  <a:pt x="11427657" y="6253719"/>
                </a:cubicBezTo>
                <a:close/>
                <a:moveTo>
                  <a:pt x="11228932" y="6253678"/>
                </a:moveTo>
                <a:cubicBezTo>
                  <a:pt x="11211619" y="6253678"/>
                  <a:pt x="11197752" y="6262581"/>
                  <a:pt x="11197752" y="6279114"/>
                </a:cubicBezTo>
                <a:cubicBezTo>
                  <a:pt x="11197752" y="6293267"/>
                  <a:pt x="11207434" y="6299462"/>
                  <a:pt x="11215968" y="6302949"/>
                </a:cubicBezTo>
                <a:lnTo>
                  <a:pt x="11229998" y="6308734"/>
                </a:lnTo>
                <a:cubicBezTo>
                  <a:pt x="11237301" y="6311729"/>
                  <a:pt x="11239967" y="6313780"/>
                  <a:pt x="11239967" y="6318416"/>
                </a:cubicBezTo>
                <a:cubicBezTo>
                  <a:pt x="11239967" y="6322395"/>
                  <a:pt x="11236521" y="6326292"/>
                  <a:pt x="11228193" y="6326292"/>
                </a:cubicBezTo>
                <a:cubicBezTo>
                  <a:pt x="11218757" y="6326292"/>
                  <a:pt x="11209280" y="6321041"/>
                  <a:pt x="11203578" y="6314231"/>
                </a:cubicBezTo>
                <a:lnTo>
                  <a:pt x="11192296" y="6327072"/>
                </a:lnTo>
                <a:cubicBezTo>
                  <a:pt x="11200173" y="6338354"/>
                  <a:pt x="11213014" y="6343851"/>
                  <a:pt x="11227414" y="6343851"/>
                </a:cubicBezTo>
                <a:cubicBezTo>
                  <a:pt x="11245998" y="6343851"/>
                  <a:pt x="11260439" y="6334949"/>
                  <a:pt x="11260439" y="6316857"/>
                </a:cubicBezTo>
                <a:cubicBezTo>
                  <a:pt x="11260398" y="6304262"/>
                  <a:pt x="11251947" y="6297493"/>
                  <a:pt x="11240542" y="6292816"/>
                </a:cubicBezTo>
                <a:lnTo>
                  <a:pt x="11227906" y="6287606"/>
                </a:lnTo>
                <a:cubicBezTo>
                  <a:pt x="11220562" y="6284570"/>
                  <a:pt x="11217691" y="6281985"/>
                  <a:pt x="11217691" y="6278581"/>
                </a:cubicBezTo>
                <a:cubicBezTo>
                  <a:pt x="11217691" y="6274642"/>
                  <a:pt x="11221342" y="6271237"/>
                  <a:pt x="11227906" y="6271237"/>
                </a:cubicBezTo>
                <a:cubicBezTo>
                  <a:pt x="11235496" y="6271237"/>
                  <a:pt x="11242060" y="6274396"/>
                  <a:pt x="11248337" y="6279606"/>
                </a:cubicBezTo>
                <a:lnTo>
                  <a:pt x="11259085" y="6266765"/>
                </a:lnTo>
                <a:cubicBezTo>
                  <a:pt x="11251208" y="6258109"/>
                  <a:pt x="11241526" y="6253678"/>
                  <a:pt x="11228932" y="6253678"/>
                </a:cubicBezTo>
                <a:close/>
                <a:moveTo>
                  <a:pt x="11118491" y="6253678"/>
                </a:moveTo>
                <a:cubicBezTo>
                  <a:pt x="11101178" y="6253678"/>
                  <a:pt x="11087311" y="6262581"/>
                  <a:pt x="11087311" y="6279114"/>
                </a:cubicBezTo>
                <a:cubicBezTo>
                  <a:pt x="11087311" y="6293267"/>
                  <a:pt x="11096993" y="6299462"/>
                  <a:pt x="11105527" y="6302949"/>
                </a:cubicBezTo>
                <a:lnTo>
                  <a:pt x="11119557" y="6308734"/>
                </a:lnTo>
                <a:cubicBezTo>
                  <a:pt x="11126860" y="6311729"/>
                  <a:pt x="11129526" y="6313780"/>
                  <a:pt x="11129526" y="6318416"/>
                </a:cubicBezTo>
                <a:cubicBezTo>
                  <a:pt x="11129526" y="6322395"/>
                  <a:pt x="11126080" y="6326292"/>
                  <a:pt x="11117752" y="6326292"/>
                </a:cubicBezTo>
                <a:cubicBezTo>
                  <a:pt x="11108316" y="6326292"/>
                  <a:pt x="11098839" y="6321041"/>
                  <a:pt x="11093137" y="6314231"/>
                </a:cubicBezTo>
                <a:lnTo>
                  <a:pt x="11081855" y="6327072"/>
                </a:lnTo>
                <a:cubicBezTo>
                  <a:pt x="11089732" y="6338354"/>
                  <a:pt x="11102573" y="6343851"/>
                  <a:pt x="11116973" y="6343851"/>
                </a:cubicBezTo>
                <a:cubicBezTo>
                  <a:pt x="11135557" y="6343851"/>
                  <a:pt x="11149998" y="6334949"/>
                  <a:pt x="11149998" y="6316857"/>
                </a:cubicBezTo>
                <a:cubicBezTo>
                  <a:pt x="11149957" y="6304262"/>
                  <a:pt x="11141547" y="6297493"/>
                  <a:pt x="11130101" y="6292816"/>
                </a:cubicBezTo>
                <a:lnTo>
                  <a:pt x="11117465" y="6287606"/>
                </a:lnTo>
                <a:cubicBezTo>
                  <a:pt x="11110121" y="6284570"/>
                  <a:pt x="11107250" y="6281985"/>
                  <a:pt x="11107250" y="6278581"/>
                </a:cubicBezTo>
                <a:cubicBezTo>
                  <a:pt x="11107250" y="6274642"/>
                  <a:pt x="11110901" y="6271237"/>
                  <a:pt x="11117465" y="6271237"/>
                </a:cubicBezTo>
                <a:cubicBezTo>
                  <a:pt x="11125055" y="6271237"/>
                  <a:pt x="11131619" y="6274396"/>
                  <a:pt x="11137896" y="6279606"/>
                </a:cubicBezTo>
                <a:lnTo>
                  <a:pt x="11148644" y="6266765"/>
                </a:lnTo>
                <a:cubicBezTo>
                  <a:pt x="11140767" y="6258109"/>
                  <a:pt x="11131085" y="6253678"/>
                  <a:pt x="11118491" y="6253678"/>
                </a:cubicBezTo>
                <a:close/>
                <a:moveTo>
                  <a:pt x="11036482" y="6253678"/>
                </a:moveTo>
                <a:cubicBezTo>
                  <a:pt x="11012358" y="6253678"/>
                  <a:pt x="10991928" y="6272550"/>
                  <a:pt x="10991928" y="6298765"/>
                </a:cubicBezTo>
                <a:cubicBezTo>
                  <a:pt x="10991928" y="6325226"/>
                  <a:pt x="11012112" y="6343851"/>
                  <a:pt x="11038574" y="6343851"/>
                </a:cubicBezTo>
                <a:cubicBezTo>
                  <a:pt x="11046943" y="6343851"/>
                  <a:pt x="11061097" y="6341226"/>
                  <a:pt x="11073158" y="6330477"/>
                </a:cubicBezTo>
                <a:lnTo>
                  <a:pt x="11063476" y="6316324"/>
                </a:lnTo>
                <a:cubicBezTo>
                  <a:pt x="11056912" y="6321821"/>
                  <a:pt x="11047763" y="6325513"/>
                  <a:pt x="11039353" y="6325513"/>
                </a:cubicBezTo>
                <a:cubicBezTo>
                  <a:pt x="11025733" y="6325513"/>
                  <a:pt x="11016051" y="6318457"/>
                  <a:pt x="11012646" y="6305616"/>
                </a:cubicBezTo>
                <a:lnTo>
                  <a:pt x="11074758" y="6305616"/>
                </a:lnTo>
                <a:cubicBezTo>
                  <a:pt x="11075825" y="6302744"/>
                  <a:pt x="11076317" y="6298560"/>
                  <a:pt x="11076317" y="6293308"/>
                </a:cubicBezTo>
                <a:cubicBezTo>
                  <a:pt x="11076317" y="6270991"/>
                  <a:pt x="11060358" y="6253678"/>
                  <a:pt x="11036482" y="6253678"/>
                </a:cubicBezTo>
                <a:close/>
                <a:moveTo>
                  <a:pt x="10948975" y="6253678"/>
                </a:moveTo>
                <a:cubicBezTo>
                  <a:pt x="10938760" y="6253678"/>
                  <a:pt x="10930636" y="6256837"/>
                  <a:pt x="10923539" y="6263893"/>
                </a:cubicBezTo>
                <a:lnTo>
                  <a:pt x="10923539" y="6255524"/>
                </a:lnTo>
                <a:lnTo>
                  <a:pt x="10904134" y="6255524"/>
                </a:lnTo>
                <a:lnTo>
                  <a:pt x="10904134" y="6341718"/>
                </a:lnTo>
                <a:lnTo>
                  <a:pt x="10925098" y="6341718"/>
                </a:lnTo>
                <a:lnTo>
                  <a:pt x="10925098" y="6290355"/>
                </a:lnTo>
                <a:cubicBezTo>
                  <a:pt x="10925098" y="6279606"/>
                  <a:pt x="10932441" y="6272550"/>
                  <a:pt x="10943190" y="6272550"/>
                </a:cubicBezTo>
                <a:cubicBezTo>
                  <a:pt x="10953939" y="6272550"/>
                  <a:pt x="10960503" y="6280427"/>
                  <a:pt x="10960503" y="6290355"/>
                </a:cubicBezTo>
                <a:lnTo>
                  <a:pt x="10960503" y="6341718"/>
                </a:lnTo>
                <a:lnTo>
                  <a:pt x="10981467" y="6341718"/>
                </a:lnTo>
                <a:lnTo>
                  <a:pt x="10981467" y="6288263"/>
                </a:lnTo>
                <a:cubicBezTo>
                  <a:pt x="10981467" y="6268611"/>
                  <a:pt x="10970185" y="6253678"/>
                  <a:pt x="10948975" y="6253678"/>
                </a:cubicBezTo>
                <a:close/>
                <a:moveTo>
                  <a:pt x="10852812" y="6253678"/>
                </a:moveTo>
                <a:cubicBezTo>
                  <a:pt x="10828689" y="6253678"/>
                  <a:pt x="10808258" y="6272550"/>
                  <a:pt x="10808258" y="6298765"/>
                </a:cubicBezTo>
                <a:cubicBezTo>
                  <a:pt x="10808258" y="6325226"/>
                  <a:pt x="10828442" y="6343851"/>
                  <a:pt x="10854904" y="6343851"/>
                </a:cubicBezTo>
                <a:cubicBezTo>
                  <a:pt x="10863273" y="6343851"/>
                  <a:pt x="10877427" y="6341226"/>
                  <a:pt x="10889488" y="6330477"/>
                </a:cubicBezTo>
                <a:lnTo>
                  <a:pt x="10879806" y="6316324"/>
                </a:lnTo>
                <a:cubicBezTo>
                  <a:pt x="10873242" y="6321821"/>
                  <a:pt x="10864093" y="6325513"/>
                  <a:pt x="10855683" y="6325513"/>
                </a:cubicBezTo>
                <a:cubicBezTo>
                  <a:pt x="10842063" y="6325513"/>
                  <a:pt x="10832381" y="6318457"/>
                  <a:pt x="10828976" y="6305616"/>
                </a:cubicBezTo>
                <a:lnTo>
                  <a:pt x="10891088" y="6305616"/>
                </a:lnTo>
                <a:cubicBezTo>
                  <a:pt x="10892155" y="6302744"/>
                  <a:pt x="10892647" y="6298560"/>
                  <a:pt x="10892647" y="6293308"/>
                </a:cubicBezTo>
                <a:cubicBezTo>
                  <a:pt x="10892647" y="6270991"/>
                  <a:pt x="10876647" y="6253678"/>
                  <a:pt x="10852812" y="6253678"/>
                </a:cubicBezTo>
                <a:close/>
                <a:moveTo>
                  <a:pt x="11329935" y="6223812"/>
                </a:moveTo>
                <a:cubicBezTo>
                  <a:pt x="11295105" y="6223812"/>
                  <a:pt x="11268356" y="6250028"/>
                  <a:pt x="11268356" y="6283832"/>
                </a:cubicBezTo>
                <a:cubicBezTo>
                  <a:pt x="11268356" y="6317104"/>
                  <a:pt x="11294284" y="6343852"/>
                  <a:pt x="11329935" y="6343852"/>
                </a:cubicBezTo>
                <a:cubicBezTo>
                  <a:pt x="11351146" y="6343852"/>
                  <a:pt x="11369238" y="6334170"/>
                  <a:pt x="11380232" y="6316325"/>
                </a:cubicBezTo>
                <a:lnTo>
                  <a:pt x="11363986" y="6304550"/>
                </a:lnTo>
                <a:cubicBezTo>
                  <a:pt x="11355617" y="6317145"/>
                  <a:pt x="11345115" y="6324201"/>
                  <a:pt x="11329935" y="6324201"/>
                </a:cubicBezTo>
                <a:cubicBezTo>
                  <a:pt x="11306879" y="6324201"/>
                  <a:pt x="11290387" y="6306396"/>
                  <a:pt x="11290387" y="6283832"/>
                </a:cubicBezTo>
                <a:cubicBezTo>
                  <a:pt x="11290387" y="6262089"/>
                  <a:pt x="11306099" y="6243464"/>
                  <a:pt x="11329935" y="6243464"/>
                </a:cubicBezTo>
                <a:cubicBezTo>
                  <a:pt x="11344335" y="6243464"/>
                  <a:pt x="11354304" y="6249658"/>
                  <a:pt x="11363986" y="6263114"/>
                </a:cubicBezTo>
                <a:lnTo>
                  <a:pt x="11380232" y="6251586"/>
                </a:lnTo>
                <a:cubicBezTo>
                  <a:pt x="11369484" y="6234274"/>
                  <a:pt x="11351925" y="6223812"/>
                  <a:pt x="11329935" y="6223812"/>
                </a:cubicBezTo>
                <a:close/>
                <a:moveTo>
                  <a:pt x="10743807" y="6223812"/>
                </a:moveTo>
                <a:cubicBezTo>
                  <a:pt x="10710002" y="6223812"/>
                  <a:pt x="10681982" y="6248715"/>
                  <a:pt x="10681982" y="6283832"/>
                </a:cubicBezTo>
                <a:cubicBezTo>
                  <a:pt x="10681982" y="6318417"/>
                  <a:pt x="10709510" y="6343852"/>
                  <a:pt x="10743807" y="6343852"/>
                </a:cubicBezTo>
                <a:cubicBezTo>
                  <a:pt x="10765551" y="6343852"/>
                  <a:pt x="10786515" y="6333063"/>
                  <a:pt x="10798330" y="6313166"/>
                </a:cubicBezTo>
                <a:lnTo>
                  <a:pt x="10798330" y="6279402"/>
                </a:lnTo>
                <a:lnTo>
                  <a:pt x="10743274" y="6279402"/>
                </a:lnTo>
                <a:lnTo>
                  <a:pt x="10743274" y="6297986"/>
                </a:lnTo>
                <a:lnTo>
                  <a:pt x="10777038" y="6297986"/>
                </a:lnTo>
                <a:lnTo>
                  <a:pt x="10777038" y="6310253"/>
                </a:lnTo>
                <a:cubicBezTo>
                  <a:pt x="10769735" y="6319402"/>
                  <a:pt x="10756648" y="6324447"/>
                  <a:pt x="10744587" y="6324447"/>
                </a:cubicBezTo>
                <a:cubicBezTo>
                  <a:pt x="10720464" y="6324447"/>
                  <a:pt x="10703767" y="6307955"/>
                  <a:pt x="10703767" y="6283832"/>
                </a:cubicBezTo>
                <a:cubicBezTo>
                  <a:pt x="10703767" y="6261022"/>
                  <a:pt x="10718618" y="6243464"/>
                  <a:pt x="10743274" y="6243464"/>
                </a:cubicBezTo>
                <a:cubicBezTo>
                  <a:pt x="10757428" y="6243464"/>
                  <a:pt x="10766782" y="6249289"/>
                  <a:pt x="10775971" y="6260817"/>
                </a:cubicBezTo>
                <a:lnTo>
                  <a:pt x="10792299" y="6249248"/>
                </a:lnTo>
                <a:cubicBezTo>
                  <a:pt x="10780361" y="6232305"/>
                  <a:pt x="10763335" y="6223812"/>
                  <a:pt x="10743807" y="6223812"/>
                </a:cubicBezTo>
                <a:close/>
                <a:moveTo>
                  <a:pt x="11170922" y="6214376"/>
                </a:moveTo>
                <a:cubicBezTo>
                  <a:pt x="11163045" y="6214376"/>
                  <a:pt x="11157301" y="6220407"/>
                  <a:pt x="11157301" y="6227997"/>
                </a:cubicBezTo>
                <a:cubicBezTo>
                  <a:pt x="11157301" y="6235586"/>
                  <a:pt x="11163332" y="6241084"/>
                  <a:pt x="11170922" y="6241084"/>
                </a:cubicBezTo>
                <a:cubicBezTo>
                  <a:pt x="11178799" y="6241084"/>
                  <a:pt x="11184829" y="6235832"/>
                  <a:pt x="11184829" y="6227997"/>
                </a:cubicBezTo>
                <a:cubicBezTo>
                  <a:pt x="11184829" y="6220161"/>
                  <a:pt x="11178758" y="6214376"/>
                  <a:pt x="11170922" y="6214376"/>
                </a:cubicBezTo>
                <a:close/>
                <a:moveTo>
                  <a:pt x="10539953" y="5978891"/>
                </a:moveTo>
                <a:cubicBezTo>
                  <a:pt x="10484774" y="5978891"/>
                  <a:pt x="10440056" y="6023609"/>
                  <a:pt x="10440056" y="6078747"/>
                </a:cubicBezTo>
                <a:cubicBezTo>
                  <a:pt x="10440056" y="6127075"/>
                  <a:pt x="10474394" y="6167362"/>
                  <a:pt x="10520055" y="6176592"/>
                </a:cubicBezTo>
                <a:lnTo>
                  <a:pt x="10520055" y="6178602"/>
                </a:lnTo>
                <a:lnTo>
                  <a:pt x="10463727" y="6178602"/>
                </a:lnTo>
                <a:cubicBezTo>
                  <a:pt x="10448958" y="6195997"/>
                  <a:pt x="10440056" y="6218520"/>
                  <a:pt x="10440056" y="6243135"/>
                </a:cubicBezTo>
                <a:cubicBezTo>
                  <a:pt x="10440056" y="6298273"/>
                  <a:pt x="10484774" y="6342991"/>
                  <a:pt x="10539953" y="6342991"/>
                </a:cubicBezTo>
                <a:cubicBezTo>
                  <a:pt x="10595131" y="6342991"/>
                  <a:pt x="10639849" y="6298273"/>
                  <a:pt x="10639849" y="6243135"/>
                </a:cubicBezTo>
                <a:cubicBezTo>
                  <a:pt x="10639849" y="6209043"/>
                  <a:pt x="10622741" y="6178930"/>
                  <a:pt x="10596649" y="6160920"/>
                </a:cubicBezTo>
                <a:cubicBezTo>
                  <a:pt x="10612280" y="6150131"/>
                  <a:pt x="10624711" y="6134951"/>
                  <a:pt x="10632136" y="6117188"/>
                </a:cubicBezTo>
                <a:cubicBezTo>
                  <a:pt x="10647234" y="6153208"/>
                  <a:pt x="10682844" y="6178561"/>
                  <a:pt x="10724361" y="6178561"/>
                </a:cubicBezTo>
                <a:cubicBezTo>
                  <a:pt x="10739704" y="6178561"/>
                  <a:pt x="10754228" y="6175115"/>
                  <a:pt x="10767232" y="6168920"/>
                </a:cubicBezTo>
                <a:lnTo>
                  <a:pt x="10767232" y="5988532"/>
                </a:lnTo>
                <a:cubicBezTo>
                  <a:pt x="10754268" y="5982337"/>
                  <a:pt x="10739745" y="5978891"/>
                  <a:pt x="10724402" y="5978891"/>
                </a:cubicBezTo>
                <a:cubicBezTo>
                  <a:pt x="10682885" y="5978891"/>
                  <a:pt x="10647275" y="6004204"/>
                  <a:pt x="10632177" y="6040265"/>
                </a:cubicBezTo>
                <a:cubicBezTo>
                  <a:pt x="10617121" y="6004204"/>
                  <a:pt x="10581511" y="5978891"/>
                  <a:pt x="10539953" y="5978891"/>
                </a:cubicBezTo>
                <a:close/>
                <a:moveTo>
                  <a:pt x="0" y="0"/>
                </a:moveTo>
                <a:lnTo>
                  <a:pt x="11942916" y="0"/>
                </a:lnTo>
                <a:lnTo>
                  <a:pt x="11942916" y="6608917"/>
                </a:lnTo>
                <a:lnTo>
                  <a:pt x="0" y="6608917"/>
                </a:lnTo>
                <a:close/>
              </a:path>
            </a:pathLst>
          </a:custGeom>
          <a:solidFill>
            <a:schemeClr val="bg1">
              <a:lumMod val="85000"/>
            </a:schemeClr>
          </a:solidFill>
        </p:spPr>
        <p:txBody>
          <a:bodyPr wrap="square">
            <a:noAutofit/>
          </a:bodyPr>
          <a:lstStyle>
            <a:lvl1pPr marL="0" indent="0">
              <a:buNone/>
              <a:defRPr/>
            </a:lvl1pPr>
          </a:lstStyle>
          <a:p>
            <a:r>
              <a:rPr lang="en-US"/>
              <a:t>Click icon to add picture</a:t>
            </a:r>
            <a:endParaRPr lang="en-AU" dirty="0"/>
          </a:p>
        </p:txBody>
      </p:sp>
      <p:sp>
        <p:nvSpPr>
          <p:cNvPr id="2" name="Title 1">
            <a:extLst>
              <a:ext uri="{FF2B5EF4-FFF2-40B4-BE49-F238E27FC236}">
                <a16:creationId xmlns:a16="http://schemas.microsoft.com/office/drawing/2014/main" id="{24A47B81-11FA-4864-A633-E6E43E9ECEA4}"/>
              </a:ext>
            </a:extLst>
          </p:cNvPr>
          <p:cNvSpPr>
            <a:spLocks noGrp="1"/>
          </p:cNvSpPr>
          <p:nvPr>
            <p:ph type="title" hasCustomPrompt="1"/>
          </p:nvPr>
        </p:nvSpPr>
        <p:spPr>
          <a:xfrm>
            <a:off x="761014" y="4804370"/>
            <a:ext cx="4224020" cy="1015663"/>
          </a:xfrm>
        </p:spPr>
        <p:txBody>
          <a:bodyPr/>
          <a:lstStyle>
            <a:lvl1pPr algn="l">
              <a:defRPr sz="6000">
                <a:solidFill>
                  <a:schemeClr val="bg1"/>
                </a:solidFill>
              </a:defRPr>
            </a:lvl1pPr>
          </a:lstStyle>
          <a:p>
            <a:r>
              <a:rPr lang="en-AU" noProof="0" dirty="0"/>
              <a:t>Thank you.</a:t>
            </a:r>
          </a:p>
        </p:txBody>
      </p:sp>
      <p:sp>
        <p:nvSpPr>
          <p:cNvPr id="21" name="Quadro 17">
            <a:extLst>
              <a:ext uri="{FF2B5EF4-FFF2-40B4-BE49-F238E27FC236}">
                <a16:creationId xmlns:a16="http://schemas.microsoft.com/office/drawing/2014/main" id="{C573270B-48B0-44F8-BFEB-2BF85664193C}"/>
              </a:ext>
            </a:extLst>
          </p:cNvPr>
          <p:cNvSpPr/>
          <p:nvPr userDrawn="1"/>
        </p:nvSpPr>
        <p:spPr>
          <a:xfrm>
            <a:off x="0" y="0"/>
            <a:ext cx="12192000" cy="6858000"/>
          </a:xfrm>
          <a:prstGeom prst="frame">
            <a:avLst>
              <a:gd name="adj1" fmla="val 1816"/>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6" name="Rectangle 5">
            <a:extLst>
              <a:ext uri="{FF2B5EF4-FFF2-40B4-BE49-F238E27FC236}">
                <a16:creationId xmlns:a16="http://schemas.microsoft.com/office/drawing/2014/main" id="{26335872-B82E-40B3-B1E2-F5C2D5BDFA18}"/>
              </a:ext>
            </a:extLst>
          </p:cNvPr>
          <p:cNvSpPr/>
          <p:nvPr userDrawn="1"/>
        </p:nvSpPr>
        <p:spPr>
          <a:xfrm>
            <a:off x="-1582576" y="0"/>
            <a:ext cx="1440000" cy="9023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Thank you Slide with Image Option #1</a:t>
            </a:r>
            <a:br>
              <a:rPr lang="en-AU" sz="1200" b="1" dirty="0">
                <a:solidFill>
                  <a:schemeClr val="bg1"/>
                </a:solidFill>
              </a:rPr>
            </a:br>
            <a:r>
              <a:rPr lang="en-AU" sz="1200" b="1" dirty="0">
                <a:solidFill>
                  <a:schemeClr val="bg1"/>
                </a:solidFill>
              </a:rPr>
              <a:t>Green logo</a:t>
            </a:r>
            <a:endParaRPr lang="en-AU" sz="1200" dirty="0">
              <a:solidFill>
                <a:schemeClr val="bg1"/>
              </a:solidFill>
            </a:endParaRPr>
          </a:p>
        </p:txBody>
      </p:sp>
      <p:sp>
        <p:nvSpPr>
          <p:cNvPr id="7" name="Rectangle 6">
            <a:extLst>
              <a:ext uri="{FF2B5EF4-FFF2-40B4-BE49-F238E27FC236}">
                <a16:creationId xmlns:a16="http://schemas.microsoft.com/office/drawing/2014/main" id="{8DCDA4E9-AADF-4E70-9A59-7033C97648C5}"/>
              </a:ext>
            </a:extLst>
          </p:cNvPr>
          <p:cNvSpPr/>
          <p:nvPr userDrawn="1"/>
        </p:nvSpPr>
        <p:spPr>
          <a:xfrm>
            <a:off x="-1582576" y="1072662"/>
            <a:ext cx="1440000" cy="1581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Instructions –  how to replace the image:</a:t>
            </a:r>
          </a:p>
          <a:p>
            <a:endParaRPr lang="en-AU" sz="1200" dirty="0">
              <a:solidFill>
                <a:schemeClr val="bg1"/>
              </a:solidFill>
            </a:endParaRPr>
          </a:p>
          <a:p>
            <a:r>
              <a:rPr lang="en-AU" sz="1200" dirty="0">
                <a:solidFill>
                  <a:schemeClr val="bg1"/>
                </a:solidFill>
              </a:rPr>
              <a:t>Refer back to slide #1 on this template.</a:t>
            </a:r>
          </a:p>
        </p:txBody>
      </p:sp>
    </p:spTree>
    <p:extLst>
      <p:ext uri="{BB962C8B-B14F-4D97-AF65-F5344CB8AC3E}">
        <p14:creationId xmlns:p14="http://schemas.microsoft.com/office/powerpoint/2010/main" val="242701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Thank You White Logo">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A58CCF19-5724-4561-B190-E1751EAFD866}"/>
              </a:ext>
            </a:extLst>
          </p:cNvPr>
          <p:cNvSpPr>
            <a:spLocks noGrp="1"/>
          </p:cNvSpPr>
          <p:nvPr>
            <p:ph type="pic" sz="quarter" idx="13"/>
          </p:nvPr>
        </p:nvSpPr>
        <p:spPr>
          <a:xfrm>
            <a:off x="124543" y="124543"/>
            <a:ext cx="11942916" cy="6608917"/>
          </a:xfrm>
          <a:custGeom>
            <a:avLst/>
            <a:gdLst>
              <a:gd name="connsiteX0" fmla="*/ 11431350 w 11942916"/>
              <a:gd name="connsiteY0" fmla="*/ 6272509 h 6608917"/>
              <a:gd name="connsiteX1" fmla="*/ 11455472 w 11942916"/>
              <a:gd name="connsiteY1" fmla="*/ 6298724 h 6608917"/>
              <a:gd name="connsiteX2" fmla="*/ 11431350 w 11942916"/>
              <a:gd name="connsiteY2" fmla="*/ 6324939 h 6608917"/>
              <a:gd name="connsiteX3" fmla="*/ 11406980 w 11942916"/>
              <a:gd name="connsiteY3" fmla="*/ 6298724 h 6608917"/>
              <a:gd name="connsiteX4" fmla="*/ 11431350 w 11942916"/>
              <a:gd name="connsiteY4" fmla="*/ 6272509 h 6608917"/>
              <a:gd name="connsiteX5" fmla="*/ 11588066 w 11942916"/>
              <a:gd name="connsiteY5" fmla="*/ 6270991 h 6608917"/>
              <a:gd name="connsiteX6" fmla="*/ 11608251 w 11942916"/>
              <a:gd name="connsiteY6" fmla="*/ 6290109 h 6608917"/>
              <a:gd name="connsiteX7" fmla="*/ 11565256 w 11942916"/>
              <a:gd name="connsiteY7" fmla="*/ 6290109 h 6608917"/>
              <a:gd name="connsiteX8" fmla="*/ 11588066 w 11942916"/>
              <a:gd name="connsiteY8" fmla="*/ 6270991 h 6608917"/>
              <a:gd name="connsiteX9" fmla="*/ 11035989 w 11942916"/>
              <a:gd name="connsiteY9" fmla="*/ 6270991 h 6608917"/>
              <a:gd name="connsiteX10" fmla="*/ 11056173 w 11942916"/>
              <a:gd name="connsiteY10" fmla="*/ 6290109 h 6608917"/>
              <a:gd name="connsiteX11" fmla="*/ 11013179 w 11942916"/>
              <a:gd name="connsiteY11" fmla="*/ 6290109 h 6608917"/>
              <a:gd name="connsiteX12" fmla="*/ 11035989 w 11942916"/>
              <a:gd name="connsiteY12" fmla="*/ 6270991 h 6608917"/>
              <a:gd name="connsiteX13" fmla="*/ 10852319 w 11942916"/>
              <a:gd name="connsiteY13" fmla="*/ 6270991 h 6608917"/>
              <a:gd name="connsiteX14" fmla="*/ 10872504 w 11942916"/>
              <a:gd name="connsiteY14" fmla="*/ 6290109 h 6608917"/>
              <a:gd name="connsiteX15" fmla="*/ 10829509 w 11942916"/>
              <a:gd name="connsiteY15" fmla="*/ 6290109 h 6608917"/>
              <a:gd name="connsiteX16" fmla="*/ 10852319 w 11942916"/>
              <a:gd name="connsiteY16" fmla="*/ 6270991 h 6608917"/>
              <a:gd name="connsiteX17" fmla="*/ 11160419 w 11942916"/>
              <a:gd name="connsiteY17" fmla="*/ 6255524 h 6608917"/>
              <a:gd name="connsiteX18" fmla="*/ 11160419 w 11942916"/>
              <a:gd name="connsiteY18" fmla="*/ 6341718 h 6608917"/>
              <a:gd name="connsiteX19" fmla="*/ 11181383 w 11942916"/>
              <a:gd name="connsiteY19" fmla="*/ 6341718 h 6608917"/>
              <a:gd name="connsiteX20" fmla="*/ 11181383 w 11942916"/>
              <a:gd name="connsiteY20" fmla="*/ 6255524 h 6608917"/>
              <a:gd name="connsiteX21" fmla="*/ 11535143 w 11942916"/>
              <a:gd name="connsiteY21" fmla="*/ 6254458 h 6608917"/>
              <a:gd name="connsiteX22" fmla="*/ 11511021 w 11942916"/>
              <a:gd name="connsiteY22" fmla="*/ 6266520 h 6608917"/>
              <a:gd name="connsiteX23" fmla="*/ 11511021 w 11942916"/>
              <a:gd name="connsiteY23" fmla="*/ 6255525 h 6608917"/>
              <a:gd name="connsiteX24" fmla="*/ 11491616 w 11942916"/>
              <a:gd name="connsiteY24" fmla="*/ 6255525 h 6608917"/>
              <a:gd name="connsiteX25" fmla="*/ 11491616 w 11942916"/>
              <a:gd name="connsiteY25" fmla="*/ 6341719 h 6608917"/>
              <a:gd name="connsiteX26" fmla="*/ 11512580 w 11942916"/>
              <a:gd name="connsiteY26" fmla="*/ 6341719 h 6608917"/>
              <a:gd name="connsiteX27" fmla="*/ 11512580 w 11942916"/>
              <a:gd name="connsiteY27" fmla="*/ 6298765 h 6608917"/>
              <a:gd name="connsiteX28" fmla="*/ 11542733 w 11942916"/>
              <a:gd name="connsiteY28" fmla="*/ 6275176 h 6608917"/>
              <a:gd name="connsiteX29" fmla="*/ 11542733 w 11942916"/>
              <a:gd name="connsiteY29" fmla="*/ 6255525 h 6608917"/>
              <a:gd name="connsiteX30" fmla="*/ 11535143 w 11942916"/>
              <a:gd name="connsiteY30" fmla="*/ 6254458 h 6608917"/>
              <a:gd name="connsiteX31" fmla="*/ 11588559 w 11942916"/>
              <a:gd name="connsiteY31" fmla="*/ 6253719 h 6608917"/>
              <a:gd name="connsiteX32" fmla="*/ 11544005 w 11942916"/>
              <a:gd name="connsiteY32" fmla="*/ 6298806 h 6608917"/>
              <a:gd name="connsiteX33" fmla="*/ 11590651 w 11942916"/>
              <a:gd name="connsiteY33" fmla="*/ 6343893 h 6608917"/>
              <a:gd name="connsiteX34" fmla="*/ 11625235 w 11942916"/>
              <a:gd name="connsiteY34" fmla="*/ 6330518 h 6608917"/>
              <a:gd name="connsiteX35" fmla="*/ 11615553 w 11942916"/>
              <a:gd name="connsiteY35" fmla="*/ 6316365 h 6608917"/>
              <a:gd name="connsiteX36" fmla="*/ 11591430 w 11942916"/>
              <a:gd name="connsiteY36" fmla="*/ 6325554 h 6608917"/>
              <a:gd name="connsiteX37" fmla="*/ 11564723 w 11942916"/>
              <a:gd name="connsiteY37" fmla="*/ 6305657 h 6608917"/>
              <a:gd name="connsiteX38" fmla="*/ 11626835 w 11942916"/>
              <a:gd name="connsiteY38" fmla="*/ 6305657 h 6608917"/>
              <a:gd name="connsiteX39" fmla="*/ 11628394 w 11942916"/>
              <a:gd name="connsiteY39" fmla="*/ 6293267 h 6608917"/>
              <a:gd name="connsiteX40" fmla="*/ 11588559 w 11942916"/>
              <a:gd name="connsiteY40" fmla="*/ 6253719 h 6608917"/>
              <a:gd name="connsiteX41" fmla="*/ 11427657 w 11942916"/>
              <a:gd name="connsiteY41" fmla="*/ 6253719 h 6608917"/>
              <a:gd name="connsiteX42" fmla="*/ 11385483 w 11942916"/>
              <a:gd name="connsiteY42" fmla="*/ 6298806 h 6608917"/>
              <a:gd name="connsiteX43" fmla="*/ 11427411 w 11942916"/>
              <a:gd name="connsiteY43" fmla="*/ 6343893 h 6608917"/>
              <a:gd name="connsiteX44" fmla="*/ 11456744 w 11942916"/>
              <a:gd name="connsiteY44" fmla="*/ 6330272 h 6608917"/>
              <a:gd name="connsiteX45" fmla="*/ 11456744 w 11942916"/>
              <a:gd name="connsiteY45" fmla="*/ 6341800 h 6608917"/>
              <a:gd name="connsiteX46" fmla="*/ 11476149 w 11942916"/>
              <a:gd name="connsiteY46" fmla="*/ 6341800 h 6608917"/>
              <a:gd name="connsiteX47" fmla="*/ 11476149 w 11942916"/>
              <a:gd name="connsiteY47" fmla="*/ 6255524 h 6608917"/>
              <a:gd name="connsiteX48" fmla="*/ 11454652 w 11942916"/>
              <a:gd name="connsiteY48" fmla="*/ 6255524 h 6608917"/>
              <a:gd name="connsiteX49" fmla="*/ 11454652 w 11942916"/>
              <a:gd name="connsiteY49" fmla="*/ 6264181 h 6608917"/>
              <a:gd name="connsiteX50" fmla="*/ 11427657 w 11942916"/>
              <a:gd name="connsiteY50" fmla="*/ 6253719 h 6608917"/>
              <a:gd name="connsiteX51" fmla="*/ 11228932 w 11942916"/>
              <a:gd name="connsiteY51" fmla="*/ 6253678 h 6608917"/>
              <a:gd name="connsiteX52" fmla="*/ 11197752 w 11942916"/>
              <a:gd name="connsiteY52" fmla="*/ 6279114 h 6608917"/>
              <a:gd name="connsiteX53" fmla="*/ 11215968 w 11942916"/>
              <a:gd name="connsiteY53" fmla="*/ 6302949 h 6608917"/>
              <a:gd name="connsiteX54" fmla="*/ 11229998 w 11942916"/>
              <a:gd name="connsiteY54" fmla="*/ 6308734 h 6608917"/>
              <a:gd name="connsiteX55" fmla="*/ 11239967 w 11942916"/>
              <a:gd name="connsiteY55" fmla="*/ 6318416 h 6608917"/>
              <a:gd name="connsiteX56" fmla="*/ 11228193 w 11942916"/>
              <a:gd name="connsiteY56" fmla="*/ 6326292 h 6608917"/>
              <a:gd name="connsiteX57" fmla="*/ 11203578 w 11942916"/>
              <a:gd name="connsiteY57" fmla="*/ 6314231 h 6608917"/>
              <a:gd name="connsiteX58" fmla="*/ 11192296 w 11942916"/>
              <a:gd name="connsiteY58" fmla="*/ 6327072 h 6608917"/>
              <a:gd name="connsiteX59" fmla="*/ 11227414 w 11942916"/>
              <a:gd name="connsiteY59" fmla="*/ 6343851 h 6608917"/>
              <a:gd name="connsiteX60" fmla="*/ 11260439 w 11942916"/>
              <a:gd name="connsiteY60" fmla="*/ 6316857 h 6608917"/>
              <a:gd name="connsiteX61" fmla="*/ 11240542 w 11942916"/>
              <a:gd name="connsiteY61" fmla="*/ 6292816 h 6608917"/>
              <a:gd name="connsiteX62" fmla="*/ 11227906 w 11942916"/>
              <a:gd name="connsiteY62" fmla="*/ 6287606 h 6608917"/>
              <a:gd name="connsiteX63" fmla="*/ 11217691 w 11942916"/>
              <a:gd name="connsiteY63" fmla="*/ 6278581 h 6608917"/>
              <a:gd name="connsiteX64" fmla="*/ 11227906 w 11942916"/>
              <a:gd name="connsiteY64" fmla="*/ 6271237 h 6608917"/>
              <a:gd name="connsiteX65" fmla="*/ 11248337 w 11942916"/>
              <a:gd name="connsiteY65" fmla="*/ 6279606 h 6608917"/>
              <a:gd name="connsiteX66" fmla="*/ 11259085 w 11942916"/>
              <a:gd name="connsiteY66" fmla="*/ 6266765 h 6608917"/>
              <a:gd name="connsiteX67" fmla="*/ 11228932 w 11942916"/>
              <a:gd name="connsiteY67" fmla="*/ 6253678 h 6608917"/>
              <a:gd name="connsiteX68" fmla="*/ 11118491 w 11942916"/>
              <a:gd name="connsiteY68" fmla="*/ 6253678 h 6608917"/>
              <a:gd name="connsiteX69" fmla="*/ 11087311 w 11942916"/>
              <a:gd name="connsiteY69" fmla="*/ 6279114 h 6608917"/>
              <a:gd name="connsiteX70" fmla="*/ 11105527 w 11942916"/>
              <a:gd name="connsiteY70" fmla="*/ 6302949 h 6608917"/>
              <a:gd name="connsiteX71" fmla="*/ 11119557 w 11942916"/>
              <a:gd name="connsiteY71" fmla="*/ 6308734 h 6608917"/>
              <a:gd name="connsiteX72" fmla="*/ 11129526 w 11942916"/>
              <a:gd name="connsiteY72" fmla="*/ 6318416 h 6608917"/>
              <a:gd name="connsiteX73" fmla="*/ 11117752 w 11942916"/>
              <a:gd name="connsiteY73" fmla="*/ 6326292 h 6608917"/>
              <a:gd name="connsiteX74" fmla="*/ 11093137 w 11942916"/>
              <a:gd name="connsiteY74" fmla="*/ 6314231 h 6608917"/>
              <a:gd name="connsiteX75" fmla="*/ 11081855 w 11942916"/>
              <a:gd name="connsiteY75" fmla="*/ 6327072 h 6608917"/>
              <a:gd name="connsiteX76" fmla="*/ 11116973 w 11942916"/>
              <a:gd name="connsiteY76" fmla="*/ 6343851 h 6608917"/>
              <a:gd name="connsiteX77" fmla="*/ 11149998 w 11942916"/>
              <a:gd name="connsiteY77" fmla="*/ 6316857 h 6608917"/>
              <a:gd name="connsiteX78" fmla="*/ 11130101 w 11942916"/>
              <a:gd name="connsiteY78" fmla="*/ 6292816 h 6608917"/>
              <a:gd name="connsiteX79" fmla="*/ 11117465 w 11942916"/>
              <a:gd name="connsiteY79" fmla="*/ 6287606 h 6608917"/>
              <a:gd name="connsiteX80" fmla="*/ 11107250 w 11942916"/>
              <a:gd name="connsiteY80" fmla="*/ 6278581 h 6608917"/>
              <a:gd name="connsiteX81" fmla="*/ 11117465 w 11942916"/>
              <a:gd name="connsiteY81" fmla="*/ 6271237 h 6608917"/>
              <a:gd name="connsiteX82" fmla="*/ 11137896 w 11942916"/>
              <a:gd name="connsiteY82" fmla="*/ 6279606 h 6608917"/>
              <a:gd name="connsiteX83" fmla="*/ 11148644 w 11942916"/>
              <a:gd name="connsiteY83" fmla="*/ 6266765 h 6608917"/>
              <a:gd name="connsiteX84" fmla="*/ 11118491 w 11942916"/>
              <a:gd name="connsiteY84" fmla="*/ 6253678 h 6608917"/>
              <a:gd name="connsiteX85" fmla="*/ 11036482 w 11942916"/>
              <a:gd name="connsiteY85" fmla="*/ 6253678 h 6608917"/>
              <a:gd name="connsiteX86" fmla="*/ 10991928 w 11942916"/>
              <a:gd name="connsiteY86" fmla="*/ 6298765 h 6608917"/>
              <a:gd name="connsiteX87" fmla="*/ 11038574 w 11942916"/>
              <a:gd name="connsiteY87" fmla="*/ 6343851 h 6608917"/>
              <a:gd name="connsiteX88" fmla="*/ 11073158 w 11942916"/>
              <a:gd name="connsiteY88" fmla="*/ 6330477 h 6608917"/>
              <a:gd name="connsiteX89" fmla="*/ 11063476 w 11942916"/>
              <a:gd name="connsiteY89" fmla="*/ 6316324 h 6608917"/>
              <a:gd name="connsiteX90" fmla="*/ 11039353 w 11942916"/>
              <a:gd name="connsiteY90" fmla="*/ 6325513 h 6608917"/>
              <a:gd name="connsiteX91" fmla="*/ 11012646 w 11942916"/>
              <a:gd name="connsiteY91" fmla="*/ 6305616 h 6608917"/>
              <a:gd name="connsiteX92" fmla="*/ 11074758 w 11942916"/>
              <a:gd name="connsiteY92" fmla="*/ 6305616 h 6608917"/>
              <a:gd name="connsiteX93" fmla="*/ 11076317 w 11942916"/>
              <a:gd name="connsiteY93" fmla="*/ 6293308 h 6608917"/>
              <a:gd name="connsiteX94" fmla="*/ 11036482 w 11942916"/>
              <a:gd name="connsiteY94" fmla="*/ 6253678 h 6608917"/>
              <a:gd name="connsiteX95" fmla="*/ 10948975 w 11942916"/>
              <a:gd name="connsiteY95" fmla="*/ 6253678 h 6608917"/>
              <a:gd name="connsiteX96" fmla="*/ 10923539 w 11942916"/>
              <a:gd name="connsiteY96" fmla="*/ 6263893 h 6608917"/>
              <a:gd name="connsiteX97" fmla="*/ 10923539 w 11942916"/>
              <a:gd name="connsiteY97" fmla="*/ 6255524 h 6608917"/>
              <a:gd name="connsiteX98" fmla="*/ 10904134 w 11942916"/>
              <a:gd name="connsiteY98" fmla="*/ 6255524 h 6608917"/>
              <a:gd name="connsiteX99" fmla="*/ 10904134 w 11942916"/>
              <a:gd name="connsiteY99" fmla="*/ 6341718 h 6608917"/>
              <a:gd name="connsiteX100" fmla="*/ 10925098 w 11942916"/>
              <a:gd name="connsiteY100" fmla="*/ 6341718 h 6608917"/>
              <a:gd name="connsiteX101" fmla="*/ 10925098 w 11942916"/>
              <a:gd name="connsiteY101" fmla="*/ 6290355 h 6608917"/>
              <a:gd name="connsiteX102" fmla="*/ 10943190 w 11942916"/>
              <a:gd name="connsiteY102" fmla="*/ 6272550 h 6608917"/>
              <a:gd name="connsiteX103" fmla="*/ 10960503 w 11942916"/>
              <a:gd name="connsiteY103" fmla="*/ 6290355 h 6608917"/>
              <a:gd name="connsiteX104" fmla="*/ 10960503 w 11942916"/>
              <a:gd name="connsiteY104" fmla="*/ 6341718 h 6608917"/>
              <a:gd name="connsiteX105" fmla="*/ 10981467 w 11942916"/>
              <a:gd name="connsiteY105" fmla="*/ 6341718 h 6608917"/>
              <a:gd name="connsiteX106" fmla="*/ 10981467 w 11942916"/>
              <a:gd name="connsiteY106" fmla="*/ 6288263 h 6608917"/>
              <a:gd name="connsiteX107" fmla="*/ 10948975 w 11942916"/>
              <a:gd name="connsiteY107" fmla="*/ 6253678 h 6608917"/>
              <a:gd name="connsiteX108" fmla="*/ 10852812 w 11942916"/>
              <a:gd name="connsiteY108" fmla="*/ 6253678 h 6608917"/>
              <a:gd name="connsiteX109" fmla="*/ 10808258 w 11942916"/>
              <a:gd name="connsiteY109" fmla="*/ 6298765 h 6608917"/>
              <a:gd name="connsiteX110" fmla="*/ 10854904 w 11942916"/>
              <a:gd name="connsiteY110" fmla="*/ 6343851 h 6608917"/>
              <a:gd name="connsiteX111" fmla="*/ 10889488 w 11942916"/>
              <a:gd name="connsiteY111" fmla="*/ 6330477 h 6608917"/>
              <a:gd name="connsiteX112" fmla="*/ 10879806 w 11942916"/>
              <a:gd name="connsiteY112" fmla="*/ 6316324 h 6608917"/>
              <a:gd name="connsiteX113" fmla="*/ 10855683 w 11942916"/>
              <a:gd name="connsiteY113" fmla="*/ 6325513 h 6608917"/>
              <a:gd name="connsiteX114" fmla="*/ 10828976 w 11942916"/>
              <a:gd name="connsiteY114" fmla="*/ 6305616 h 6608917"/>
              <a:gd name="connsiteX115" fmla="*/ 10891088 w 11942916"/>
              <a:gd name="connsiteY115" fmla="*/ 6305616 h 6608917"/>
              <a:gd name="connsiteX116" fmla="*/ 10892647 w 11942916"/>
              <a:gd name="connsiteY116" fmla="*/ 6293308 h 6608917"/>
              <a:gd name="connsiteX117" fmla="*/ 10852812 w 11942916"/>
              <a:gd name="connsiteY117" fmla="*/ 6253678 h 6608917"/>
              <a:gd name="connsiteX118" fmla="*/ 11329935 w 11942916"/>
              <a:gd name="connsiteY118" fmla="*/ 6223812 h 6608917"/>
              <a:gd name="connsiteX119" fmla="*/ 11268356 w 11942916"/>
              <a:gd name="connsiteY119" fmla="*/ 6283832 h 6608917"/>
              <a:gd name="connsiteX120" fmla="*/ 11329935 w 11942916"/>
              <a:gd name="connsiteY120" fmla="*/ 6343852 h 6608917"/>
              <a:gd name="connsiteX121" fmla="*/ 11380232 w 11942916"/>
              <a:gd name="connsiteY121" fmla="*/ 6316325 h 6608917"/>
              <a:gd name="connsiteX122" fmla="*/ 11363986 w 11942916"/>
              <a:gd name="connsiteY122" fmla="*/ 6304550 h 6608917"/>
              <a:gd name="connsiteX123" fmla="*/ 11329935 w 11942916"/>
              <a:gd name="connsiteY123" fmla="*/ 6324201 h 6608917"/>
              <a:gd name="connsiteX124" fmla="*/ 11290387 w 11942916"/>
              <a:gd name="connsiteY124" fmla="*/ 6283832 h 6608917"/>
              <a:gd name="connsiteX125" fmla="*/ 11329935 w 11942916"/>
              <a:gd name="connsiteY125" fmla="*/ 6243464 h 6608917"/>
              <a:gd name="connsiteX126" fmla="*/ 11363986 w 11942916"/>
              <a:gd name="connsiteY126" fmla="*/ 6263114 h 6608917"/>
              <a:gd name="connsiteX127" fmla="*/ 11380232 w 11942916"/>
              <a:gd name="connsiteY127" fmla="*/ 6251586 h 6608917"/>
              <a:gd name="connsiteX128" fmla="*/ 11329935 w 11942916"/>
              <a:gd name="connsiteY128" fmla="*/ 6223812 h 6608917"/>
              <a:gd name="connsiteX129" fmla="*/ 10743807 w 11942916"/>
              <a:gd name="connsiteY129" fmla="*/ 6223812 h 6608917"/>
              <a:gd name="connsiteX130" fmla="*/ 10681982 w 11942916"/>
              <a:gd name="connsiteY130" fmla="*/ 6283832 h 6608917"/>
              <a:gd name="connsiteX131" fmla="*/ 10743807 w 11942916"/>
              <a:gd name="connsiteY131" fmla="*/ 6343852 h 6608917"/>
              <a:gd name="connsiteX132" fmla="*/ 10798330 w 11942916"/>
              <a:gd name="connsiteY132" fmla="*/ 6313166 h 6608917"/>
              <a:gd name="connsiteX133" fmla="*/ 10798330 w 11942916"/>
              <a:gd name="connsiteY133" fmla="*/ 6279402 h 6608917"/>
              <a:gd name="connsiteX134" fmla="*/ 10743274 w 11942916"/>
              <a:gd name="connsiteY134" fmla="*/ 6279402 h 6608917"/>
              <a:gd name="connsiteX135" fmla="*/ 10743274 w 11942916"/>
              <a:gd name="connsiteY135" fmla="*/ 6297986 h 6608917"/>
              <a:gd name="connsiteX136" fmla="*/ 10777038 w 11942916"/>
              <a:gd name="connsiteY136" fmla="*/ 6297986 h 6608917"/>
              <a:gd name="connsiteX137" fmla="*/ 10777038 w 11942916"/>
              <a:gd name="connsiteY137" fmla="*/ 6310253 h 6608917"/>
              <a:gd name="connsiteX138" fmla="*/ 10744587 w 11942916"/>
              <a:gd name="connsiteY138" fmla="*/ 6324447 h 6608917"/>
              <a:gd name="connsiteX139" fmla="*/ 10703767 w 11942916"/>
              <a:gd name="connsiteY139" fmla="*/ 6283832 h 6608917"/>
              <a:gd name="connsiteX140" fmla="*/ 10743274 w 11942916"/>
              <a:gd name="connsiteY140" fmla="*/ 6243464 h 6608917"/>
              <a:gd name="connsiteX141" fmla="*/ 10775971 w 11942916"/>
              <a:gd name="connsiteY141" fmla="*/ 6260817 h 6608917"/>
              <a:gd name="connsiteX142" fmla="*/ 10792299 w 11942916"/>
              <a:gd name="connsiteY142" fmla="*/ 6249248 h 6608917"/>
              <a:gd name="connsiteX143" fmla="*/ 10743807 w 11942916"/>
              <a:gd name="connsiteY143" fmla="*/ 6223812 h 6608917"/>
              <a:gd name="connsiteX144" fmla="*/ 11170922 w 11942916"/>
              <a:gd name="connsiteY144" fmla="*/ 6214376 h 6608917"/>
              <a:gd name="connsiteX145" fmla="*/ 11157301 w 11942916"/>
              <a:gd name="connsiteY145" fmla="*/ 6227997 h 6608917"/>
              <a:gd name="connsiteX146" fmla="*/ 11170922 w 11942916"/>
              <a:gd name="connsiteY146" fmla="*/ 6241084 h 6608917"/>
              <a:gd name="connsiteX147" fmla="*/ 11184829 w 11942916"/>
              <a:gd name="connsiteY147" fmla="*/ 6227997 h 6608917"/>
              <a:gd name="connsiteX148" fmla="*/ 11170922 w 11942916"/>
              <a:gd name="connsiteY148" fmla="*/ 6214376 h 6608917"/>
              <a:gd name="connsiteX149" fmla="*/ 10539953 w 11942916"/>
              <a:gd name="connsiteY149" fmla="*/ 5978891 h 6608917"/>
              <a:gd name="connsiteX150" fmla="*/ 10440056 w 11942916"/>
              <a:gd name="connsiteY150" fmla="*/ 6078747 h 6608917"/>
              <a:gd name="connsiteX151" fmla="*/ 10520055 w 11942916"/>
              <a:gd name="connsiteY151" fmla="*/ 6176592 h 6608917"/>
              <a:gd name="connsiteX152" fmla="*/ 10520055 w 11942916"/>
              <a:gd name="connsiteY152" fmla="*/ 6178602 h 6608917"/>
              <a:gd name="connsiteX153" fmla="*/ 10463727 w 11942916"/>
              <a:gd name="connsiteY153" fmla="*/ 6178602 h 6608917"/>
              <a:gd name="connsiteX154" fmla="*/ 10440056 w 11942916"/>
              <a:gd name="connsiteY154" fmla="*/ 6243135 h 6608917"/>
              <a:gd name="connsiteX155" fmla="*/ 10539953 w 11942916"/>
              <a:gd name="connsiteY155" fmla="*/ 6342991 h 6608917"/>
              <a:gd name="connsiteX156" fmla="*/ 10639849 w 11942916"/>
              <a:gd name="connsiteY156" fmla="*/ 6243135 h 6608917"/>
              <a:gd name="connsiteX157" fmla="*/ 10596649 w 11942916"/>
              <a:gd name="connsiteY157" fmla="*/ 6160920 h 6608917"/>
              <a:gd name="connsiteX158" fmla="*/ 10632136 w 11942916"/>
              <a:gd name="connsiteY158" fmla="*/ 6117188 h 6608917"/>
              <a:gd name="connsiteX159" fmla="*/ 10724361 w 11942916"/>
              <a:gd name="connsiteY159" fmla="*/ 6178561 h 6608917"/>
              <a:gd name="connsiteX160" fmla="*/ 10767232 w 11942916"/>
              <a:gd name="connsiteY160" fmla="*/ 6168920 h 6608917"/>
              <a:gd name="connsiteX161" fmla="*/ 10767232 w 11942916"/>
              <a:gd name="connsiteY161" fmla="*/ 5988532 h 6608917"/>
              <a:gd name="connsiteX162" fmla="*/ 10724402 w 11942916"/>
              <a:gd name="connsiteY162" fmla="*/ 5978891 h 6608917"/>
              <a:gd name="connsiteX163" fmla="*/ 10632177 w 11942916"/>
              <a:gd name="connsiteY163" fmla="*/ 6040265 h 6608917"/>
              <a:gd name="connsiteX164" fmla="*/ 10539953 w 11942916"/>
              <a:gd name="connsiteY164" fmla="*/ 5978891 h 6608917"/>
              <a:gd name="connsiteX165" fmla="*/ 0 w 11942916"/>
              <a:gd name="connsiteY165" fmla="*/ 0 h 6608917"/>
              <a:gd name="connsiteX166" fmla="*/ 11942916 w 11942916"/>
              <a:gd name="connsiteY166" fmla="*/ 0 h 6608917"/>
              <a:gd name="connsiteX167" fmla="*/ 11942916 w 11942916"/>
              <a:gd name="connsiteY167" fmla="*/ 6608917 h 6608917"/>
              <a:gd name="connsiteX168" fmla="*/ 0 w 11942916"/>
              <a:gd name="connsiteY168" fmla="*/ 6608917 h 6608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1942916" h="6608917">
                <a:moveTo>
                  <a:pt x="11431350" y="6272509"/>
                </a:moveTo>
                <a:cubicBezTo>
                  <a:pt x="11445832" y="6272509"/>
                  <a:pt x="11455472" y="6283955"/>
                  <a:pt x="11455472" y="6298724"/>
                </a:cubicBezTo>
                <a:cubicBezTo>
                  <a:pt x="11455431" y="6313739"/>
                  <a:pt x="11446077" y="6324939"/>
                  <a:pt x="11431350" y="6324939"/>
                </a:cubicBezTo>
                <a:cubicBezTo>
                  <a:pt x="11417729" y="6324939"/>
                  <a:pt x="11406980" y="6314477"/>
                  <a:pt x="11406980" y="6298724"/>
                </a:cubicBezTo>
                <a:cubicBezTo>
                  <a:pt x="11406980" y="6283257"/>
                  <a:pt x="11417196" y="6272509"/>
                  <a:pt x="11431350" y="6272509"/>
                </a:cubicBezTo>
                <a:close/>
                <a:moveTo>
                  <a:pt x="11588066" y="6270991"/>
                </a:moveTo>
                <a:cubicBezTo>
                  <a:pt x="11598815" y="6270991"/>
                  <a:pt x="11607717" y="6277801"/>
                  <a:pt x="11608251" y="6290109"/>
                </a:cubicBezTo>
                <a:lnTo>
                  <a:pt x="11565256" y="6290109"/>
                </a:lnTo>
                <a:cubicBezTo>
                  <a:pt x="11567882" y="6278581"/>
                  <a:pt x="11576538" y="6270991"/>
                  <a:pt x="11588066" y="6270991"/>
                </a:cubicBezTo>
                <a:close/>
                <a:moveTo>
                  <a:pt x="11035989" y="6270991"/>
                </a:moveTo>
                <a:cubicBezTo>
                  <a:pt x="11046738" y="6270991"/>
                  <a:pt x="11055640" y="6277801"/>
                  <a:pt x="11056173" y="6290109"/>
                </a:cubicBezTo>
                <a:lnTo>
                  <a:pt x="11013179" y="6290109"/>
                </a:lnTo>
                <a:cubicBezTo>
                  <a:pt x="11015805" y="6278581"/>
                  <a:pt x="11024461" y="6270991"/>
                  <a:pt x="11035989" y="6270991"/>
                </a:cubicBezTo>
                <a:close/>
                <a:moveTo>
                  <a:pt x="10852319" y="6270991"/>
                </a:moveTo>
                <a:cubicBezTo>
                  <a:pt x="10863068" y="6270991"/>
                  <a:pt x="10871970" y="6277801"/>
                  <a:pt x="10872504" y="6290109"/>
                </a:cubicBezTo>
                <a:lnTo>
                  <a:pt x="10829509" y="6290109"/>
                </a:lnTo>
                <a:cubicBezTo>
                  <a:pt x="10832135" y="6278581"/>
                  <a:pt x="10840791" y="6270991"/>
                  <a:pt x="10852319" y="6270991"/>
                </a:cubicBezTo>
                <a:close/>
                <a:moveTo>
                  <a:pt x="11160419" y="6255524"/>
                </a:moveTo>
                <a:lnTo>
                  <a:pt x="11160419" y="6341718"/>
                </a:lnTo>
                <a:lnTo>
                  <a:pt x="11181383" y="6341718"/>
                </a:lnTo>
                <a:lnTo>
                  <a:pt x="11181383" y="6255524"/>
                </a:lnTo>
                <a:close/>
                <a:moveTo>
                  <a:pt x="11535143" y="6254458"/>
                </a:moveTo>
                <a:cubicBezTo>
                  <a:pt x="11525421" y="6254458"/>
                  <a:pt x="11516764" y="6258684"/>
                  <a:pt x="11511021" y="6266520"/>
                </a:cubicBezTo>
                <a:lnTo>
                  <a:pt x="11511021" y="6255525"/>
                </a:lnTo>
                <a:lnTo>
                  <a:pt x="11491616" y="6255525"/>
                </a:lnTo>
                <a:lnTo>
                  <a:pt x="11491616" y="6341719"/>
                </a:lnTo>
                <a:lnTo>
                  <a:pt x="11512580" y="6341719"/>
                </a:lnTo>
                <a:lnTo>
                  <a:pt x="11512580" y="6298765"/>
                </a:lnTo>
                <a:cubicBezTo>
                  <a:pt x="11512580" y="6280796"/>
                  <a:pt x="11525174" y="6272304"/>
                  <a:pt x="11542733" y="6275176"/>
                </a:cubicBezTo>
                <a:lnTo>
                  <a:pt x="11542733" y="6255525"/>
                </a:lnTo>
                <a:cubicBezTo>
                  <a:pt x="11540641" y="6254991"/>
                  <a:pt x="11538015" y="6254458"/>
                  <a:pt x="11535143" y="6254458"/>
                </a:cubicBezTo>
                <a:close/>
                <a:moveTo>
                  <a:pt x="11588559" y="6253719"/>
                </a:moveTo>
                <a:cubicBezTo>
                  <a:pt x="11564436" y="6253719"/>
                  <a:pt x="11544005" y="6272591"/>
                  <a:pt x="11544005" y="6298806"/>
                </a:cubicBezTo>
                <a:cubicBezTo>
                  <a:pt x="11544005" y="6325267"/>
                  <a:pt x="11564189" y="6343893"/>
                  <a:pt x="11590651" y="6343893"/>
                </a:cubicBezTo>
                <a:cubicBezTo>
                  <a:pt x="11599020" y="6343893"/>
                  <a:pt x="11613174" y="6341267"/>
                  <a:pt x="11625235" y="6330518"/>
                </a:cubicBezTo>
                <a:lnTo>
                  <a:pt x="11615553" y="6316365"/>
                </a:lnTo>
                <a:cubicBezTo>
                  <a:pt x="11608989" y="6321862"/>
                  <a:pt x="11599840" y="6325554"/>
                  <a:pt x="11591430" y="6325554"/>
                </a:cubicBezTo>
                <a:cubicBezTo>
                  <a:pt x="11577810" y="6325554"/>
                  <a:pt x="11568128" y="6318498"/>
                  <a:pt x="11564723" y="6305657"/>
                </a:cubicBezTo>
                <a:lnTo>
                  <a:pt x="11626835" y="6305657"/>
                </a:lnTo>
                <a:cubicBezTo>
                  <a:pt x="11627861" y="6302703"/>
                  <a:pt x="11628394" y="6298478"/>
                  <a:pt x="11628394" y="6293267"/>
                </a:cubicBezTo>
                <a:cubicBezTo>
                  <a:pt x="11628394" y="6270991"/>
                  <a:pt x="11612394" y="6253719"/>
                  <a:pt x="11588559" y="6253719"/>
                </a:cubicBezTo>
                <a:close/>
                <a:moveTo>
                  <a:pt x="11427657" y="6253719"/>
                </a:moveTo>
                <a:cubicBezTo>
                  <a:pt x="11402755" y="6253719"/>
                  <a:pt x="11385483" y="6273904"/>
                  <a:pt x="11385483" y="6298806"/>
                </a:cubicBezTo>
                <a:cubicBezTo>
                  <a:pt x="11385483" y="6323421"/>
                  <a:pt x="11401729" y="6343893"/>
                  <a:pt x="11427411" y="6343893"/>
                </a:cubicBezTo>
                <a:cubicBezTo>
                  <a:pt x="11440252" y="6343893"/>
                  <a:pt x="11449442" y="6340241"/>
                  <a:pt x="11456744" y="6330272"/>
                </a:cubicBezTo>
                <a:lnTo>
                  <a:pt x="11456744" y="6341800"/>
                </a:lnTo>
                <a:lnTo>
                  <a:pt x="11476149" y="6341800"/>
                </a:lnTo>
                <a:lnTo>
                  <a:pt x="11476149" y="6255524"/>
                </a:lnTo>
                <a:lnTo>
                  <a:pt x="11454652" y="6255524"/>
                </a:lnTo>
                <a:lnTo>
                  <a:pt x="11454652" y="6264181"/>
                </a:lnTo>
                <a:cubicBezTo>
                  <a:pt x="11447308" y="6256837"/>
                  <a:pt x="11438406" y="6253719"/>
                  <a:pt x="11427657" y="6253719"/>
                </a:cubicBezTo>
                <a:close/>
                <a:moveTo>
                  <a:pt x="11228932" y="6253678"/>
                </a:moveTo>
                <a:cubicBezTo>
                  <a:pt x="11211619" y="6253678"/>
                  <a:pt x="11197752" y="6262581"/>
                  <a:pt x="11197752" y="6279114"/>
                </a:cubicBezTo>
                <a:cubicBezTo>
                  <a:pt x="11197752" y="6293267"/>
                  <a:pt x="11207434" y="6299462"/>
                  <a:pt x="11215968" y="6302949"/>
                </a:cubicBezTo>
                <a:lnTo>
                  <a:pt x="11229998" y="6308734"/>
                </a:lnTo>
                <a:cubicBezTo>
                  <a:pt x="11237301" y="6311729"/>
                  <a:pt x="11239967" y="6313780"/>
                  <a:pt x="11239967" y="6318416"/>
                </a:cubicBezTo>
                <a:cubicBezTo>
                  <a:pt x="11239967" y="6322395"/>
                  <a:pt x="11236521" y="6326292"/>
                  <a:pt x="11228193" y="6326292"/>
                </a:cubicBezTo>
                <a:cubicBezTo>
                  <a:pt x="11218757" y="6326292"/>
                  <a:pt x="11209280" y="6321041"/>
                  <a:pt x="11203578" y="6314231"/>
                </a:cubicBezTo>
                <a:lnTo>
                  <a:pt x="11192296" y="6327072"/>
                </a:lnTo>
                <a:cubicBezTo>
                  <a:pt x="11200173" y="6338354"/>
                  <a:pt x="11213014" y="6343851"/>
                  <a:pt x="11227414" y="6343851"/>
                </a:cubicBezTo>
                <a:cubicBezTo>
                  <a:pt x="11245998" y="6343851"/>
                  <a:pt x="11260439" y="6334949"/>
                  <a:pt x="11260439" y="6316857"/>
                </a:cubicBezTo>
                <a:cubicBezTo>
                  <a:pt x="11260398" y="6304262"/>
                  <a:pt x="11251947" y="6297493"/>
                  <a:pt x="11240542" y="6292816"/>
                </a:cubicBezTo>
                <a:lnTo>
                  <a:pt x="11227906" y="6287606"/>
                </a:lnTo>
                <a:cubicBezTo>
                  <a:pt x="11220562" y="6284570"/>
                  <a:pt x="11217691" y="6281985"/>
                  <a:pt x="11217691" y="6278581"/>
                </a:cubicBezTo>
                <a:cubicBezTo>
                  <a:pt x="11217691" y="6274642"/>
                  <a:pt x="11221342" y="6271237"/>
                  <a:pt x="11227906" y="6271237"/>
                </a:cubicBezTo>
                <a:cubicBezTo>
                  <a:pt x="11235496" y="6271237"/>
                  <a:pt x="11242060" y="6274396"/>
                  <a:pt x="11248337" y="6279606"/>
                </a:cubicBezTo>
                <a:lnTo>
                  <a:pt x="11259085" y="6266765"/>
                </a:lnTo>
                <a:cubicBezTo>
                  <a:pt x="11251208" y="6258109"/>
                  <a:pt x="11241526" y="6253678"/>
                  <a:pt x="11228932" y="6253678"/>
                </a:cubicBezTo>
                <a:close/>
                <a:moveTo>
                  <a:pt x="11118491" y="6253678"/>
                </a:moveTo>
                <a:cubicBezTo>
                  <a:pt x="11101178" y="6253678"/>
                  <a:pt x="11087311" y="6262581"/>
                  <a:pt x="11087311" y="6279114"/>
                </a:cubicBezTo>
                <a:cubicBezTo>
                  <a:pt x="11087311" y="6293267"/>
                  <a:pt x="11096993" y="6299462"/>
                  <a:pt x="11105527" y="6302949"/>
                </a:cubicBezTo>
                <a:lnTo>
                  <a:pt x="11119557" y="6308734"/>
                </a:lnTo>
                <a:cubicBezTo>
                  <a:pt x="11126860" y="6311729"/>
                  <a:pt x="11129526" y="6313780"/>
                  <a:pt x="11129526" y="6318416"/>
                </a:cubicBezTo>
                <a:cubicBezTo>
                  <a:pt x="11129526" y="6322395"/>
                  <a:pt x="11126080" y="6326292"/>
                  <a:pt x="11117752" y="6326292"/>
                </a:cubicBezTo>
                <a:cubicBezTo>
                  <a:pt x="11108316" y="6326292"/>
                  <a:pt x="11098839" y="6321041"/>
                  <a:pt x="11093137" y="6314231"/>
                </a:cubicBezTo>
                <a:lnTo>
                  <a:pt x="11081855" y="6327072"/>
                </a:lnTo>
                <a:cubicBezTo>
                  <a:pt x="11089732" y="6338354"/>
                  <a:pt x="11102573" y="6343851"/>
                  <a:pt x="11116973" y="6343851"/>
                </a:cubicBezTo>
                <a:cubicBezTo>
                  <a:pt x="11135557" y="6343851"/>
                  <a:pt x="11149998" y="6334949"/>
                  <a:pt x="11149998" y="6316857"/>
                </a:cubicBezTo>
                <a:cubicBezTo>
                  <a:pt x="11149957" y="6304262"/>
                  <a:pt x="11141547" y="6297493"/>
                  <a:pt x="11130101" y="6292816"/>
                </a:cubicBezTo>
                <a:lnTo>
                  <a:pt x="11117465" y="6287606"/>
                </a:lnTo>
                <a:cubicBezTo>
                  <a:pt x="11110121" y="6284570"/>
                  <a:pt x="11107250" y="6281985"/>
                  <a:pt x="11107250" y="6278581"/>
                </a:cubicBezTo>
                <a:cubicBezTo>
                  <a:pt x="11107250" y="6274642"/>
                  <a:pt x="11110901" y="6271237"/>
                  <a:pt x="11117465" y="6271237"/>
                </a:cubicBezTo>
                <a:cubicBezTo>
                  <a:pt x="11125055" y="6271237"/>
                  <a:pt x="11131619" y="6274396"/>
                  <a:pt x="11137896" y="6279606"/>
                </a:cubicBezTo>
                <a:lnTo>
                  <a:pt x="11148644" y="6266765"/>
                </a:lnTo>
                <a:cubicBezTo>
                  <a:pt x="11140767" y="6258109"/>
                  <a:pt x="11131085" y="6253678"/>
                  <a:pt x="11118491" y="6253678"/>
                </a:cubicBezTo>
                <a:close/>
                <a:moveTo>
                  <a:pt x="11036482" y="6253678"/>
                </a:moveTo>
                <a:cubicBezTo>
                  <a:pt x="11012358" y="6253678"/>
                  <a:pt x="10991928" y="6272550"/>
                  <a:pt x="10991928" y="6298765"/>
                </a:cubicBezTo>
                <a:cubicBezTo>
                  <a:pt x="10991928" y="6325226"/>
                  <a:pt x="11012112" y="6343851"/>
                  <a:pt x="11038574" y="6343851"/>
                </a:cubicBezTo>
                <a:cubicBezTo>
                  <a:pt x="11046943" y="6343851"/>
                  <a:pt x="11061097" y="6341226"/>
                  <a:pt x="11073158" y="6330477"/>
                </a:cubicBezTo>
                <a:lnTo>
                  <a:pt x="11063476" y="6316324"/>
                </a:lnTo>
                <a:cubicBezTo>
                  <a:pt x="11056912" y="6321821"/>
                  <a:pt x="11047763" y="6325513"/>
                  <a:pt x="11039353" y="6325513"/>
                </a:cubicBezTo>
                <a:cubicBezTo>
                  <a:pt x="11025733" y="6325513"/>
                  <a:pt x="11016051" y="6318457"/>
                  <a:pt x="11012646" y="6305616"/>
                </a:cubicBezTo>
                <a:lnTo>
                  <a:pt x="11074758" y="6305616"/>
                </a:lnTo>
                <a:cubicBezTo>
                  <a:pt x="11075825" y="6302744"/>
                  <a:pt x="11076317" y="6298560"/>
                  <a:pt x="11076317" y="6293308"/>
                </a:cubicBezTo>
                <a:cubicBezTo>
                  <a:pt x="11076317" y="6270991"/>
                  <a:pt x="11060358" y="6253678"/>
                  <a:pt x="11036482" y="6253678"/>
                </a:cubicBezTo>
                <a:close/>
                <a:moveTo>
                  <a:pt x="10948975" y="6253678"/>
                </a:moveTo>
                <a:cubicBezTo>
                  <a:pt x="10938760" y="6253678"/>
                  <a:pt x="10930636" y="6256837"/>
                  <a:pt x="10923539" y="6263893"/>
                </a:cubicBezTo>
                <a:lnTo>
                  <a:pt x="10923539" y="6255524"/>
                </a:lnTo>
                <a:lnTo>
                  <a:pt x="10904134" y="6255524"/>
                </a:lnTo>
                <a:lnTo>
                  <a:pt x="10904134" y="6341718"/>
                </a:lnTo>
                <a:lnTo>
                  <a:pt x="10925098" y="6341718"/>
                </a:lnTo>
                <a:lnTo>
                  <a:pt x="10925098" y="6290355"/>
                </a:lnTo>
                <a:cubicBezTo>
                  <a:pt x="10925098" y="6279606"/>
                  <a:pt x="10932441" y="6272550"/>
                  <a:pt x="10943190" y="6272550"/>
                </a:cubicBezTo>
                <a:cubicBezTo>
                  <a:pt x="10953939" y="6272550"/>
                  <a:pt x="10960503" y="6280427"/>
                  <a:pt x="10960503" y="6290355"/>
                </a:cubicBezTo>
                <a:lnTo>
                  <a:pt x="10960503" y="6341718"/>
                </a:lnTo>
                <a:lnTo>
                  <a:pt x="10981467" y="6341718"/>
                </a:lnTo>
                <a:lnTo>
                  <a:pt x="10981467" y="6288263"/>
                </a:lnTo>
                <a:cubicBezTo>
                  <a:pt x="10981467" y="6268611"/>
                  <a:pt x="10970185" y="6253678"/>
                  <a:pt x="10948975" y="6253678"/>
                </a:cubicBezTo>
                <a:close/>
                <a:moveTo>
                  <a:pt x="10852812" y="6253678"/>
                </a:moveTo>
                <a:cubicBezTo>
                  <a:pt x="10828689" y="6253678"/>
                  <a:pt x="10808258" y="6272550"/>
                  <a:pt x="10808258" y="6298765"/>
                </a:cubicBezTo>
                <a:cubicBezTo>
                  <a:pt x="10808258" y="6325226"/>
                  <a:pt x="10828442" y="6343851"/>
                  <a:pt x="10854904" y="6343851"/>
                </a:cubicBezTo>
                <a:cubicBezTo>
                  <a:pt x="10863273" y="6343851"/>
                  <a:pt x="10877427" y="6341226"/>
                  <a:pt x="10889488" y="6330477"/>
                </a:cubicBezTo>
                <a:lnTo>
                  <a:pt x="10879806" y="6316324"/>
                </a:lnTo>
                <a:cubicBezTo>
                  <a:pt x="10873242" y="6321821"/>
                  <a:pt x="10864093" y="6325513"/>
                  <a:pt x="10855683" y="6325513"/>
                </a:cubicBezTo>
                <a:cubicBezTo>
                  <a:pt x="10842063" y="6325513"/>
                  <a:pt x="10832381" y="6318457"/>
                  <a:pt x="10828976" y="6305616"/>
                </a:cubicBezTo>
                <a:lnTo>
                  <a:pt x="10891088" y="6305616"/>
                </a:lnTo>
                <a:cubicBezTo>
                  <a:pt x="10892155" y="6302744"/>
                  <a:pt x="10892647" y="6298560"/>
                  <a:pt x="10892647" y="6293308"/>
                </a:cubicBezTo>
                <a:cubicBezTo>
                  <a:pt x="10892647" y="6270991"/>
                  <a:pt x="10876647" y="6253678"/>
                  <a:pt x="10852812" y="6253678"/>
                </a:cubicBezTo>
                <a:close/>
                <a:moveTo>
                  <a:pt x="11329935" y="6223812"/>
                </a:moveTo>
                <a:cubicBezTo>
                  <a:pt x="11295105" y="6223812"/>
                  <a:pt x="11268356" y="6250028"/>
                  <a:pt x="11268356" y="6283832"/>
                </a:cubicBezTo>
                <a:cubicBezTo>
                  <a:pt x="11268356" y="6317104"/>
                  <a:pt x="11294284" y="6343852"/>
                  <a:pt x="11329935" y="6343852"/>
                </a:cubicBezTo>
                <a:cubicBezTo>
                  <a:pt x="11351146" y="6343852"/>
                  <a:pt x="11369238" y="6334170"/>
                  <a:pt x="11380232" y="6316325"/>
                </a:cubicBezTo>
                <a:lnTo>
                  <a:pt x="11363986" y="6304550"/>
                </a:lnTo>
                <a:cubicBezTo>
                  <a:pt x="11355617" y="6317145"/>
                  <a:pt x="11345115" y="6324201"/>
                  <a:pt x="11329935" y="6324201"/>
                </a:cubicBezTo>
                <a:cubicBezTo>
                  <a:pt x="11306879" y="6324201"/>
                  <a:pt x="11290387" y="6306396"/>
                  <a:pt x="11290387" y="6283832"/>
                </a:cubicBezTo>
                <a:cubicBezTo>
                  <a:pt x="11290387" y="6262089"/>
                  <a:pt x="11306099" y="6243464"/>
                  <a:pt x="11329935" y="6243464"/>
                </a:cubicBezTo>
                <a:cubicBezTo>
                  <a:pt x="11344335" y="6243464"/>
                  <a:pt x="11354304" y="6249658"/>
                  <a:pt x="11363986" y="6263114"/>
                </a:cubicBezTo>
                <a:lnTo>
                  <a:pt x="11380232" y="6251586"/>
                </a:lnTo>
                <a:cubicBezTo>
                  <a:pt x="11369484" y="6234274"/>
                  <a:pt x="11351925" y="6223812"/>
                  <a:pt x="11329935" y="6223812"/>
                </a:cubicBezTo>
                <a:close/>
                <a:moveTo>
                  <a:pt x="10743807" y="6223812"/>
                </a:moveTo>
                <a:cubicBezTo>
                  <a:pt x="10710002" y="6223812"/>
                  <a:pt x="10681982" y="6248715"/>
                  <a:pt x="10681982" y="6283832"/>
                </a:cubicBezTo>
                <a:cubicBezTo>
                  <a:pt x="10681982" y="6318417"/>
                  <a:pt x="10709510" y="6343852"/>
                  <a:pt x="10743807" y="6343852"/>
                </a:cubicBezTo>
                <a:cubicBezTo>
                  <a:pt x="10765551" y="6343852"/>
                  <a:pt x="10786515" y="6333063"/>
                  <a:pt x="10798330" y="6313166"/>
                </a:cubicBezTo>
                <a:lnTo>
                  <a:pt x="10798330" y="6279402"/>
                </a:lnTo>
                <a:lnTo>
                  <a:pt x="10743274" y="6279402"/>
                </a:lnTo>
                <a:lnTo>
                  <a:pt x="10743274" y="6297986"/>
                </a:lnTo>
                <a:lnTo>
                  <a:pt x="10777038" y="6297986"/>
                </a:lnTo>
                <a:lnTo>
                  <a:pt x="10777038" y="6310253"/>
                </a:lnTo>
                <a:cubicBezTo>
                  <a:pt x="10769735" y="6319402"/>
                  <a:pt x="10756648" y="6324447"/>
                  <a:pt x="10744587" y="6324447"/>
                </a:cubicBezTo>
                <a:cubicBezTo>
                  <a:pt x="10720464" y="6324447"/>
                  <a:pt x="10703767" y="6307955"/>
                  <a:pt x="10703767" y="6283832"/>
                </a:cubicBezTo>
                <a:cubicBezTo>
                  <a:pt x="10703767" y="6261022"/>
                  <a:pt x="10718618" y="6243464"/>
                  <a:pt x="10743274" y="6243464"/>
                </a:cubicBezTo>
                <a:cubicBezTo>
                  <a:pt x="10757428" y="6243464"/>
                  <a:pt x="10766782" y="6249289"/>
                  <a:pt x="10775971" y="6260817"/>
                </a:cubicBezTo>
                <a:lnTo>
                  <a:pt x="10792299" y="6249248"/>
                </a:lnTo>
                <a:cubicBezTo>
                  <a:pt x="10780361" y="6232305"/>
                  <a:pt x="10763335" y="6223812"/>
                  <a:pt x="10743807" y="6223812"/>
                </a:cubicBezTo>
                <a:close/>
                <a:moveTo>
                  <a:pt x="11170922" y="6214376"/>
                </a:moveTo>
                <a:cubicBezTo>
                  <a:pt x="11163045" y="6214376"/>
                  <a:pt x="11157301" y="6220407"/>
                  <a:pt x="11157301" y="6227997"/>
                </a:cubicBezTo>
                <a:cubicBezTo>
                  <a:pt x="11157301" y="6235586"/>
                  <a:pt x="11163332" y="6241084"/>
                  <a:pt x="11170922" y="6241084"/>
                </a:cubicBezTo>
                <a:cubicBezTo>
                  <a:pt x="11178799" y="6241084"/>
                  <a:pt x="11184829" y="6235832"/>
                  <a:pt x="11184829" y="6227997"/>
                </a:cubicBezTo>
                <a:cubicBezTo>
                  <a:pt x="11184829" y="6220161"/>
                  <a:pt x="11178758" y="6214376"/>
                  <a:pt x="11170922" y="6214376"/>
                </a:cubicBezTo>
                <a:close/>
                <a:moveTo>
                  <a:pt x="10539953" y="5978891"/>
                </a:moveTo>
                <a:cubicBezTo>
                  <a:pt x="10484774" y="5978891"/>
                  <a:pt x="10440056" y="6023609"/>
                  <a:pt x="10440056" y="6078747"/>
                </a:cubicBezTo>
                <a:cubicBezTo>
                  <a:pt x="10440056" y="6127075"/>
                  <a:pt x="10474394" y="6167362"/>
                  <a:pt x="10520055" y="6176592"/>
                </a:cubicBezTo>
                <a:lnTo>
                  <a:pt x="10520055" y="6178602"/>
                </a:lnTo>
                <a:lnTo>
                  <a:pt x="10463727" y="6178602"/>
                </a:lnTo>
                <a:cubicBezTo>
                  <a:pt x="10448958" y="6195997"/>
                  <a:pt x="10440056" y="6218520"/>
                  <a:pt x="10440056" y="6243135"/>
                </a:cubicBezTo>
                <a:cubicBezTo>
                  <a:pt x="10440056" y="6298273"/>
                  <a:pt x="10484774" y="6342991"/>
                  <a:pt x="10539953" y="6342991"/>
                </a:cubicBezTo>
                <a:cubicBezTo>
                  <a:pt x="10595131" y="6342991"/>
                  <a:pt x="10639849" y="6298273"/>
                  <a:pt x="10639849" y="6243135"/>
                </a:cubicBezTo>
                <a:cubicBezTo>
                  <a:pt x="10639849" y="6209043"/>
                  <a:pt x="10622741" y="6178930"/>
                  <a:pt x="10596649" y="6160920"/>
                </a:cubicBezTo>
                <a:cubicBezTo>
                  <a:pt x="10612280" y="6150131"/>
                  <a:pt x="10624711" y="6134951"/>
                  <a:pt x="10632136" y="6117188"/>
                </a:cubicBezTo>
                <a:cubicBezTo>
                  <a:pt x="10647234" y="6153208"/>
                  <a:pt x="10682844" y="6178561"/>
                  <a:pt x="10724361" y="6178561"/>
                </a:cubicBezTo>
                <a:cubicBezTo>
                  <a:pt x="10739704" y="6178561"/>
                  <a:pt x="10754228" y="6175115"/>
                  <a:pt x="10767232" y="6168920"/>
                </a:cubicBezTo>
                <a:lnTo>
                  <a:pt x="10767232" y="5988532"/>
                </a:lnTo>
                <a:cubicBezTo>
                  <a:pt x="10754268" y="5982337"/>
                  <a:pt x="10739745" y="5978891"/>
                  <a:pt x="10724402" y="5978891"/>
                </a:cubicBezTo>
                <a:cubicBezTo>
                  <a:pt x="10682885" y="5978891"/>
                  <a:pt x="10647275" y="6004204"/>
                  <a:pt x="10632177" y="6040265"/>
                </a:cubicBezTo>
                <a:cubicBezTo>
                  <a:pt x="10617121" y="6004204"/>
                  <a:pt x="10581511" y="5978891"/>
                  <a:pt x="10539953" y="5978891"/>
                </a:cubicBezTo>
                <a:close/>
                <a:moveTo>
                  <a:pt x="0" y="0"/>
                </a:moveTo>
                <a:lnTo>
                  <a:pt x="11942916" y="0"/>
                </a:lnTo>
                <a:lnTo>
                  <a:pt x="11942916" y="6608917"/>
                </a:lnTo>
                <a:lnTo>
                  <a:pt x="0" y="6608917"/>
                </a:lnTo>
                <a:close/>
              </a:path>
            </a:pathLst>
          </a:custGeom>
          <a:solidFill>
            <a:schemeClr val="bg1">
              <a:lumMod val="85000"/>
            </a:schemeClr>
          </a:solidFill>
        </p:spPr>
        <p:txBody>
          <a:bodyPr wrap="square">
            <a:noAutofit/>
          </a:bodyPr>
          <a:lstStyle>
            <a:lvl1pPr marL="0" indent="0">
              <a:buNone/>
              <a:defRPr/>
            </a:lvl1pPr>
          </a:lstStyle>
          <a:p>
            <a:r>
              <a:rPr lang="en-US"/>
              <a:t>Click icon to add picture</a:t>
            </a:r>
            <a:endParaRPr lang="en-AU" dirty="0"/>
          </a:p>
        </p:txBody>
      </p:sp>
      <p:sp>
        <p:nvSpPr>
          <p:cNvPr id="2" name="Title 1">
            <a:extLst>
              <a:ext uri="{FF2B5EF4-FFF2-40B4-BE49-F238E27FC236}">
                <a16:creationId xmlns:a16="http://schemas.microsoft.com/office/drawing/2014/main" id="{24A47B81-11FA-4864-A633-E6E43E9ECEA4}"/>
              </a:ext>
            </a:extLst>
          </p:cNvPr>
          <p:cNvSpPr>
            <a:spLocks noGrp="1"/>
          </p:cNvSpPr>
          <p:nvPr>
            <p:ph type="title" hasCustomPrompt="1"/>
          </p:nvPr>
        </p:nvSpPr>
        <p:spPr>
          <a:xfrm>
            <a:off x="761014" y="4804370"/>
            <a:ext cx="4224020" cy="1015663"/>
          </a:xfrm>
        </p:spPr>
        <p:txBody>
          <a:bodyPr/>
          <a:lstStyle>
            <a:lvl1pPr algn="l">
              <a:defRPr sz="6000">
                <a:solidFill>
                  <a:schemeClr val="bg1"/>
                </a:solidFill>
              </a:defRPr>
            </a:lvl1pPr>
          </a:lstStyle>
          <a:p>
            <a:r>
              <a:rPr lang="en-AU" noProof="0" dirty="0"/>
              <a:t>Thank you.</a:t>
            </a:r>
          </a:p>
        </p:txBody>
      </p:sp>
      <p:sp>
        <p:nvSpPr>
          <p:cNvPr id="21" name="Quadro 17">
            <a:extLst>
              <a:ext uri="{FF2B5EF4-FFF2-40B4-BE49-F238E27FC236}">
                <a16:creationId xmlns:a16="http://schemas.microsoft.com/office/drawing/2014/main" id="{C573270B-48B0-44F8-BFEB-2BF85664193C}"/>
              </a:ext>
            </a:extLst>
          </p:cNvPr>
          <p:cNvSpPr/>
          <p:nvPr userDrawn="1"/>
        </p:nvSpPr>
        <p:spPr>
          <a:xfrm>
            <a:off x="0" y="0"/>
            <a:ext cx="12192000" cy="6858000"/>
          </a:xfrm>
          <a:prstGeom prst="frame">
            <a:avLst>
              <a:gd name="adj1" fmla="val 1816"/>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5" name="Rectangle 4">
            <a:extLst>
              <a:ext uri="{FF2B5EF4-FFF2-40B4-BE49-F238E27FC236}">
                <a16:creationId xmlns:a16="http://schemas.microsoft.com/office/drawing/2014/main" id="{83955402-BB95-402C-B0C9-9EF3F3014D53}"/>
              </a:ext>
            </a:extLst>
          </p:cNvPr>
          <p:cNvSpPr/>
          <p:nvPr userDrawn="1"/>
        </p:nvSpPr>
        <p:spPr>
          <a:xfrm>
            <a:off x="-1582576" y="0"/>
            <a:ext cx="1440000" cy="9023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Thank you Slide with Image Option #2</a:t>
            </a:r>
            <a:br>
              <a:rPr lang="en-AU" sz="1200" b="1" dirty="0">
                <a:solidFill>
                  <a:schemeClr val="bg1"/>
                </a:solidFill>
              </a:rPr>
            </a:br>
            <a:r>
              <a:rPr lang="en-AU" sz="1200" b="1" dirty="0">
                <a:solidFill>
                  <a:schemeClr val="bg1"/>
                </a:solidFill>
              </a:rPr>
              <a:t>White logo</a:t>
            </a:r>
            <a:endParaRPr lang="en-AU" sz="1200" dirty="0">
              <a:solidFill>
                <a:schemeClr val="bg1"/>
              </a:solidFill>
            </a:endParaRPr>
          </a:p>
        </p:txBody>
      </p:sp>
      <p:sp>
        <p:nvSpPr>
          <p:cNvPr id="6" name="Rectangle 5">
            <a:extLst>
              <a:ext uri="{FF2B5EF4-FFF2-40B4-BE49-F238E27FC236}">
                <a16:creationId xmlns:a16="http://schemas.microsoft.com/office/drawing/2014/main" id="{E2F47AF7-00D9-49FA-B8B4-1B04A375ACAE}"/>
              </a:ext>
            </a:extLst>
          </p:cNvPr>
          <p:cNvSpPr/>
          <p:nvPr userDrawn="1"/>
        </p:nvSpPr>
        <p:spPr>
          <a:xfrm>
            <a:off x="-1582576" y="1072662"/>
            <a:ext cx="1440000" cy="1581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Instructions –  how to replace the image:</a:t>
            </a:r>
          </a:p>
          <a:p>
            <a:endParaRPr lang="en-AU" sz="1200" dirty="0">
              <a:solidFill>
                <a:schemeClr val="bg1"/>
              </a:solidFill>
            </a:endParaRPr>
          </a:p>
          <a:p>
            <a:r>
              <a:rPr lang="en-AU" sz="1200" dirty="0">
                <a:solidFill>
                  <a:schemeClr val="bg1"/>
                </a:solidFill>
              </a:rPr>
              <a:t>Refer back to slide #1 on this template.</a:t>
            </a:r>
          </a:p>
        </p:txBody>
      </p:sp>
    </p:spTree>
    <p:extLst>
      <p:ext uri="{BB962C8B-B14F-4D97-AF65-F5344CB8AC3E}">
        <p14:creationId xmlns:p14="http://schemas.microsoft.com/office/powerpoint/2010/main" val="259823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at's on today?">
    <p:spTree>
      <p:nvGrpSpPr>
        <p:cNvPr id="1" name=""/>
        <p:cNvGrpSpPr/>
        <p:nvPr/>
      </p:nvGrpSpPr>
      <p:grpSpPr>
        <a:xfrm>
          <a:off x="0" y="0"/>
          <a:ext cx="0" cy="0"/>
          <a:chOff x="0" y="0"/>
          <a:chExt cx="0" cy="0"/>
        </a:xfrm>
      </p:grpSpPr>
      <p:sp>
        <p:nvSpPr>
          <p:cNvPr id="87" name="Retângulo 135">
            <a:extLst>
              <a:ext uri="{FF2B5EF4-FFF2-40B4-BE49-F238E27FC236}">
                <a16:creationId xmlns:a16="http://schemas.microsoft.com/office/drawing/2014/main" id="{5439A41E-B1AD-4D64-8AE6-93601FCE1794}"/>
              </a:ext>
            </a:extLst>
          </p:cNvPr>
          <p:cNvSpPr/>
          <p:nvPr userDrawn="1"/>
        </p:nvSpPr>
        <p:spPr>
          <a:xfrm flipH="1">
            <a:off x="0" y="3"/>
            <a:ext cx="5513407" cy="6857997"/>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ndParaRPr>
          </a:p>
        </p:txBody>
      </p:sp>
      <p:sp>
        <p:nvSpPr>
          <p:cNvPr id="88" name="Title Placeholder 1">
            <a:extLst>
              <a:ext uri="{FF2B5EF4-FFF2-40B4-BE49-F238E27FC236}">
                <a16:creationId xmlns:a16="http://schemas.microsoft.com/office/drawing/2014/main" id="{8FEB194F-2D48-4C7D-AE56-3F33DF5F3DD7}"/>
              </a:ext>
            </a:extLst>
          </p:cNvPr>
          <p:cNvSpPr>
            <a:spLocks noGrp="1"/>
          </p:cNvSpPr>
          <p:nvPr>
            <p:ph type="title" hasCustomPrompt="1"/>
          </p:nvPr>
        </p:nvSpPr>
        <p:spPr>
          <a:xfrm>
            <a:off x="758638" y="2642119"/>
            <a:ext cx="4175744" cy="1573764"/>
          </a:xfrm>
          <a:prstGeom prst="rect">
            <a:avLst/>
          </a:prstGeom>
        </p:spPr>
        <p:txBody>
          <a:bodyPr vert="horz" wrap="square" lIns="91440" tIns="45720" rIns="91440" bIns="45720" rtlCol="0" anchor="b" anchorCtr="0">
            <a:spAutoFit/>
          </a:bodyPr>
          <a:lstStyle>
            <a:lvl1pPr>
              <a:lnSpc>
                <a:spcPct val="80000"/>
              </a:lnSpc>
              <a:defRPr sz="6000">
                <a:solidFill>
                  <a:schemeClr val="bg1"/>
                </a:solidFill>
              </a:defRPr>
            </a:lvl1pPr>
          </a:lstStyle>
          <a:p>
            <a:r>
              <a:rPr lang="en-AU" noProof="0" dirty="0"/>
              <a:t>what’s </a:t>
            </a:r>
            <a:br>
              <a:rPr lang="en-AU" noProof="0" dirty="0"/>
            </a:br>
            <a:r>
              <a:rPr lang="en-AU" noProof="0" dirty="0"/>
              <a:t>on today?</a:t>
            </a:r>
          </a:p>
        </p:txBody>
      </p:sp>
      <p:sp>
        <p:nvSpPr>
          <p:cNvPr id="6" name="Footer Placeholder 5">
            <a:extLst>
              <a:ext uri="{FF2B5EF4-FFF2-40B4-BE49-F238E27FC236}">
                <a16:creationId xmlns:a16="http://schemas.microsoft.com/office/drawing/2014/main" id="{78740A0D-6E98-4324-BA01-7C661E5422E6}"/>
              </a:ext>
            </a:extLst>
          </p:cNvPr>
          <p:cNvSpPr>
            <a:spLocks noGrp="1"/>
          </p:cNvSpPr>
          <p:nvPr>
            <p:ph type="ftr" sz="quarter" idx="11"/>
          </p:nvPr>
        </p:nvSpPr>
        <p:spPr/>
        <p:txBody>
          <a:bodyPr/>
          <a:lstStyle>
            <a:lvl1pPr>
              <a:defRPr>
                <a:solidFill>
                  <a:schemeClr val="bg1"/>
                </a:solidFill>
              </a:defRPr>
            </a:lvl1pPr>
          </a:lstStyle>
          <a:p>
            <a:r>
              <a:rPr lang="en-AU" dirty="0"/>
              <a:t>©GenesisCare 2021</a:t>
            </a:r>
          </a:p>
        </p:txBody>
      </p:sp>
      <p:sp>
        <p:nvSpPr>
          <p:cNvPr id="7" name="Slide Number Placeholder 6">
            <a:extLst>
              <a:ext uri="{FF2B5EF4-FFF2-40B4-BE49-F238E27FC236}">
                <a16:creationId xmlns:a16="http://schemas.microsoft.com/office/drawing/2014/main" id="{0317BB10-2462-4EC1-B303-59AB82CB1059}"/>
              </a:ext>
            </a:extLst>
          </p:cNvPr>
          <p:cNvSpPr>
            <a:spLocks noGrp="1"/>
          </p:cNvSpPr>
          <p:nvPr>
            <p:ph type="sldNum" sz="quarter" idx="12"/>
          </p:nvPr>
        </p:nvSpPr>
        <p:spPr/>
        <p:txBody>
          <a:bodyPr/>
          <a:lstStyle>
            <a:lvl1pPr>
              <a:defRPr>
                <a:solidFill>
                  <a:schemeClr val="bg1"/>
                </a:solidFill>
              </a:defRPr>
            </a:lvl1pPr>
          </a:lstStyle>
          <a:p>
            <a:fld id="{FAB6D39D-1210-4F97-8D6B-D4136F467DEA}" type="slidenum">
              <a:rPr lang="en-AU" smtClean="0"/>
              <a:pPr/>
              <a:t>‹#›</a:t>
            </a:fld>
            <a:endParaRPr lang="en-AU" dirty="0"/>
          </a:p>
        </p:txBody>
      </p:sp>
      <p:sp>
        <p:nvSpPr>
          <p:cNvPr id="22" name="Quadro 17">
            <a:extLst>
              <a:ext uri="{FF2B5EF4-FFF2-40B4-BE49-F238E27FC236}">
                <a16:creationId xmlns:a16="http://schemas.microsoft.com/office/drawing/2014/main" id="{CB54042C-73AA-4C43-A761-5FE854CAAB84}"/>
              </a:ext>
            </a:extLst>
          </p:cNvPr>
          <p:cNvSpPr/>
          <p:nvPr userDrawn="1"/>
        </p:nvSpPr>
        <p:spPr>
          <a:xfrm>
            <a:off x="0" y="0"/>
            <a:ext cx="12192000" cy="6858000"/>
          </a:xfrm>
          <a:prstGeom prst="frame">
            <a:avLst>
              <a:gd name="adj1" fmla="val 1816"/>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73" name="Text Placeholder 2">
            <a:extLst>
              <a:ext uri="{FF2B5EF4-FFF2-40B4-BE49-F238E27FC236}">
                <a16:creationId xmlns:a16="http://schemas.microsoft.com/office/drawing/2014/main" id="{748FD7AA-BE0D-4492-9F17-F6DFD33DAD49}"/>
              </a:ext>
            </a:extLst>
          </p:cNvPr>
          <p:cNvSpPr>
            <a:spLocks noGrp="1"/>
          </p:cNvSpPr>
          <p:nvPr>
            <p:ph type="body" idx="1" hasCustomPrompt="1"/>
          </p:nvPr>
        </p:nvSpPr>
        <p:spPr>
          <a:xfrm>
            <a:off x="6352142" y="1669490"/>
            <a:ext cx="2304000" cy="1077838"/>
          </a:xfrm>
          <a:prstGeom prst="rect">
            <a:avLst/>
          </a:prstGeom>
        </p:spPr>
        <p:txBody>
          <a:bodyPr anchor="b"/>
          <a:lstStyle>
            <a:lvl1pPr marL="0" indent="0">
              <a:lnSpc>
                <a:spcPct val="80000"/>
              </a:lnSpc>
              <a:buNone/>
              <a:defRPr sz="72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01</a:t>
            </a:r>
          </a:p>
        </p:txBody>
      </p:sp>
      <p:sp>
        <p:nvSpPr>
          <p:cNvPr id="74" name="Text Placeholder 2">
            <a:extLst>
              <a:ext uri="{FF2B5EF4-FFF2-40B4-BE49-F238E27FC236}">
                <a16:creationId xmlns:a16="http://schemas.microsoft.com/office/drawing/2014/main" id="{134B2CF6-034E-4225-A475-719A2D2BE213}"/>
              </a:ext>
            </a:extLst>
          </p:cNvPr>
          <p:cNvSpPr>
            <a:spLocks noGrp="1"/>
          </p:cNvSpPr>
          <p:nvPr>
            <p:ph type="body" idx="14" hasCustomPrompt="1"/>
          </p:nvPr>
        </p:nvSpPr>
        <p:spPr>
          <a:xfrm>
            <a:off x="6352142" y="2646939"/>
            <a:ext cx="2304000" cy="718570"/>
          </a:xfrm>
          <a:prstGeom prst="rect">
            <a:avLst/>
          </a:prstGeom>
        </p:spPr>
        <p:txBody>
          <a:bodyPr anchor="t">
            <a:noAutofit/>
          </a:bodyPr>
          <a:lstStyle>
            <a:lvl1pPr marL="0" indent="0" algn="l" defTabSz="914400" rtl="0" eaLnBrk="1" latinLnBrk="0" hangingPunct="1">
              <a:lnSpc>
                <a:spcPct val="80000"/>
              </a:lnSpc>
              <a:buNone/>
              <a:defRPr lang="en-US" sz="2400" b="0" kern="1200" noProof="0" dirty="0">
                <a:solidFill>
                  <a:schemeClr val="accent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80000"/>
              </a:lnSpc>
              <a:spcBef>
                <a:spcPts val="1000"/>
              </a:spcBef>
              <a:buFontTx/>
              <a:buNone/>
            </a:pPr>
            <a:r>
              <a:rPr lang="en-US" noProof="0" dirty="0"/>
              <a:t>Click </a:t>
            </a:r>
            <a:br>
              <a:rPr lang="en-US" noProof="0" dirty="0"/>
            </a:br>
            <a:r>
              <a:rPr lang="en-US" noProof="0" dirty="0"/>
              <a:t>to edit</a:t>
            </a:r>
          </a:p>
        </p:txBody>
      </p:sp>
      <p:sp>
        <p:nvSpPr>
          <p:cNvPr id="75" name="Text Placeholder 2">
            <a:extLst>
              <a:ext uri="{FF2B5EF4-FFF2-40B4-BE49-F238E27FC236}">
                <a16:creationId xmlns:a16="http://schemas.microsoft.com/office/drawing/2014/main" id="{9EA107F7-140F-43BD-927B-034C2DE6057C}"/>
              </a:ext>
            </a:extLst>
          </p:cNvPr>
          <p:cNvSpPr>
            <a:spLocks noGrp="1"/>
          </p:cNvSpPr>
          <p:nvPr>
            <p:ph type="body" idx="18" hasCustomPrompt="1"/>
          </p:nvPr>
        </p:nvSpPr>
        <p:spPr>
          <a:xfrm>
            <a:off x="9052455" y="2646939"/>
            <a:ext cx="2304000" cy="718570"/>
          </a:xfrm>
          <a:prstGeom prst="rect">
            <a:avLst/>
          </a:prstGeom>
        </p:spPr>
        <p:txBody>
          <a:bodyPr anchor="t">
            <a:noAutofit/>
          </a:bodyPr>
          <a:lstStyle>
            <a:lvl1pPr marL="0" marR="0" indent="0" algn="l" defTabSz="914400" rtl="0" eaLnBrk="1" fontAlgn="auto" latinLnBrk="0" hangingPunct="1">
              <a:lnSpc>
                <a:spcPct val="80000"/>
              </a:lnSpc>
              <a:spcBef>
                <a:spcPts val="600"/>
              </a:spcBef>
              <a:spcAft>
                <a:spcPts val="0"/>
              </a:spcAft>
              <a:buClrTx/>
              <a:buSzPct val="100000"/>
              <a:buFontTx/>
              <a:buNone/>
              <a:tabLst/>
              <a:defRPr lang="en-US" sz="2400" b="0" kern="1200" noProof="0" dirty="0">
                <a:solidFill>
                  <a:schemeClr val="accent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80000"/>
              </a:lnSpc>
              <a:spcBef>
                <a:spcPts val="1000"/>
              </a:spcBef>
              <a:buFontTx/>
              <a:buNone/>
            </a:pPr>
            <a:r>
              <a:rPr lang="en-US" noProof="0" dirty="0"/>
              <a:t>Click </a:t>
            </a:r>
            <a:br>
              <a:rPr lang="en-US" noProof="0" dirty="0"/>
            </a:br>
            <a:r>
              <a:rPr lang="en-US" noProof="0" dirty="0"/>
              <a:t>to edit</a:t>
            </a:r>
          </a:p>
        </p:txBody>
      </p:sp>
      <p:sp>
        <p:nvSpPr>
          <p:cNvPr id="76" name="Text Placeholder 3">
            <a:extLst>
              <a:ext uri="{FF2B5EF4-FFF2-40B4-BE49-F238E27FC236}">
                <a16:creationId xmlns:a16="http://schemas.microsoft.com/office/drawing/2014/main" id="{ECD9DA6D-0430-479C-9B02-410EEC9D70E9}"/>
              </a:ext>
            </a:extLst>
          </p:cNvPr>
          <p:cNvSpPr>
            <a:spLocks noGrp="1"/>
          </p:cNvSpPr>
          <p:nvPr>
            <p:ph idx="20"/>
          </p:nvPr>
        </p:nvSpPr>
        <p:spPr>
          <a:xfrm>
            <a:off x="6352142" y="3492493"/>
            <a:ext cx="2304000" cy="2235208"/>
          </a:xfrm>
          <a:prstGeom prst="rect">
            <a:avLst/>
          </a:prstGeom>
        </p:spPr>
        <p:txBody>
          <a:bodyPr vert="horz" lIns="91440" tIns="45720" rIns="91440" bIns="45720" rtlCol="0">
            <a:noAutofit/>
          </a:bodyPr>
          <a:lstStyle>
            <a:lvl1pPr marL="177800" indent="-177800">
              <a:defRPr sz="1400">
                <a:solidFill>
                  <a:schemeClr val="tx2"/>
                </a:solidFill>
              </a:defRPr>
            </a:lvl1pPr>
          </a:lstStyle>
          <a:p>
            <a:pPr lvl="0"/>
            <a:r>
              <a:rPr lang="en-US" noProof="0"/>
              <a:t>Click to edit Master text styles</a:t>
            </a:r>
          </a:p>
        </p:txBody>
      </p:sp>
      <p:sp>
        <p:nvSpPr>
          <p:cNvPr id="77" name="Text Placeholder 3">
            <a:extLst>
              <a:ext uri="{FF2B5EF4-FFF2-40B4-BE49-F238E27FC236}">
                <a16:creationId xmlns:a16="http://schemas.microsoft.com/office/drawing/2014/main" id="{CA314CDB-319A-46E7-B993-CFCA6373ED9C}"/>
              </a:ext>
            </a:extLst>
          </p:cNvPr>
          <p:cNvSpPr>
            <a:spLocks noGrp="1"/>
          </p:cNvSpPr>
          <p:nvPr>
            <p:ph idx="21"/>
          </p:nvPr>
        </p:nvSpPr>
        <p:spPr>
          <a:xfrm>
            <a:off x="9052455" y="3492493"/>
            <a:ext cx="2304000" cy="2235208"/>
          </a:xfrm>
          <a:prstGeom prst="rect">
            <a:avLst/>
          </a:prstGeom>
        </p:spPr>
        <p:txBody>
          <a:bodyPr vert="horz" lIns="91440" tIns="45720" rIns="91440" bIns="45720" rtlCol="0">
            <a:noAutofit/>
          </a:bodyPr>
          <a:lstStyle>
            <a:lvl1pPr marL="177800" indent="-177800">
              <a:defRPr sz="1400">
                <a:solidFill>
                  <a:schemeClr val="tx2"/>
                </a:solidFill>
              </a:defRPr>
            </a:lvl1pPr>
          </a:lstStyle>
          <a:p>
            <a:pPr lvl="0"/>
            <a:r>
              <a:rPr lang="en-US" noProof="0"/>
              <a:t>Click to edit Master text styles</a:t>
            </a:r>
          </a:p>
        </p:txBody>
      </p:sp>
      <p:sp>
        <p:nvSpPr>
          <p:cNvPr id="78" name="Text Placeholder 2">
            <a:extLst>
              <a:ext uri="{FF2B5EF4-FFF2-40B4-BE49-F238E27FC236}">
                <a16:creationId xmlns:a16="http://schemas.microsoft.com/office/drawing/2014/main" id="{8F6AC01D-E26A-4631-A506-379947813860}"/>
              </a:ext>
            </a:extLst>
          </p:cNvPr>
          <p:cNvSpPr>
            <a:spLocks noGrp="1"/>
          </p:cNvSpPr>
          <p:nvPr>
            <p:ph type="body" idx="22" hasCustomPrompt="1"/>
          </p:nvPr>
        </p:nvSpPr>
        <p:spPr>
          <a:xfrm>
            <a:off x="9052455" y="1669490"/>
            <a:ext cx="2304000" cy="1077838"/>
          </a:xfrm>
          <a:prstGeom prst="rect">
            <a:avLst/>
          </a:prstGeom>
        </p:spPr>
        <p:txBody>
          <a:bodyPr anchor="b"/>
          <a:lstStyle>
            <a:lvl1pPr marL="0" indent="0">
              <a:lnSpc>
                <a:spcPct val="80000"/>
              </a:lnSpc>
              <a:buNone/>
              <a:defRPr sz="72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02</a:t>
            </a:r>
          </a:p>
        </p:txBody>
      </p:sp>
    </p:spTree>
    <p:extLst>
      <p:ext uri="{BB962C8B-B14F-4D97-AF65-F5344CB8AC3E}">
        <p14:creationId xmlns:p14="http://schemas.microsoft.com/office/powerpoint/2010/main" val="351070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28B62E-9433-45EC-8CD4-439939EF33A7}"/>
              </a:ext>
            </a:extLst>
          </p:cNvPr>
          <p:cNvSpPr>
            <a:spLocks noGrp="1"/>
          </p:cNvSpPr>
          <p:nvPr>
            <p:ph type="ftr" sz="quarter" idx="11"/>
          </p:nvPr>
        </p:nvSpPr>
        <p:spPr/>
        <p:txBody>
          <a:bodyPr/>
          <a:lstStyle/>
          <a:p>
            <a:r>
              <a:rPr lang="en-AU" dirty="0"/>
              <a:t>©GenesisCare 2021</a:t>
            </a:r>
          </a:p>
        </p:txBody>
      </p:sp>
      <p:sp>
        <p:nvSpPr>
          <p:cNvPr id="4" name="Slide Number Placeholder 3">
            <a:extLst>
              <a:ext uri="{FF2B5EF4-FFF2-40B4-BE49-F238E27FC236}">
                <a16:creationId xmlns:a16="http://schemas.microsoft.com/office/drawing/2014/main" id="{648D91B7-9064-4B96-855A-B59D584BC0D6}"/>
              </a:ext>
            </a:extLst>
          </p:cNvPr>
          <p:cNvSpPr>
            <a:spLocks noGrp="1"/>
          </p:cNvSpPr>
          <p:nvPr>
            <p:ph type="sldNum" sz="quarter" idx="12"/>
          </p:nvPr>
        </p:nvSpPr>
        <p:spPr/>
        <p:txBody>
          <a:bodyPr/>
          <a:lstStyle/>
          <a:p>
            <a:fld id="{FAB6D39D-1210-4F97-8D6B-D4136F467DEA}" type="slidenum">
              <a:rPr lang="en-AU" smtClean="0"/>
              <a:t>‹#›</a:t>
            </a:fld>
            <a:endParaRPr lang="en-AU" dirty="0"/>
          </a:p>
        </p:txBody>
      </p:sp>
    </p:spTree>
    <p:extLst>
      <p:ext uri="{BB962C8B-B14F-4D97-AF65-F5344CB8AC3E}">
        <p14:creationId xmlns:p14="http://schemas.microsoft.com/office/powerpoint/2010/main" val="158982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Instruc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381D2-A092-43A4-B20C-429F31963B65}"/>
              </a:ext>
            </a:extLst>
          </p:cNvPr>
          <p:cNvSpPr>
            <a:spLocks noGrp="1"/>
          </p:cNvSpPr>
          <p:nvPr>
            <p:ph type="title" hasCustomPrompt="1"/>
          </p:nvPr>
        </p:nvSpPr>
        <p:spPr>
          <a:xfrm>
            <a:off x="740780" y="540000"/>
            <a:ext cx="10710440" cy="480131"/>
          </a:xfrm>
        </p:spPr>
        <p:txBody>
          <a:bodyPr vert="horz" wrap="square" lIns="90000" tIns="46800" rIns="90000" bIns="46800" rtlCol="0" anchor="t" anchorCtr="0">
            <a:spAutoFit/>
          </a:bodyPr>
          <a:lstStyle>
            <a:lvl1pPr>
              <a:defRPr lang="pt-BR" dirty="0"/>
            </a:lvl1pPr>
          </a:lstStyle>
          <a:p>
            <a:pPr lvl="0"/>
            <a:r>
              <a:rPr lang="en-US" dirty="0"/>
              <a:t>Instructions and tips #1</a:t>
            </a:r>
            <a:endParaRPr lang="pt-BR" dirty="0"/>
          </a:p>
        </p:txBody>
      </p:sp>
      <p:pic>
        <p:nvPicPr>
          <p:cNvPr id="5" name="Picture 4" descr="A picture containing drawing&#10;&#10;Description automatically generated">
            <a:extLst>
              <a:ext uri="{FF2B5EF4-FFF2-40B4-BE49-F238E27FC236}">
                <a16:creationId xmlns:a16="http://schemas.microsoft.com/office/drawing/2014/main" id="{99C24998-0330-4679-A6F0-5517EC224D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5695" y="1388104"/>
            <a:ext cx="1068587" cy="772101"/>
          </a:xfrm>
          <a:prstGeom prst="rect">
            <a:avLst/>
          </a:prstGeom>
        </p:spPr>
      </p:pic>
      <p:sp>
        <p:nvSpPr>
          <p:cNvPr id="25" name="TextBox 33">
            <a:extLst>
              <a:ext uri="{FF2B5EF4-FFF2-40B4-BE49-F238E27FC236}">
                <a16:creationId xmlns:a16="http://schemas.microsoft.com/office/drawing/2014/main" id="{42B9A2AF-17BE-41FE-B84C-B0EDA1B24277}"/>
              </a:ext>
            </a:extLst>
          </p:cNvPr>
          <p:cNvSpPr txBox="1"/>
          <p:nvPr userDrawn="1"/>
        </p:nvSpPr>
        <p:spPr>
          <a:xfrm>
            <a:off x="740780" y="1457427"/>
            <a:ext cx="5027851" cy="638636"/>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AU" sz="1050" b="0" i="0" u="none" strike="noStrike" kern="1200" cap="none" spc="0" normalizeH="0" baseline="0" noProof="0" dirty="0">
                <a:ln>
                  <a:noFill/>
                </a:ln>
                <a:solidFill>
                  <a:schemeClr val="accent1"/>
                </a:solidFill>
                <a:effectLst/>
                <a:uLnTx/>
                <a:uFillTx/>
                <a:latin typeface="+mj-lt"/>
                <a:ea typeface="+mn-ea"/>
                <a:cs typeface="Arial" panose="020B0604020202020204" pitchFamily="34" charset="0"/>
              </a:rPr>
              <a:t>To add a new slide</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AU"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Click </a:t>
            </a:r>
            <a:r>
              <a:rPr kumimoji="0" lang="en-AU" sz="1000" b="0" i="0" u="none" strike="noStrike" kern="1200" cap="none" spc="0" normalizeH="0" baseline="0" noProof="0" dirty="0">
                <a:ln>
                  <a:noFill/>
                </a:ln>
                <a:solidFill>
                  <a:schemeClr val="tx2"/>
                </a:solidFill>
                <a:effectLst/>
                <a:uLnTx/>
                <a:uFillTx/>
                <a:latin typeface="+mj-lt"/>
                <a:ea typeface="+mn-ea"/>
                <a:cs typeface="Arial" panose="020B0604020202020204" pitchFamily="34" charset="0"/>
              </a:rPr>
              <a:t>Home &gt; New Slide </a:t>
            </a:r>
            <a:r>
              <a:rPr kumimoji="0" lang="en-AU"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and select a layout from the list of slide layouts that appears under the arrowhead.</a:t>
            </a:r>
            <a:endParaRPr kumimoji="0" lang="en-US"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endParaRPr>
          </a:p>
        </p:txBody>
      </p:sp>
      <p:cxnSp>
        <p:nvCxnSpPr>
          <p:cNvPr id="26" name="Straight Connector 25">
            <a:extLst>
              <a:ext uri="{FF2B5EF4-FFF2-40B4-BE49-F238E27FC236}">
                <a16:creationId xmlns:a16="http://schemas.microsoft.com/office/drawing/2014/main" id="{65726355-2D69-4C7C-8B90-6EAB93958D51}"/>
              </a:ext>
            </a:extLst>
          </p:cNvPr>
          <p:cNvCxnSpPr>
            <a:cxnSpLocks/>
          </p:cNvCxnSpPr>
          <p:nvPr userDrawn="1"/>
        </p:nvCxnSpPr>
        <p:spPr>
          <a:xfrm>
            <a:off x="6006985" y="1447353"/>
            <a:ext cx="0" cy="4402841"/>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769E9281-F532-43CB-A57B-60A8A30AED3E}"/>
              </a:ext>
            </a:extLst>
          </p:cNvPr>
          <p:cNvSpPr/>
          <p:nvPr userDrawn="1"/>
        </p:nvSpPr>
        <p:spPr>
          <a:xfrm>
            <a:off x="740781" y="2303856"/>
            <a:ext cx="5083532" cy="2639184"/>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AU" sz="1050" b="0" i="0" u="none" strike="noStrike" kern="1200" cap="none" spc="0" normalizeH="0" baseline="0" noProof="0" dirty="0">
                <a:ln>
                  <a:noFill/>
                </a:ln>
                <a:solidFill>
                  <a:schemeClr val="accent1"/>
                </a:solidFill>
                <a:effectLst/>
                <a:uLnTx/>
                <a:uFillTx/>
                <a:latin typeface="+mj-lt"/>
                <a:ea typeface="+mn-ea"/>
                <a:cs typeface="Arial" panose="020B0604020202020204" pitchFamily="34" charset="0"/>
              </a:rPr>
              <a:t>Importing slides from other presentations</a:t>
            </a:r>
            <a:endParaRPr kumimoji="0" lang="en-AU" sz="1000" b="1"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AU" sz="1000" b="1" i="0" u="none" strike="noStrike" kern="1200" cap="none" spc="0" normalizeH="0" baseline="0" noProof="0" dirty="0">
                <a:ln>
                  <a:noFill/>
                </a:ln>
                <a:solidFill>
                  <a:schemeClr val="tx2"/>
                </a:solidFill>
                <a:effectLst/>
                <a:uLnTx/>
                <a:uFillTx/>
                <a:latin typeface="+mj-lt"/>
                <a:ea typeface="+mn-ea"/>
                <a:cs typeface="Arial" panose="020B0604020202020204" pitchFamily="34" charset="0"/>
              </a:rPr>
              <a:t>It is recommended that new slides be created in the template</a:t>
            </a:r>
            <a:r>
              <a:rPr kumimoji="0" lang="en-AU" sz="1000" b="0" i="0" u="none" strike="noStrike" kern="1200" cap="none" spc="0" normalizeH="0" baseline="0" noProof="0" dirty="0">
                <a:ln>
                  <a:noFill/>
                </a:ln>
                <a:solidFill>
                  <a:schemeClr val="tx2"/>
                </a:solidFill>
                <a:effectLst/>
                <a:uLnTx/>
                <a:uFillTx/>
                <a:latin typeface="+mj-lt"/>
                <a:ea typeface="+mn-ea"/>
                <a:cs typeface="Arial" panose="020B0604020202020204" pitchFamily="34" charset="0"/>
              </a:rPr>
              <a:t>, </a:t>
            </a:r>
            <a:r>
              <a:rPr kumimoji="0" lang="en-AU"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but if y</a:t>
            </a:r>
            <a:r>
              <a:rPr kumimoji="0" lang="en-US" sz="1000" b="0" i="0" u="none" strike="noStrike" kern="1200" cap="none" spc="0" normalizeH="0" baseline="0" noProof="0" dirty="0" err="1">
                <a:ln>
                  <a:noFill/>
                </a:ln>
                <a:solidFill>
                  <a:schemeClr val="tx2"/>
                </a:solidFill>
                <a:effectLst/>
                <a:uLnTx/>
                <a:uFillTx/>
                <a:latin typeface="+mn-lt"/>
                <a:ea typeface="+mn-ea"/>
                <a:cs typeface="Arial" panose="020B0604020202020204" pitchFamily="34" charset="0"/>
              </a:rPr>
              <a:t>ou</a:t>
            </a:r>
            <a:r>
              <a:rPr kumimoji="0" lang="en-US"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 need to use slides from an existing presentation, this is how to do it: </a:t>
            </a:r>
            <a:r>
              <a:rPr kumimoji="0" lang="en-US" sz="1000" b="0" i="0" u="none" strike="noStrike" kern="1200" cap="none" spc="0" normalizeH="0" baseline="0" noProof="0" dirty="0">
                <a:ln>
                  <a:noFill/>
                </a:ln>
                <a:solidFill>
                  <a:schemeClr val="tx2"/>
                </a:solidFill>
                <a:effectLst/>
                <a:uLnTx/>
                <a:uFillTx/>
                <a:latin typeface="+mj-lt"/>
                <a:ea typeface="+mn-ea"/>
                <a:cs typeface="Arial" panose="020B0604020202020204" pitchFamily="34" charset="0"/>
              </a:rPr>
              <a:t>Click Home &gt; New Slide</a:t>
            </a:r>
          </a:p>
          <a:p>
            <a:pPr marL="176213" marR="0" lvl="1" indent="-176213" algn="l" defTabSz="914400" rtl="0" eaLnBrk="1" fontAlgn="base" latinLnBrk="0" hangingPunct="1">
              <a:lnSpc>
                <a:spcPct val="100000"/>
              </a:lnSpc>
              <a:spcBef>
                <a:spcPts val="600"/>
              </a:spcBef>
              <a:spcAft>
                <a:spcPts val="0"/>
              </a:spcAft>
              <a:buClrTx/>
              <a:buSzTx/>
              <a:buFont typeface="+mj-lt"/>
              <a:buAutoNum type="arabicPeriod"/>
              <a:tabLst/>
              <a:defRPr/>
            </a:pPr>
            <a:r>
              <a:rPr kumimoji="0" lang="en-US"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Below the layout gallery, click </a:t>
            </a:r>
            <a:r>
              <a:rPr kumimoji="0" lang="en-US" sz="1000" b="0" i="0" u="none" strike="noStrike" kern="1200" cap="none" spc="0" normalizeH="0" baseline="0" noProof="0" dirty="0">
                <a:ln>
                  <a:noFill/>
                </a:ln>
                <a:solidFill>
                  <a:schemeClr val="tx2"/>
                </a:solidFill>
                <a:effectLst/>
                <a:uLnTx/>
                <a:uFillTx/>
                <a:latin typeface="+mj-lt"/>
                <a:ea typeface="+mn-ea"/>
                <a:cs typeface="Arial" panose="020B0604020202020204" pitchFamily="34" charset="0"/>
              </a:rPr>
              <a:t>Reuse Slides</a:t>
            </a:r>
          </a:p>
          <a:p>
            <a:pPr marL="176213" marR="0" lvl="1" indent="-176213" algn="l" defTabSz="914400" rtl="0" eaLnBrk="1" fontAlgn="base" latinLnBrk="0" hangingPunct="1">
              <a:lnSpc>
                <a:spcPct val="100000"/>
              </a:lnSpc>
              <a:spcBef>
                <a:spcPts val="600"/>
              </a:spcBef>
              <a:spcAft>
                <a:spcPts val="0"/>
              </a:spcAft>
              <a:buClrTx/>
              <a:buSzTx/>
              <a:buFont typeface="+mj-lt"/>
              <a:buAutoNum type="arabicPeriod"/>
              <a:tabLst/>
              <a:defRPr/>
            </a:pPr>
            <a:r>
              <a:rPr kumimoji="0" lang="en-US"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In the </a:t>
            </a:r>
            <a:r>
              <a:rPr kumimoji="0" lang="en-US" sz="1000" b="0" i="0" u="none" strike="noStrike" kern="1200" cap="none" spc="0" normalizeH="0" baseline="0" noProof="0" dirty="0">
                <a:ln>
                  <a:noFill/>
                </a:ln>
                <a:solidFill>
                  <a:schemeClr val="tx2"/>
                </a:solidFill>
                <a:effectLst/>
                <a:uLnTx/>
                <a:uFillTx/>
                <a:latin typeface="+mj-lt"/>
                <a:ea typeface="+mn-ea"/>
                <a:cs typeface="Arial" panose="020B0604020202020204" pitchFamily="34" charset="0"/>
              </a:rPr>
              <a:t>Reuse Slides</a:t>
            </a:r>
            <a:r>
              <a:rPr kumimoji="0" lang="en-US"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 task pane, under </a:t>
            </a:r>
            <a:r>
              <a:rPr kumimoji="0" lang="en-US" sz="1000" b="0" i="0" u="none" strike="noStrike" kern="1200" cap="none" spc="0" normalizeH="0" baseline="0" noProof="0" dirty="0">
                <a:ln>
                  <a:noFill/>
                </a:ln>
                <a:solidFill>
                  <a:schemeClr val="tx2"/>
                </a:solidFill>
                <a:effectLst/>
                <a:uLnTx/>
                <a:uFillTx/>
                <a:latin typeface="+mj-lt"/>
                <a:ea typeface="+mn-ea"/>
                <a:cs typeface="Arial" panose="020B0604020202020204" pitchFamily="34" charset="0"/>
              </a:rPr>
              <a:t>Insert slide from</a:t>
            </a:r>
            <a:r>
              <a:rPr kumimoji="0" lang="en-US"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 click </a:t>
            </a:r>
            <a:r>
              <a:rPr kumimoji="0" lang="en-US" sz="1000" b="0" i="0" u="none" strike="noStrike" kern="1200" cap="none" spc="0" normalizeH="0" baseline="0" noProof="0" dirty="0">
                <a:ln>
                  <a:noFill/>
                </a:ln>
                <a:solidFill>
                  <a:schemeClr val="tx2"/>
                </a:solidFill>
                <a:effectLst/>
                <a:uLnTx/>
                <a:uFillTx/>
                <a:latin typeface="+mj-lt"/>
                <a:ea typeface="+mn-ea"/>
                <a:cs typeface="Arial" panose="020B0604020202020204" pitchFamily="34" charset="0"/>
              </a:rPr>
              <a:t>Browse File</a:t>
            </a:r>
            <a:r>
              <a:rPr kumimoji="0" lang="en-US"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 to find the presentation you want</a:t>
            </a:r>
          </a:p>
          <a:p>
            <a:pPr marL="176213" marR="0" lvl="1" indent="-176213" algn="l" defTabSz="914400" rtl="0" eaLnBrk="1" fontAlgn="base" latinLnBrk="0" hangingPunct="1">
              <a:lnSpc>
                <a:spcPct val="100000"/>
              </a:lnSpc>
              <a:spcBef>
                <a:spcPts val="600"/>
              </a:spcBef>
              <a:spcAft>
                <a:spcPts val="0"/>
              </a:spcAft>
              <a:buClrTx/>
              <a:buSzTx/>
              <a:buFont typeface="+mj-lt"/>
              <a:buAutoNum type="arabicPeriod"/>
              <a:tabLst/>
              <a:defRPr/>
            </a:pPr>
            <a:r>
              <a:rPr kumimoji="0" lang="en-US"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Then click the arrow to open those slides in the task pane. When you find the slide you want, take notice of the </a:t>
            </a:r>
            <a:r>
              <a:rPr kumimoji="0" lang="en-US" sz="1000" b="0" i="0" u="none" strike="noStrike" kern="1200" cap="none" spc="0" normalizeH="0" baseline="0" noProof="0" dirty="0">
                <a:ln>
                  <a:noFill/>
                </a:ln>
                <a:solidFill>
                  <a:schemeClr val="tx2"/>
                </a:solidFill>
                <a:effectLst/>
                <a:uLnTx/>
                <a:uFillTx/>
                <a:latin typeface="+mj-lt"/>
                <a:ea typeface="+mn-ea"/>
                <a:cs typeface="Arial" panose="020B0604020202020204" pitchFamily="34" charset="0"/>
              </a:rPr>
              <a:t>Keep source formatting </a:t>
            </a:r>
            <a:r>
              <a:rPr kumimoji="0" lang="en-US"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check box, at the very bottom of the pane. Be sure this check box is not selected before you insert the slide (the inserted slides will inherit the look, or theme, that your current slides use)</a:t>
            </a:r>
          </a:p>
          <a:p>
            <a:pPr marL="176213" marR="0" lvl="1" indent="-176213" algn="l" defTabSz="914400" rtl="0" eaLnBrk="1" fontAlgn="base" latinLnBrk="0" hangingPunct="1">
              <a:lnSpc>
                <a:spcPct val="100000"/>
              </a:lnSpc>
              <a:spcBef>
                <a:spcPts val="600"/>
              </a:spcBef>
              <a:spcAft>
                <a:spcPts val="0"/>
              </a:spcAft>
              <a:buClrTx/>
              <a:buSzTx/>
              <a:buFont typeface="+mj-lt"/>
              <a:buAutoNum type="arabicPeriod"/>
              <a:tabLst/>
              <a:defRPr/>
            </a:pPr>
            <a:r>
              <a:rPr kumimoji="0" lang="en-US"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Click each slide you want to insert. Each one is copied into the open presentation, below the currently selected slide or below your cursor, if you've positioned it beneath a slide thumbnail. Small adjustments may be needed.</a:t>
            </a:r>
          </a:p>
        </p:txBody>
      </p:sp>
      <p:sp>
        <p:nvSpPr>
          <p:cNvPr id="35" name="TextBox 38">
            <a:extLst>
              <a:ext uri="{FF2B5EF4-FFF2-40B4-BE49-F238E27FC236}">
                <a16:creationId xmlns:a16="http://schemas.microsoft.com/office/drawing/2014/main" id="{EB9140D5-0FDB-418D-9F3B-198B2A257C4C}"/>
              </a:ext>
            </a:extLst>
          </p:cNvPr>
          <p:cNvSpPr txBox="1"/>
          <p:nvPr userDrawn="1"/>
        </p:nvSpPr>
        <p:spPr>
          <a:xfrm>
            <a:off x="6078992" y="1447353"/>
            <a:ext cx="4237825" cy="638636"/>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AU" sz="1050" b="0" i="0" u="none" strike="noStrike" kern="1200" cap="none" spc="0" normalizeH="0" baseline="0" noProof="0" dirty="0">
                <a:ln>
                  <a:noFill/>
                </a:ln>
                <a:solidFill>
                  <a:schemeClr val="accent1"/>
                </a:solidFill>
                <a:effectLst/>
                <a:uLnTx/>
                <a:uFillTx/>
                <a:latin typeface="+mj-lt"/>
                <a:ea typeface="+mn-ea"/>
                <a:cs typeface="Arial" panose="020B0604020202020204" pitchFamily="34" charset="0"/>
              </a:rPr>
              <a:t>Theme colours</a:t>
            </a:r>
            <a:endParaRPr kumimoji="0" lang="en-AU" sz="1050" b="1"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Ensure that you only use the colors from the template’s built-in color palette. This has been set as </a:t>
            </a:r>
            <a:r>
              <a:rPr kumimoji="0" lang="en-US" sz="1000" b="0" i="0" u="none" strike="noStrike" kern="1200" cap="none" spc="0" normalizeH="0" baseline="0" noProof="0" dirty="0">
                <a:ln>
                  <a:noFill/>
                </a:ln>
                <a:solidFill>
                  <a:schemeClr val="tx2"/>
                </a:solidFill>
                <a:effectLst/>
                <a:uLnTx/>
                <a:uFillTx/>
                <a:latin typeface="+mj-lt"/>
                <a:ea typeface="+mn-ea"/>
                <a:cs typeface="Arial" panose="020B0604020202020204" pitchFamily="34" charset="0"/>
              </a:rPr>
              <a:t>Theme Colors </a:t>
            </a:r>
            <a:r>
              <a:rPr kumimoji="0" lang="en-US"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on this template.</a:t>
            </a:r>
          </a:p>
        </p:txBody>
      </p:sp>
      <p:sp>
        <p:nvSpPr>
          <p:cNvPr id="36" name="TextBox 40">
            <a:extLst>
              <a:ext uri="{FF2B5EF4-FFF2-40B4-BE49-F238E27FC236}">
                <a16:creationId xmlns:a16="http://schemas.microsoft.com/office/drawing/2014/main" id="{82BAEDCC-2427-4BDF-96B9-E35B7661C1EE}"/>
              </a:ext>
            </a:extLst>
          </p:cNvPr>
          <p:cNvSpPr txBox="1"/>
          <p:nvPr userDrawn="1"/>
        </p:nvSpPr>
        <p:spPr>
          <a:xfrm>
            <a:off x="6078992" y="2303856"/>
            <a:ext cx="5371646" cy="71558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AU" sz="1050" b="0" i="0" u="none" strike="noStrike" kern="1200" cap="none" spc="0" normalizeH="0" baseline="0" noProof="0" dirty="0">
                <a:ln>
                  <a:noFill/>
                </a:ln>
                <a:solidFill>
                  <a:schemeClr val="accent1"/>
                </a:solidFill>
                <a:effectLst/>
                <a:uLnTx/>
                <a:uFillTx/>
                <a:latin typeface="+mj-lt"/>
                <a:ea typeface="+mn-ea"/>
                <a:cs typeface="Arial" panose="020B0604020202020204" pitchFamily="34" charset="0"/>
              </a:rPr>
              <a:t>Changing slide layouts</a:t>
            </a:r>
          </a:p>
          <a:p>
            <a:pPr marL="176213" marR="0" lvl="1" indent="-176213" algn="l" defTabSz="914400" rtl="0" eaLnBrk="1" fontAlgn="base" latinLnBrk="0" hangingPunct="1">
              <a:lnSpc>
                <a:spcPct val="100000"/>
              </a:lnSpc>
              <a:spcBef>
                <a:spcPts val="600"/>
              </a:spcBef>
              <a:spcAft>
                <a:spcPts val="0"/>
              </a:spcAft>
              <a:buClrTx/>
              <a:buSzTx/>
              <a:buFont typeface="+mj-lt"/>
              <a:buAutoNum type="arabicPeriod"/>
              <a:tabLst/>
              <a:defRPr/>
            </a:pPr>
            <a:r>
              <a:rPr kumimoji="0" lang="en-AU"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Right-click on a blank slide on the ‘slide tab’</a:t>
            </a:r>
          </a:p>
          <a:p>
            <a:pPr marL="176213" marR="0" lvl="1" indent="-176213" algn="l" defTabSz="914400" rtl="0" eaLnBrk="1" fontAlgn="base" latinLnBrk="0" hangingPunct="1">
              <a:lnSpc>
                <a:spcPct val="100000"/>
              </a:lnSpc>
              <a:spcBef>
                <a:spcPts val="600"/>
              </a:spcBef>
              <a:spcAft>
                <a:spcPts val="0"/>
              </a:spcAft>
              <a:buClrTx/>
              <a:buSzTx/>
              <a:buFont typeface="+mj-lt"/>
              <a:buAutoNum type="arabicPeriod"/>
              <a:tabLst/>
              <a:defRPr/>
            </a:pPr>
            <a:r>
              <a:rPr kumimoji="0" lang="en-AU"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Select </a:t>
            </a:r>
            <a:r>
              <a:rPr kumimoji="0" lang="en-AU" sz="1000" b="0" i="0" u="none" strike="noStrike" kern="1200" cap="none" spc="0" normalizeH="0" baseline="0" noProof="0" dirty="0">
                <a:ln>
                  <a:noFill/>
                </a:ln>
                <a:solidFill>
                  <a:schemeClr val="tx2"/>
                </a:solidFill>
                <a:effectLst/>
                <a:uLnTx/>
                <a:uFillTx/>
                <a:latin typeface="+mj-lt"/>
                <a:ea typeface="+mn-ea"/>
                <a:cs typeface="Arial" panose="020B0604020202020204" pitchFamily="34" charset="0"/>
              </a:rPr>
              <a:t>Layout</a:t>
            </a:r>
            <a:r>
              <a:rPr kumimoji="0" lang="en-AU"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 from the sub-menu and choose the desired slide layout.</a:t>
            </a:r>
          </a:p>
        </p:txBody>
      </p:sp>
      <p:sp>
        <p:nvSpPr>
          <p:cNvPr id="37" name="TextBox 42">
            <a:extLst>
              <a:ext uri="{FF2B5EF4-FFF2-40B4-BE49-F238E27FC236}">
                <a16:creationId xmlns:a16="http://schemas.microsoft.com/office/drawing/2014/main" id="{ACC4708F-9FBB-4E3A-8FCB-D2ECEFCCF2FE}"/>
              </a:ext>
            </a:extLst>
          </p:cNvPr>
          <p:cNvSpPr txBox="1"/>
          <p:nvPr userDrawn="1"/>
        </p:nvSpPr>
        <p:spPr>
          <a:xfrm>
            <a:off x="6104283" y="3955703"/>
            <a:ext cx="5346354" cy="1177245"/>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1" indent="0" algn="l" defTabSz="914400" rtl="0" eaLnBrk="1" fontAlgn="base" latinLnBrk="0" hangingPunct="1">
              <a:lnSpc>
                <a:spcPct val="100000"/>
              </a:lnSpc>
              <a:spcBef>
                <a:spcPts val="600"/>
              </a:spcBef>
              <a:spcAft>
                <a:spcPts val="0"/>
              </a:spcAft>
              <a:buClrTx/>
              <a:buSzTx/>
              <a:buFontTx/>
              <a:buNone/>
              <a:tabLst/>
              <a:defRPr/>
            </a:pPr>
            <a:r>
              <a:rPr kumimoji="0" lang="en-AU" sz="1050" b="0" i="0" u="none" strike="noStrike" kern="1200" cap="none" spc="0" normalizeH="0" baseline="0" noProof="0" dirty="0">
                <a:ln>
                  <a:noFill/>
                </a:ln>
                <a:solidFill>
                  <a:schemeClr val="accent1"/>
                </a:solidFill>
                <a:effectLst/>
                <a:uLnTx/>
                <a:uFillTx/>
                <a:latin typeface="+mj-lt"/>
                <a:ea typeface="+mn-ea"/>
                <a:cs typeface="Arial" panose="020B0604020202020204" pitchFamily="34" charset="0"/>
              </a:rPr>
              <a:t>To add a new content</a:t>
            </a:r>
          </a:p>
          <a:p>
            <a:pPr marL="0" marR="0" lvl="1" indent="0" algn="l" defTabSz="914400" rtl="0" eaLnBrk="1" fontAlgn="base" latinLnBrk="0" hangingPunct="1">
              <a:lnSpc>
                <a:spcPct val="100000"/>
              </a:lnSpc>
              <a:spcBef>
                <a:spcPts val="60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You can add content directly from a slide. To do this, select a format</a:t>
            </a:r>
            <a:br>
              <a:rPr kumimoji="0" lang="en-US"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br>
            <a:r>
              <a:rPr kumimoji="0" lang="en-US"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from the </a:t>
            </a:r>
            <a:r>
              <a:rPr kumimoji="0" lang="en-US" sz="1000" b="0" i="0" u="none" strike="noStrike" kern="1200" cap="none" spc="0" normalizeH="0" baseline="0" noProof="0" dirty="0">
                <a:ln>
                  <a:noFill/>
                </a:ln>
                <a:solidFill>
                  <a:schemeClr val="tx2"/>
                </a:solidFill>
                <a:effectLst/>
                <a:uLnTx/>
                <a:uFillTx/>
                <a:latin typeface="+mj-lt"/>
                <a:ea typeface="+mn-ea"/>
                <a:cs typeface="Arial" panose="020B0604020202020204" pitchFamily="34" charset="0"/>
              </a:rPr>
              <a:t>Slide Layout</a:t>
            </a:r>
            <a:r>
              <a:rPr kumimoji="0" lang="en-US"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  toolbar that has content options built in.</a:t>
            </a:r>
            <a:br>
              <a:rPr kumimoji="0" lang="en-US"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br>
            <a:r>
              <a:rPr kumimoji="0" lang="en-US"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Then, click on the icon of the type of content that you wish to add,</a:t>
            </a:r>
            <a:br>
              <a:rPr kumimoji="0" lang="en-US"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br>
            <a:r>
              <a:rPr kumimoji="0" lang="en-US"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and navigate to find the appropriate file.</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mj-lt"/>
                <a:ea typeface="+mn-ea"/>
                <a:cs typeface="Arial" panose="020B0604020202020204" pitchFamily="34" charset="0"/>
              </a:rPr>
              <a:t>Tables and charts will be </a:t>
            </a:r>
            <a:r>
              <a:rPr kumimoji="0" lang="en-US" sz="1000" b="0" i="0" u="sng" strike="noStrike" kern="1200" cap="none" spc="0" normalizeH="0" baseline="0" noProof="0" dirty="0">
                <a:ln>
                  <a:noFill/>
                </a:ln>
                <a:solidFill>
                  <a:schemeClr val="tx2"/>
                </a:solidFill>
                <a:effectLst/>
                <a:uLnTx/>
                <a:uFillTx/>
                <a:latin typeface="+mj-lt"/>
                <a:ea typeface="+mn-ea"/>
                <a:cs typeface="Arial" panose="020B0604020202020204" pitchFamily="34" charset="0"/>
              </a:rPr>
              <a:t>automatically</a:t>
            </a:r>
            <a:r>
              <a:rPr kumimoji="0" lang="en-US" sz="1000" b="0" i="0" u="none" strike="noStrike" kern="1200" cap="none" spc="0" normalizeH="0" baseline="0" noProof="0" dirty="0">
                <a:ln>
                  <a:noFill/>
                </a:ln>
                <a:solidFill>
                  <a:schemeClr val="tx2"/>
                </a:solidFill>
                <a:effectLst/>
                <a:uLnTx/>
                <a:uFillTx/>
                <a:latin typeface="+mj-lt"/>
                <a:ea typeface="+mn-ea"/>
                <a:cs typeface="Arial" panose="020B0604020202020204" pitchFamily="34" charset="0"/>
              </a:rPr>
              <a:t> created with your brand colours and fonts. </a:t>
            </a:r>
          </a:p>
        </p:txBody>
      </p:sp>
      <p:sp>
        <p:nvSpPr>
          <p:cNvPr id="39" name="TextBox 45">
            <a:extLst>
              <a:ext uri="{FF2B5EF4-FFF2-40B4-BE49-F238E27FC236}">
                <a16:creationId xmlns:a16="http://schemas.microsoft.com/office/drawing/2014/main" id="{EF16FD1A-D3A3-474E-82C7-8F6F342C52A2}"/>
              </a:ext>
            </a:extLst>
          </p:cNvPr>
          <p:cNvSpPr txBox="1"/>
          <p:nvPr userDrawn="1"/>
        </p:nvSpPr>
        <p:spPr>
          <a:xfrm>
            <a:off x="6078993" y="3168251"/>
            <a:ext cx="5371646" cy="638636"/>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1" indent="0" algn="l" defTabSz="914400" rtl="0" eaLnBrk="1" fontAlgn="base" latinLnBrk="0" hangingPunct="1">
              <a:lnSpc>
                <a:spcPct val="100000"/>
              </a:lnSpc>
              <a:spcBef>
                <a:spcPts val="600"/>
              </a:spcBef>
              <a:spcAft>
                <a:spcPts val="0"/>
              </a:spcAft>
              <a:buClrTx/>
              <a:buSzTx/>
              <a:buFontTx/>
              <a:buNone/>
              <a:tabLst/>
              <a:defRPr/>
            </a:pPr>
            <a:r>
              <a:rPr kumimoji="0" lang="en-AU" sz="1050" b="0" i="0" u="none" strike="noStrike" kern="1200" cap="none" spc="0" normalizeH="0" baseline="0" noProof="0" dirty="0">
                <a:ln>
                  <a:noFill/>
                </a:ln>
                <a:solidFill>
                  <a:schemeClr val="accent1"/>
                </a:solidFill>
                <a:effectLst/>
                <a:uLnTx/>
                <a:uFillTx/>
                <a:latin typeface="+mj-lt"/>
                <a:ea typeface="+mn-ea"/>
                <a:cs typeface="Arial" panose="020B0604020202020204" pitchFamily="34" charset="0"/>
              </a:rPr>
              <a:t>Pasting content</a:t>
            </a:r>
          </a:p>
          <a:p>
            <a:pPr marL="0" marR="0" lvl="1" indent="0" algn="l" defTabSz="914400" rtl="0" eaLnBrk="1" fontAlgn="base" latinLnBrk="0" hangingPunct="1">
              <a:lnSpc>
                <a:spcPct val="100000"/>
              </a:lnSpc>
              <a:spcBef>
                <a:spcPts val="600"/>
              </a:spcBef>
              <a:spcAft>
                <a:spcPts val="0"/>
              </a:spcAft>
              <a:buClrTx/>
              <a:buSzTx/>
              <a:buFontTx/>
              <a:buNone/>
              <a:tabLst/>
              <a:defRPr/>
            </a:pPr>
            <a:r>
              <a:rPr kumimoji="0" lang="en-AU"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Use </a:t>
            </a:r>
            <a:r>
              <a:rPr kumimoji="0" lang="en-AU" sz="1000" b="1" i="0" u="none" strike="noStrike" kern="1200" cap="none" spc="0" normalizeH="0" baseline="0" noProof="0" dirty="0">
                <a:ln>
                  <a:noFill/>
                </a:ln>
                <a:solidFill>
                  <a:schemeClr val="tx2"/>
                </a:solidFill>
                <a:effectLst/>
                <a:uLnTx/>
                <a:uFillTx/>
                <a:latin typeface="+mj-lt"/>
                <a:ea typeface="+mn-ea"/>
                <a:cs typeface="Arial" panose="020B0604020202020204" pitchFamily="34" charset="0"/>
              </a:rPr>
              <a:t>Paste</a:t>
            </a:r>
            <a:r>
              <a:rPr kumimoji="0" lang="en-AU" sz="1000" b="0" i="0" u="none" strike="noStrike" kern="1200" cap="none" spc="0" normalizeH="0" baseline="0" noProof="0" dirty="0">
                <a:ln>
                  <a:noFill/>
                </a:ln>
                <a:solidFill>
                  <a:schemeClr val="tx2"/>
                </a:solidFill>
                <a:effectLst/>
                <a:uLnTx/>
                <a:uFillTx/>
                <a:latin typeface="+mj-lt"/>
                <a:ea typeface="+mn-ea"/>
                <a:cs typeface="Arial" panose="020B0604020202020204" pitchFamily="34" charset="0"/>
              </a:rPr>
              <a:t> &gt; </a:t>
            </a:r>
            <a:r>
              <a:rPr kumimoji="0" lang="en-AU" sz="1000" b="1" i="0" u="none" strike="noStrike" kern="1200" cap="none" spc="0" normalizeH="0" baseline="0" noProof="0" dirty="0">
                <a:ln>
                  <a:noFill/>
                </a:ln>
                <a:solidFill>
                  <a:schemeClr val="tx2"/>
                </a:solidFill>
                <a:effectLst/>
                <a:uLnTx/>
                <a:uFillTx/>
                <a:latin typeface="+mj-lt"/>
                <a:ea typeface="+mn-ea"/>
                <a:cs typeface="Arial" panose="020B0604020202020204" pitchFamily="34" charset="0"/>
              </a:rPr>
              <a:t>Paste Options </a:t>
            </a:r>
            <a:r>
              <a:rPr kumimoji="0" lang="en-AU" sz="1000" b="0" i="0" u="none" strike="noStrike" kern="1200" cap="none" spc="0" normalizeH="0" baseline="0" noProof="0" dirty="0">
                <a:ln>
                  <a:noFill/>
                </a:ln>
                <a:solidFill>
                  <a:schemeClr val="tx2"/>
                </a:solidFill>
                <a:effectLst/>
                <a:uLnTx/>
                <a:uFillTx/>
                <a:latin typeface="+mj-lt"/>
                <a:ea typeface="+mn-ea"/>
                <a:cs typeface="Arial" panose="020B0604020202020204" pitchFamily="34" charset="0"/>
              </a:rPr>
              <a:t>&gt; </a:t>
            </a:r>
            <a:r>
              <a:rPr kumimoji="0" lang="en-AU" sz="1000" b="1" i="0" u="none" strike="noStrike" kern="1200" cap="none" spc="0" normalizeH="0" baseline="0" noProof="0" dirty="0">
                <a:ln>
                  <a:noFill/>
                </a:ln>
                <a:solidFill>
                  <a:schemeClr val="tx2"/>
                </a:solidFill>
                <a:effectLst/>
                <a:uLnTx/>
                <a:uFillTx/>
                <a:latin typeface="+mj-lt"/>
                <a:ea typeface="+mn-ea"/>
                <a:cs typeface="Arial" panose="020B0604020202020204" pitchFamily="34" charset="0"/>
              </a:rPr>
              <a:t>Use Destination Theme </a:t>
            </a:r>
            <a:r>
              <a:rPr kumimoji="0" lang="en-AU"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when pasting text from an external document to ensure text takes on the correct settings. </a:t>
            </a:r>
          </a:p>
        </p:txBody>
      </p:sp>
      <p:sp>
        <p:nvSpPr>
          <p:cNvPr id="40" name="TextBox 47">
            <a:extLst>
              <a:ext uri="{FF2B5EF4-FFF2-40B4-BE49-F238E27FC236}">
                <a16:creationId xmlns:a16="http://schemas.microsoft.com/office/drawing/2014/main" id="{64E00DE7-DF1F-4007-96B0-13AC3F347F69}"/>
              </a:ext>
            </a:extLst>
          </p:cNvPr>
          <p:cNvSpPr txBox="1"/>
          <p:nvPr userDrawn="1"/>
        </p:nvSpPr>
        <p:spPr>
          <a:xfrm>
            <a:off x="740780" y="5200912"/>
            <a:ext cx="5083532" cy="638636"/>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AU" sz="1050" b="0" i="0" u="none" strike="noStrike" kern="1200" cap="none" spc="0" normalizeH="0" baseline="0" noProof="0" dirty="0">
                <a:ln>
                  <a:noFill/>
                </a:ln>
                <a:solidFill>
                  <a:schemeClr val="accent1"/>
                </a:solidFill>
                <a:effectLst/>
                <a:uLnTx/>
                <a:uFillTx/>
                <a:latin typeface="+mj-lt"/>
                <a:ea typeface="+mn-ea"/>
                <a:cs typeface="Arial" panose="020B0604020202020204" pitchFamily="34" charset="0"/>
              </a:rPr>
              <a:t>Reset a slide</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AU"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To reset the slide to take on the master slide settings, right-click on a blank part of the slide, select </a:t>
            </a:r>
            <a:r>
              <a:rPr kumimoji="0" lang="en-AU" sz="1000" b="0" i="0" u="none" strike="noStrike" kern="1200" cap="none" spc="0" normalizeH="0" baseline="0" noProof="0" dirty="0">
                <a:ln>
                  <a:noFill/>
                </a:ln>
                <a:solidFill>
                  <a:schemeClr val="tx2"/>
                </a:solidFill>
                <a:effectLst/>
                <a:uLnTx/>
                <a:uFillTx/>
                <a:latin typeface="+mj-lt"/>
                <a:ea typeface="+mn-ea"/>
                <a:cs typeface="Arial" panose="020B0604020202020204" pitchFamily="34" charset="0"/>
              </a:rPr>
              <a:t>Reset Slide</a:t>
            </a:r>
            <a:r>
              <a:rPr kumimoji="0" lang="en-AU"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 from the sub-menu.</a:t>
            </a:r>
          </a:p>
        </p:txBody>
      </p:sp>
      <p:graphicFrame>
        <p:nvGraphicFramePr>
          <p:cNvPr id="41" name="Chart 40">
            <a:extLst>
              <a:ext uri="{FF2B5EF4-FFF2-40B4-BE49-F238E27FC236}">
                <a16:creationId xmlns:a16="http://schemas.microsoft.com/office/drawing/2014/main" id="{CF90FF79-DBBA-470C-8259-63FDC29FFA4E}"/>
              </a:ext>
            </a:extLst>
          </p:cNvPr>
          <p:cNvGraphicFramePr/>
          <p:nvPr userDrawn="1">
            <p:extLst>
              <p:ext uri="{D42A27DB-BD31-4B8C-83A1-F6EECF244321}">
                <p14:modId xmlns:p14="http://schemas.microsoft.com/office/powerpoint/2010/main" val="3638187026"/>
              </p:ext>
            </p:extLst>
          </p:nvPr>
        </p:nvGraphicFramePr>
        <p:xfrm>
          <a:off x="7553440" y="5219520"/>
          <a:ext cx="665279" cy="6456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2" name="Chart 41">
            <a:extLst>
              <a:ext uri="{FF2B5EF4-FFF2-40B4-BE49-F238E27FC236}">
                <a16:creationId xmlns:a16="http://schemas.microsoft.com/office/drawing/2014/main" id="{21414F58-7393-4F27-8F8A-7FCA7B8A625C}"/>
              </a:ext>
            </a:extLst>
          </p:cNvPr>
          <p:cNvGraphicFramePr/>
          <p:nvPr userDrawn="1">
            <p:extLst>
              <p:ext uri="{D42A27DB-BD31-4B8C-83A1-F6EECF244321}">
                <p14:modId xmlns:p14="http://schemas.microsoft.com/office/powerpoint/2010/main" val="3077002946"/>
              </p:ext>
            </p:extLst>
          </p:nvPr>
        </p:nvGraphicFramePr>
        <p:xfrm>
          <a:off x="8279159" y="5247874"/>
          <a:ext cx="1668016" cy="6539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A58D4C05-18F9-4CC3-A626-7661D58BEC12}"/>
              </a:ext>
            </a:extLst>
          </p:cNvPr>
          <p:cNvGraphicFramePr/>
          <p:nvPr userDrawn="1">
            <p:extLst>
              <p:ext uri="{D42A27DB-BD31-4B8C-83A1-F6EECF244321}">
                <p14:modId xmlns:p14="http://schemas.microsoft.com/office/powerpoint/2010/main" val="4225982263"/>
              </p:ext>
            </p:extLst>
          </p:nvPr>
        </p:nvGraphicFramePr>
        <p:xfrm>
          <a:off x="9915354" y="5210574"/>
          <a:ext cx="1398553" cy="69706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Group 2">
            <a:extLst>
              <a:ext uri="{FF2B5EF4-FFF2-40B4-BE49-F238E27FC236}">
                <a16:creationId xmlns:a16="http://schemas.microsoft.com/office/drawing/2014/main" id="{87F0B378-7DD2-44B3-90E1-B945D2B09738}"/>
              </a:ext>
            </a:extLst>
          </p:cNvPr>
          <p:cNvGrpSpPr/>
          <p:nvPr userDrawn="1"/>
        </p:nvGrpSpPr>
        <p:grpSpPr>
          <a:xfrm>
            <a:off x="839643" y="2248446"/>
            <a:ext cx="5027851" cy="2860860"/>
            <a:chOff x="783963" y="2248446"/>
            <a:chExt cx="4984670" cy="2860860"/>
          </a:xfrm>
        </p:grpSpPr>
        <p:cxnSp>
          <p:nvCxnSpPr>
            <p:cNvPr id="33" name="Straight Connector 32">
              <a:extLst>
                <a:ext uri="{FF2B5EF4-FFF2-40B4-BE49-F238E27FC236}">
                  <a16:creationId xmlns:a16="http://schemas.microsoft.com/office/drawing/2014/main" id="{08E234D3-F0FC-4C14-B102-75E120B8AB2D}"/>
                </a:ext>
              </a:extLst>
            </p:cNvPr>
            <p:cNvCxnSpPr>
              <a:cxnSpLocks/>
            </p:cNvCxnSpPr>
            <p:nvPr userDrawn="1"/>
          </p:nvCxnSpPr>
          <p:spPr>
            <a:xfrm>
              <a:off x="783963" y="2248446"/>
              <a:ext cx="49846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7CD3674-DD82-4EE5-BCF7-ABBEFCD97625}"/>
                </a:ext>
              </a:extLst>
            </p:cNvPr>
            <p:cNvCxnSpPr>
              <a:cxnSpLocks/>
            </p:cNvCxnSpPr>
            <p:nvPr userDrawn="1"/>
          </p:nvCxnSpPr>
          <p:spPr>
            <a:xfrm>
              <a:off x="783963" y="5109306"/>
              <a:ext cx="4984670" cy="0"/>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47" name="Table 46">
            <a:extLst>
              <a:ext uri="{FF2B5EF4-FFF2-40B4-BE49-F238E27FC236}">
                <a16:creationId xmlns:a16="http://schemas.microsoft.com/office/drawing/2014/main" id="{F2EC93A1-7E9D-449D-B872-E86BCFD3C606}"/>
              </a:ext>
            </a:extLst>
          </p:cNvPr>
          <p:cNvGraphicFramePr>
            <a:graphicFrameLocks noGrp="1"/>
          </p:cNvGraphicFramePr>
          <p:nvPr userDrawn="1">
            <p:extLst>
              <p:ext uri="{D42A27DB-BD31-4B8C-83A1-F6EECF244321}">
                <p14:modId xmlns:p14="http://schemas.microsoft.com/office/powerpoint/2010/main" val="4089383485"/>
              </p:ext>
            </p:extLst>
          </p:nvPr>
        </p:nvGraphicFramePr>
        <p:xfrm>
          <a:off x="6203020" y="5304712"/>
          <a:ext cx="1264578" cy="476926"/>
        </p:xfrm>
        <a:graphic>
          <a:graphicData uri="http://schemas.openxmlformats.org/drawingml/2006/table">
            <a:tbl>
              <a:tblPr firstRow="1" bandRow="1">
                <a:tableStyleId>{3B4B98B0-60AC-42C2-AFA5-B58CD77FA1E5}</a:tableStyleId>
              </a:tblPr>
              <a:tblGrid>
                <a:gridCol w="421526">
                  <a:extLst>
                    <a:ext uri="{9D8B030D-6E8A-4147-A177-3AD203B41FA5}">
                      <a16:colId xmlns:a16="http://schemas.microsoft.com/office/drawing/2014/main" val="2758524526"/>
                    </a:ext>
                  </a:extLst>
                </a:gridCol>
                <a:gridCol w="421526">
                  <a:extLst>
                    <a:ext uri="{9D8B030D-6E8A-4147-A177-3AD203B41FA5}">
                      <a16:colId xmlns:a16="http://schemas.microsoft.com/office/drawing/2014/main" val="2795951963"/>
                    </a:ext>
                  </a:extLst>
                </a:gridCol>
                <a:gridCol w="421526">
                  <a:extLst>
                    <a:ext uri="{9D8B030D-6E8A-4147-A177-3AD203B41FA5}">
                      <a16:colId xmlns:a16="http://schemas.microsoft.com/office/drawing/2014/main" val="960365076"/>
                    </a:ext>
                  </a:extLst>
                </a:gridCol>
              </a:tblGrid>
              <a:tr h="135476">
                <a:tc>
                  <a:txBody>
                    <a:bodyPr/>
                    <a:lstStyle/>
                    <a:p>
                      <a:pPr algn="ctr"/>
                      <a:r>
                        <a:rPr lang="en-US" sz="500" dirty="0">
                          <a:solidFill>
                            <a:schemeClr val="tx2"/>
                          </a:solidFill>
                        </a:rPr>
                        <a:t>Example</a:t>
                      </a:r>
                    </a:p>
                  </a:txBody>
                  <a:tcPr marL="24993" marR="24993" marT="12497" marB="12497" anchor="ctr"/>
                </a:tc>
                <a:tc>
                  <a:txBody>
                    <a:bodyPr/>
                    <a:lstStyle/>
                    <a:p>
                      <a:pPr algn="ctr"/>
                      <a:r>
                        <a:rPr lang="en-US" sz="500" dirty="0">
                          <a:solidFill>
                            <a:schemeClr val="tx2"/>
                          </a:solidFill>
                        </a:rPr>
                        <a:t>Example</a:t>
                      </a:r>
                    </a:p>
                  </a:txBody>
                  <a:tcPr marL="24993" marR="24993" marT="12497" marB="12497" anchor="ctr"/>
                </a:tc>
                <a:tc>
                  <a:txBody>
                    <a:bodyPr/>
                    <a:lstStyle/>
                    <a:p>
                      <a:pPr algn="ctr"/>
                      <a:r>
                        <a:rPr lang="en-US" sz="500" dirty="0">
                          <a:solidFill>
                            <a:schemeClr val="tx2"/>
                          </a:solidFill>
                        </a:rPr>
                        <a:t>Example</a:t>
                      </a:r>
                    </a:p>
                  </a:txBody>
                  <a:tcPr marL="24993" marR="24993" marT="12497" marB="12497" anchor="ctr"/>
                </a:tc>
                <a:extLst>
                  <a:ext uri="{0D108BD9-81ED-4DB2-BD59-A6C34878D82A}">
                    <a16:rowId xmlns:a16="http://schemas.microsoft.com/office/drawing/2014/main" val="221528689"/>
                  </a:ext>
                </a:extLst>
              </a:tr>
              <a:tr h="170725">
                <a:tc>
                  <a:txBody>
                    <a:bodyPr/>
                    <a:lstStyle/>
                    <a:p>
                      <a:pPr algn="ctr"/>
                      <a:r>
                        <a:rPr lang="en-US" sz="500" dirty="0">
                          <a:solidFill>
                            <a:schemeClr val="tx2"/>
                          </a:solidFill>
                        </a:rPr>
                        <a:t>XXX</a:t>
                      </a:r>
                    </a:p>
                  </a:txBody>
                  <a:tcPr marL="24993" marR="24993" marT="12497" marB="12497" anchor="ctr"/>
                </a:tc>
                <a:tc>
                  <a:txBody>
                    <a:bodyPr/>
                    <a:lstStyle/>
                    <a:p>
                      <a:pPr algn="ctr"/>
                      <a:r>
                        <a:rPr lang="en-US" sz="500" dirty="0">
                          <a:solidFill>
                            <a:schemeClr val="tx2"/>
                          </a:solidFill>
                        </a:rPr>
                        <a:t>XXX</a:t>
                      </a:r>
                    </a:p>
                  </a:txBody>
                  <a:tcPr marL="24993" marR="24993" marT="12497" marB="12497" anchor="ctr"/>
                </a:tc>
                <a:tc>
                  <a:txBody>
                    <a:bodyPr/>
                    <a:lstStyle/>
                    <a:p>
                      <a:pPr algn="ctr"/>
                      <a:r>
                        <a:rPr lang="en-US" sz="500" dirty="0">
                          <a:solidFill>
                            <a:schemeClr val="tx2"/>
                          </a:solidFill>
                        </a:rPr>
                        <a:t>XXX</a:t>
                      </a:r>
                    </a:p>
                  </a:txBody>
                  <a:tcPr marL="24993" marR="24993" marT="12497" marB="12497" anchor="ctr"/>
                </a:tc>
                <a:extLst>
                  <a:ext uri="{0D108BD9-81ED-4DB2-BD59-A6C34878D82A}">
                    <a16:rowId xmlns:a16="http://schemas.microsoft.com/office/drawing/2014/main" val="2003214018"/>
                  </a:ext>
                </a:extLst>
              </a:tr>
              <a:tr h="170725">
                <a:tc>
                  <a:txBody>
                    <a:bodyPr/>
                    <a:lstStyle/>
                    <a:p>
                      <a:pPr algn="ctr"/>
                      <a:r>
                        <a:rPr lang="en-US" sz="500" dirty="0">
                          <a:solidFill>
                            <a:schemeClr val="tx2"/>
                          </a:solidFill>
                        </a:rPr>
                        <a:t>XXX</a:t>
                      </a:r>
                    </a:p>
                  </a:txBody>
                  <a:tcPr marL="24993" marR="24993" marT="12497" marB="12497" anchor="ctr"/>
                </a:tc>
                <a:tc>
                  <a:txBody>
                    <a:bodyPr/>
                    <a:lstStyle/>
                    <a:p>
                      <a:pPr algn="ctr"/>
                      <a:r>
                        <a:rPr lang="en-US" sz="500" dirty="0">
                          <a:solidFill>
                            <a:schemeClr val="tx2"/>
                          </a:solidFill>
                        </a:rPr>
                        <a:t>XXX</a:t>
                      </a:r>
                    </a:p>
                  </a:txBody>
                  <a:tcPr marL="24993" marR="24993" marT="12497" marB="12497" anchor="ctr"/>
                </a:tc>
                <a:tc>
                  <a:txBody>
                    <a:bodyPr/>
                    <a:lstStyle/>
                    <a:p>
                      <a:pPr algn="ctr"/>
                      <a:r>
                        <a:rPr lang="en-US" sz="500" dirty="0">
                          <a:solidFill>
                            <a:schemeClr val="tx2"/>
                          </a:solidFill>
                        </a:rPr>
                        <a:t>XXX</a:t>
                      </a:r>
                    </a:p>
                  </a:txBody>
                  <a:tcPr marL="24993" marR="24993" marT="12497" marB="12497" anchor="ctr"/>
                </a:tc>
                <a:extLst>
                  <a:ext uri="{0D108BD9-81ED-4DB2-BD59-A6C34878D82A}">
                    <a16:rowId xmlns:a16="http://schemas.microsoft.com/office/drawing/2014/main" val="811294647"/>
                  </a:ext>
                </a:extLst>
              </a:tr>
            </a:tbl>
          </a:graphicData>
        </a:graphic>
      </p:graphicFrame>
      <p:grpSp>
        <p:nvGrpSpPr>
          <p:cNvPr id="4" name="Group 3">
            <a:extLst>
              <a:ext uri="{FF2B5EF4-FFF2-40B4-BE49-F238E27FC236}">
                <a16:creationId xmlns:a16="http://schemas.microsoft.com/office/drawing/2014/main" id="{93F969A4-86AB-4DC1-A169-AAC9525A74D9}"/>
              </a:ext>
            </a:extLst>
          </p:cNvPr>
          <p:cNvGrpSpPr/>
          <p:nvPr userDrawn="1"/>
        </p:nvGrpSpPr>
        <p:grpSpPr>
          <a:xfrm>
            <a:off x="6146477" y="2248446"/>
            <a:ext cx="5304160" cy="1632849"/>
            <a:chOff x="6097572" y="2248446"/>
            <a:chExt cx="5400000" cy="1632849"/>
          </a:xfrm>
        </p:grpSpPr>
        <p:cxnSp>
          <p:nvCxnSpPr>
            <p:cNvPr id="38" name="Straight Connector 37">
              <a:extLst>
                <a:ext uri="{FF2B5EF4-FFF2-40B4-BE49-F238E27FC236}">
                  <a16:creationId xmlns:a16="http://schemas.microsoft.com/office/drawing/2014/main" id="{FFE7E7F7-C3F2-448F-9D46-60E1744F8234}"/>
                </a:ext>
              </a:extLst>
            </p:cNvPr>
            <p:cNvCxnSpPr>
              <a:cxnSpLocks/>
            </p:cNvCxnSpPr>
            <p:nvPr userDrawn="1"/>
          </p:nvCxnSpPr>
          <p:spPr>
            <a:xfrm>
              <a:off x="6097572" y="3881295"/>
              <a:ext cx="540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1735E6C-6CD3-4A79-BCF3-8E1E345251DC}"/>
                </a:ext>
              </a:extLst>
            </p:cNvPr>
            <p:cNvCxnSpPr>
              <a:cxnSpLocks/>
            </p:cNvCxnSpPr>
            <p:nvPr userDrawn="1"/>
          </p:nvCxnSpPr>
          <p:spPr>
            <a:xfrm>
              <a:off x="6097572" y="3093844"/>
              <a:ext cx="540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D2641A4-F9F8-49B8-83BC-CC26AD642252}"/>
                </a:ext>
              </a:extLst>
            </p:cNvPr>
            <p:cNvCxnSpPr>
              <a:cxnSpLocks/>
            </p:cNvCxnSpPr>
            <p:nvPr userDrawn="1"/>
          </p:nvCxnSpPr>
          <p:spPr>
            <a:xfrm>
              <a:off x="6097572" y="2248446"/>
              <a:ext cx="5400000"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50" name="Picture 49">
            <a:extLst>
              <a:ext uri="{FF2B5EF4-FFF2-40B4-BE49-F238E27FC236}">
                <a16:creationId xmlns:a16="http://schemas.microsoft.com/office/drawing/2014/main" id="{A80DCDD9-7697-40B2-886E-226762E8368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0397181" y="4094263"/>
            <a:ext cx="1057101" cy="591711"/>
          </a:xfrm>
          <a:prstGeom prst="rect">
            <a:avLst/>
          </a:prstGeom>
        </p:spPr>
      </p:pic>
    </p:spTree>
    <p:extLst>
      <p:ext uri="{BB962C8B-B14F-4D97-AF65-F5344CB8AC3E}">
        <p14:creationId xmlns:p14="http://schemas.microsoft.com/office/powerpoint/2010/main" val="172718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Instruc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381D2-A092-43A4-B20C-429F31963B65}"/>
              </a:ext>
            </a:extLst>
          </p:cNvPr>
          <p:cNvSpPr>
            <a:spLocks noGrp="1"/>
          </p:cNvSpPr>
          <p:nvPr>
            <p:ph type="title" hasCustomPrompt="1"/>
          </p:nvPr>
        </p:nvSpPr>
        <p:spPr>
          <a:xfrm>
            <a:off x="740526" y="540000"/>
            <a:ext cx="10710440" cy="480131"/>
          </a:xfrm>
        </p:spPr>
        <p:txBody>
          <a:bodyPr vert="horz" wrap="square" lIns="90000" tIns="46800" rIns="90000" bIns="46800" rtlCol="0" anchor="t" anchorCtr="0">
            <a:spAutoFit/>
          </a:bodyPr>
          <a:lstStyle>
            <a:lvl1pPr>
              <a:defRPr lang="pt-BR" dirty="0"/>
            </a:lvl1pPr>
          </a:lstStyle>
          <a:p>
            <a:pPr lvl="0"/>
            <a:r>
              <a:rPr lang="en-US" dirty="0"/>
              <a:t>Instructions and tips #2</a:t>
            </a:r>
            <a:endParaRPr lang="pt-BR" dirty="0"/>
          </a:p>
        </p:txBody>
      </p:sp>
      <p:sp>
        <p:nvSpPr>
          <p:cNvPr id="29" name="Rectangle 28">
            <a:extLst>
              <a:ext uri="{FF2B5EF4-FFF2-40B4-BE49-F238E27FC236}">
                <a16:creationId xmlns:a16="http://schemas.microsoft.com/office/drawing/2014/main" id="{769E9281-F532-43CB-A57B-60A8A30AED3E}"/>
              </a:ext>
            </a:extLst>
          </p:cNvPr>
          <p:cNvSpPr/>
          <p:nvPr userDrawn="1"/>
        </p:nvSpPr>
        <p:spPr>
          <a:xfrm>
            <a:off x="6078991" y="2269544"/>
            <a:ext cx="5120231" cy="3262432"/>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mj-lt"/>
                <a:ea typeface="+mn-ea"/>
                <a:cs typeface="Arial" panose="020B0604020202020204" pitchFamily="34" charset="0"/>
              </a:rPr>
              <a:t>Option #1</a:t>
            </a:r>
          </a:p>
          <a:p>
            <a:pPr marL="228600" marR="0" lvl="0" indent="-228600" algn="l" defTabSz="914400" rtl="0" eaLnBrk="1" fontAlgn="base" latinLnBrk="0" hangingPunct="1">
              <a:lnSpc>
                <a:spcPct val="100000"/>
              </a:lnSpc>
              <a:spcBef>
                <a:spcPts val="600"/>
              </a:spcBef>
              <a:spcAft>
                <a:spcPts val="0"/>
              </a:spcAft>
              <a:buClrTx/>
              <a:buSzTx/>
              <a:buFontTx/>
              <a:buAutoNum type="arabicPeriod"/>
              <a:tabLst/>
              <a:defRPr/>
            </a:pPr>
            <a:r>
              <a:rPr kumimoji="0" lang="en-US"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Access Frontify at </a:t>
            </a:r>
            <a:r>
              <a:rPr kumimoji="0" lang="en-US" sz="1050" b="0" i="0" u="none" strike="noStrike" kern="1200" cap="none" spc="0" normalizeH="0" baseline="0" noProof="0" dirty="0">
                <a:ln>
                  <a:noFill/>
                </a:ln>
                <a:solidFill>
                  <a:schemeClr val="tx2"/>
                </a:solidFill>
                <a:effectLst/>
                <a:uLnTx/>
                <a:uFillTx/>
                <a:latin typeface="+mj-lt"/>
                <a:ea typeface="+mn-ea"/>
                <a:cs typeface="Arial" panose="020B0604020202020204" pitchFamily="34" charset="0"/>
                <a:hlinkClick r:id="rId2" action="ppaction://hlinkfile">
                  <a:extLst>
                    <a:ext uri="{A12FA001-AC4F-418D-AE19-62706E023703}">
                      <ahyp:hlinkClr xmlns:ahyp="http://schemas.microsoft.com/office/drawing/2018/hyperlinkcolor" val="tx"/>
                    </a:ext>
                  </a:extLst>
                </a:hlinkClick>
              </a:rPr>
              <a:t>brand.genesiscare.com </a:t>
            </a:r>
            <a:endParaRPr kumimoji="0" lang="en-US" sz="1050" b="0" i="0" u="none" strike="noStrike" kern="1200" cap="none" spc="0" normalizeH="0" baseline="0" noProof="0" dirty="0">
              <a:ln>
                <a:noFill/>
              </a:ln>
              <a:solidFill>
                <a:schemeClr val="tx2"/>
              </a:solidFill>
              <a:effectLst/>
              <a:uLnTx/>
              <a:uFillTx/>
              <a:latin typeface="+mj-lt"/>
              <a:ea typeface="+mn-ea"/>
              <a:cs typeface="Arial" panose="020B0604020202020204" pitchFamily="34" charset="0"/>
            </a:endParaRPr>
          </a:p>
          <a:p>
            <a:pPr marL="228600" marR="0" lvl="0" indent="-228600" algn="l" defTabSz="914400" rtl="0" eaLnBrk="1" fontAlgn="base" latinLnBrk="0" hangingPunct="1">
              <a:lnSpc>
                <a:spcPct val="100000"/>
              </a:lnSpc>
              <a:spcBef>
                <a:spcPts val="600"/>
              </a:spcBef>
              <a:spcAft>
                <a:spcPts val="0"/>
              </a:spcAft>
              <a:buClrTx/>
              <a:buSzTx/>
              <a:buFontTx/>
              <a:buAutoNum type="arabicPeriod"/>
              <a:tabLst/>
              <a:defRPr/>
            </a:pPr>
            <a:r>
              <a:rPr kumimoji="0" lang="en-US"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Download your image to your desktop</a:t>
            </a:r>
            <a:endParaRPr kumimoji="0" lang="en-US" sz="1000" b="1" i="0" u="none" strike="noStrike" kern="1200" cap="none" spc="0" normalizeH="0" baseline="0" noProof="0" dirty="0">
              <a:ln>
                <a:noFill/>
              </a:ln>
              <a:solidFill>
                <a:schemeClr val="tx2"/>
              </a:solidFill>
              <a:effectLst/>
              <a:uLnTx/>
              <a:uFillTx/>
              <a:latin typeface="+mj-lt"/>
              <a:ea typeface="+mn-ea"/>
              <a:cs typeface="Arial" panose="020B0604020202020204" pitchFamily="34" charset="0"/>
            </a:endParaRPr>
          </a:p>
          <a:p>
            <a:pPr marL="228600" marR="0" lvl="0" indent="-228600" algn="l" defTabSz="914400" rtl="0" eaLnBrk="1" fontAlgn="base" latinLnBrk="0" hangingPunct="1">
              <a:lnSpc>
                <a:spcPct val="100000"/>
              </a:lnSpc>
              <a:spcBef>
                <a:spcPts val="600"/>
              </a:spcBef>
              <a:spcAft>
                <a:spcPts val="0"/>
              </a:spcAft>
              <a:buClrTx/>
              <a:buSzTx/>
              <a:buFont typeface="+mj-lt"/>
              <a:buAutoNum type="arabicPeriod"/>
              <a:tabLst/>
              <a:defRPr/>
            </a:pPr>
            <a:r>
              <a:rPr kumimoji="0" lang="en-US"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Click on the image with the right button of your mouse and select </a:t>
            </a:r>
            <a:r>
              <a:rPr kumimoji="0" lang="en-US" sz="1000" b="0" i="0" u="none" strike="noStrike" kern="1200" cap="none" spc="0" normalizeH="0" baseline="0" noProof="0" dirty="0">
                <a:ln>
                  <a:noFill/>
                </a:ln>
                <a:solidFill>
                  <a:schemeClr val="tx2"/>
                </a:solidFill>
                <a:effectLst/>
                <a:uLnTx/>
                <a:uFillTx/>
                <a:latin typeface="+mj-lt"/>
                <a:ea typeface="+mn-ea"/>
                <a:cs typeface="Arial" panose="020B0604020202020204" pitchFamily="34" charset="0"/>
              </a:rPr>
              <a:t>Change Picture &gt; From File</a:t>
            </a:r>
            <a:endParaRPr kumimoji="0" lang="en-US"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endParaRPr>
          </a:p>
          <a:p>
            <a:pPr marL="228600" marR="0" lvl="0" indent="-228600" algn="l" defTabSz="914400" rtl="0" eaLnBrk="1" fontAlgn="base" latinLnBrk="0" hangingPunct="1">
              <a:lnSpc>
                <a:spcPct val="100000"/>
              </a:lnSpc>
              <a:spcBef>
                <a:spcPts val="600"/>
              </a:spcBef>
              <a:spcAft>
                <a:spcPts val="0"/>
              </a:spcAft>
              <a:buClrTx/>
              <a:buSzTx/>
              <a:buFont typeface="+mj-lt"/>
              <a:buAutoNum type="arabicPeriod"/>
              <a:tabLst/>
              <a:defRPr/>
            </a:pPr>
            <a:r>
              <a:rPr kumimoji="0" lang="en-US"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Click again on the image with the right button of your mouse  and select </a:t>
            </a:r>
            <a:r>
              <a:rPr kumimoji="0" lang="en-US" sz="1000" b="0" i="0" u="none" strike="noStrike" kern="1200" cap="none" spc="0" normalizeH="0" baseline="0" noProof="0" dirty="0">
                <a:ln>
                  <a:noFill/>
                </a:ln>
                <a:solidFill>
                  <a:schemeClr val="tx2"/>
                </a:solidFill>
                <a:effectLst/>
                <a:uLnTx/>
                <a:uFillTx/>
                <a:latin typeface="+mj-lt"/>
                <a:ea typeface="+mn-ea"/>
                <a:cs typeface="Arial" panose="020B0604020202020204" pitchFamily="34" charset="0"/>
              </a:rPr>
              <a:t>Send to Back &gt; Send to back</a:t>
            </a:r>
            <a:endParaRPr kumimoji="0" lang="en-US"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endParaRPr>
          </a:p>
          <a:p>
            <a:pPr marL="0" marR="0" lvl="0" indent="0" algn="l" defTabSz="914400" rtl="0" eaLnBrk="1" fontAlgn="base" latinLnBrk="0" hangingPunct="1">
              <a:lnSpc>
                <a:spcPct val="100000"/>
              </a:lnSpc>
              <a:spcBef>
                <a:spcPts val="600"/>
              </a:spcBef>
              <a:spcAft>
                <a:spcPts val="0"/>
              </a:spcAft>
              <a:buClrTx/>
              <a:buSzTx/>
              <a:buFont typeface="+mj-lt"/>
              <a:buNone/>
              <a:tabLst/>
              <a:defRPr/>
            </a:pPr>
            <a:endParaRPr kumimoji="0" lang="en-US" sz="1000" b="1" i="0" u="none" strike="noStrike" kern="1200" cap="none" spc="0" normalizeH="0" baseline="0" noProof="0" dirty="0">
              <a:ln>
                <a:noFill/>
              </a:ln>
              <a:solidFill>
                <a:schemeClr val="tx2"/>
              </a:solidFill>
              <a:effectLst/>
              <a:uLnTx/>
              <a:uFillTx/>
              <a:latin typeface="+mj-lt"/>
              <a:ea typeface="+mn-ea"/>
              <a:cs typeface="Arial" panose="020B0604020202020204" pitchFamily="34" charset="0"/>
            </a:endParaRP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mj-lt"/>
                <a:ea typeface="+mn-ea"/>
                <a:cs typeface="Arial" panose="020B0604020202020204" pitchFamily="34" charset="0"/>
              </a:rPr>
              <a:t>Option #2</a:t>
            </a:r>
          </a:p>
          <a:p>
            <a:pPr marL="228600" marR="0" lvl="0" indent="-228600" algn="l" defTabSz="914400" rtl="0" eaLnBrk="1" fontAlgn="base" latinLnBrk="0" hangingPunct="1">
              <a:lnSpc>
                <a:spcPct val="100000"/>
              </a:lnSpc>
              <a:spcBef>
                <a:spcPts val="600"/>
              </a:spcBef>
              <a:spcAft>
                <a:spcPts val="0"/>
              </a:spcAft>
              <a:buClrTx/>
              <a:buSzTx/>
              <a:buFontTx/>
              <a:buAutoNum type="arabicPeriod"/>
              <a:tabLst/>
              <a:defRPr/>
            </a:pPr>
            <a:r>
              <a:rPr kumimoji="0" lang="en-US"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Access Frontify at </a:t>
            </a:r>
            <a:r>
              <a:rPr kumimoji="0" lang="en-US" sz="1050" b="0" i="0" u="none" strike="noStrike" kern="1200" cap="none" spc="0" normalizeH="0" baseline="0" noProof="0" dirty="0">
                <a:ln>
                  <a:noFill/>
                </a:ln>
                <a:solidFill>
                  <a:schemeClr val="tx2"/>
                </a:solidFill>
                <a:effectLst/>
                <a:uLnTx/>
                <a:uFillTx/>
                <a:latin typeface="+mj-lt"/>
                <a:ea typeface="+mn-ea"/>
                <a:cs typeface="Arial" panose="020B0604020202020204" pitchFamily="34" charset="0"/>
                <a:hlinkClick r:id="rId2" action="ppaction://hlinkfile">
                  <a:extLst>
                    <a:ext uri="{A12FA001-AC4F-418D-AE19-62706E023703}">
                      <ahyp:hlinkClr xmlns:ahyp="http://schemas.microsoft.com/office/drawing/2018/hyperlinkcolor" val="tx"/>
                    </a:ext>
                  </a:extLst>
                </a:hlinkClick>
              </a:rPr>
              <a:t>brand.genesiscare.com </a:t>
            </a:r>
            <a:endParaRPr kumimoji="0" lang="en-US" sz="1050" b="0" i="0" u="none" strike="noStrike" kern="1200" cap="none" spc="0" normalizeH="0" baseline="0" noProof="0" dirty="0">
              <a:ln>
                <a:noFill/>
              </a:ln>
              <a:solidFill>
                <a:schemeClr val="tx2"/>
              </a:solidFill>
              <a:effectLst/>
              <a:uLnTx/>
              <a:uFillTx/>
              <a:latin typeface="+mj-lt"/>
              <a:ea typeface="+mn-ea"/>
              <a:cs typeface="Arial" panose="020B0604020202020204" pitchFamily="34" charset="0"/>
            </a:endParaRPr>
          </a:p>
          <a:p>
            <a:pPr marL="228600" marR="0" lvl="0" indent="-228600" algn="l" defTabSz="914400" rtl="0" eaLnBrk="1" fontAlgn="base" latinLnBrk="0" hangingPunct="1">
              <a:lnSpc>
                <a:spcPct val="100000"/>
              </a:lnSpc>
              <a:spcBef>
                <a:spcPts val="600"/>
              </a:spcBef>
              <a:spcAft>
                <a:spcPts val="0"/>
              </a:spcAft>
              <a:buClrTx/>
              <a:buSzTx/>
              <a:buFontTx/>
              <a:buAutoNum type="arabicPeriod"/>
              <a:tabLst/>
              <a:defRPr/>
            </a:pPr>
            <a:r>
              <a:rPr kumimoji="0" lang="en-US"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Download your image to your desktop</a:t>
            </a:r>
            <a:endParaRPr kumimoji="0" lang="en-US" sz="1000" b="1" i="0" u="none" strike="noStrike" kern="1200" cap="none" spc="0" normalizeH="0" baseline="0" noProof="0" dirty="0">
              <a:ln>
                <a:noFill/>
              </a:ln>
              <a:solidFill>
                <a:schemeClr val="tx2"/>
              </a:solidFill>
              <a:effectLst/>
              <a:uLnTx/>
              <a:uFillTx/>
              <a:latin typeface="+mj-lt"/>
              <a:ea typeface="+mn-ea"/>
              <a:cs typeface="Arial" panose="020B0604020202020204" pitchFamily="34" charset="0"/>
            </a:endParaRPr>
          </a:p>
          <a:p>
            <a:pPr marL="228600" marR="0" lvl="0" indent="-228600" algn="l" defTabSz="914400" rtl="0" eaLnBrk="1" fontAlgn="base" latinLnBrk="0" hangingPunct="1">
              <a:lnSpc>
                <a:spcPct val="100000"/>
              </a:lnSpc>
              <a:spcBef>
                <a:spcPts val="600"/>
              </a:spcBef>
              <a:spcAft>
                <a:spcPts val="0"/>
              </a:spcAft>
              <a:buClrTx/>
              <a:buSzTx/>
              <a:buFontTx/>
              <a:buAutoNum type="arabicPeriod"/>
              <a:tabLst/>
              <a:defRPr/>
            </a:pPr>
            <a:r>
              <a:rPr kumimoji="0" lang="en-US"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Delete the current image</a:t>
            </a:r>
          </a:p>
          <a:p>
            <a:pPr marL="228600" marR="0" lvl="0" indent="-228600" algn="l" defTabSz="914400" rtl="0" eaLnBrk="1" fontAlgn="base" latinLnBrk="0" hangingPunct="1">
              <a:lnSpc>
                <a:spcPct val="100000"/>
              </a:lnSpc>
              <a:spcBef>
                <a:spcPts val="600"/>
              </a:spcBef>
              <a:spcAft>
                <a:spcPts val="0"/>
              </a:spcAft>
              <a:buClrTx/>
              <a:buSzTx/>
              <a:buFontTx/>
              <a:buAutoNum type="arabicPeriod"/>
              <a:tabLst/>
              <a:defRPr/>
            </a:pPr>
            <a:r>
              <a:rPr kumimoji="0" lang="en-US"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Click the picture icon in the centre of slide &gt; </a:t>
            </a:r>
            <a:r>
              <a:rPr kumimoji="0" lang="en-US" sz="1000" b="0" i="0" u="none" strike="noStrike" kern="1200" cap="none" spc="0" normalizeH="0" baseline="0" noProof="0" dirty="0">
                <a:ln>
                  <a:noFill/>
                </a:ln>
                <a:solidFill>
                  <a:schemeClr val="tx2"/>
                </a:solidFill>
                <a:effectLst/>
                <a:uLnTx/>
                <a:uFillTx/>
                <a:latin typeface="+mj-lt"/>
                <a:ea typeface="+mn-ea"/>
                <a:cs typeface="Arial" panose="020B0604020202020204" pitchFamily="34" charset="0"/>
              </a:rPr>
              <a:t>choose and insert the new image</a:t>
            </a:r>
          </a:p>
          <a:p>
            <a:pPr marL="228600" marR="0" lvl="0" indent="-228600" algn="l" defTabSz="914400" rtl="0" eaLnBrk="1" fontAlgn="base" latinLnBrk="0" hangingPunct="1">
              <a:lnSpc>
                <a:spcPct val="100000"/>
              </a:lnSpc>
              <a:spcBef>
                <a:spcPts val="600"/>
              </a:spcBef>
              <a:spcAft>
                <a:spcPts val="0"/>
              </a:spcAft>
              <a:buClrTx/>
              <a:buSzTx/>
              <a:buFontTx/>
              <a:buAutoNum type="arabicPeriod"/>
              <a:tabLst/>
              <a:defRPr/>
            </a:pPr>
            <a:r>
              <a:rPr kumimoji="0" lang="en-US"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Click again on the image with the right button of your mouse and select </a:t>
            </a:r>
            <a:r>
              <a:rPr kumimoji="0" lang="en-US" sz="1000" b="0" i="0" u="none" strike="noStrike" kern="1200" cap="none" spc="0" normalizeH="0" baseline="0" noProof="0" dirty="0">
                <a:ln>
                  <a:noFill/>
                </a:ln>
                <a:solidFill>
                  <a:schemeClr val="tx2"/>
                </a:solidFill>
                <a:effectLst/>
                <a:uLnTx/>
                <a:uFillTx/>
                <a:latin typeface="+mj-lt"/>
                <a:ea typeface="+mn-ea"/>
                <a:cs typeface="Arial" panose="020B0604020202020204" pitchFamily="34" charset="0"/>
              </a:rPr>
              <a:t>Send to Back &gt; Send to back</a:t>
            </a:r>
            <a:endParaRPr kumimoji="0" lang="en-US"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endParaRPr>
          </a:p>
        </p:txBody>
      </p:sp>
      <p:sp>
        <p:nvSpPr>
          <p:cNvPr id="35" name="TextBox 38">
            <a:extLst>
              <a:ext uri="{FF2B5EF4-FFF2-40B4-BE49-F238E27FC236}">
                <a16:creationId xmlns:a16="http://schemas.microsoft.com/office/drawing/2014/main" id="{EB9140D5-0FDB-418D-9F3B-198B2A257C4C}"/>
              </a:ext>
            </a:extLst>
          </p:cNvPr>
          <p:cNvSpPr txBox="1"/>
          <p:nvPr userDrawn="1"/>
        </p:nvSpPr>
        <p:spPr>
          <a:xfrm>
            <a:off x="748937" y="2556807"/>
            <a:ext cx="4972594" cy="2177519"/>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AU" sz="1050" b="0" i="0" u="none" strike="noStrike" kern="1200" cap="none" spc="0" normalizeH="0" baseline="0" noProof="0" dirty="0">
                <a:ln>
                  <a:noFill/>
                </a:ln>
                <a:solidFill>
                  <a:schemeClr val="accent1"/>
                </a:solidFill>
                <a:effectLst/>
                <a:uLnTx/>
                <a:uFillTx/>
                <a:latin typeface="+mj-lt"/>
                <a:ea typeface="+mn-ea"/>
                <a:cs typeface="Arial" panose="020B0604020202020204" pitchFamily="34" charset="0"/>
              </a:rPr>
              <a:t>Flipping images</a:t>
            </a:r>
          </a:p>
          <a:p>
            <a:pPr marL="0" marR="0" lvl="1" indent="0" algn="l" defTabSz="914400" rtl="0" eaLnBrk="1" fontAlgn="base" latinLnBrk="0" hangingPunct="1">
              <a:lnSpc>
                <a:spcPct val="100000"/>
              </a:lnSpc>
              <a:spcBef>
                <a:spcPts val="60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We recommend you to use the original images, without changing it; but if you want to use an image which will be flipped, please follow the instruction below:</a:t>
            </a:r>
          </a:p>
          <a:p>
            <a:pPr marL="228600" marR="0" lvl="1" indent="-228600" algn="l" defTabSz="914400" rtl="0" eaLnBrk="1" fontAlgn="base" latinLnBrk="0" hangingPunct="1">
              <a:lnSpc>
                <a:spcPct val="100000"/>
              </a:lnSpc>
              <a:spcBef>
                <a:spcPts val="600"/>
              </a:spcBef>
              <a:spcAft>
                <a:spcPts val="0"/>
              </a:spcAft>
              <a:buClrTx/>
              <a:buSzTx/>
              <a:buFont typeface="+mj-lt"/>
              <a:buAutoNum type="arabicPeriod"/>
              <a:tabLst/>
              <a:defRPr/>
            </a:pPr>
            <a:r>
              <a:rPr kumimoji="0" lang="en-US"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Open a PowerPoint blank presentation</a:t>
            </a:r>
          </a:p>
          <a:p>
            <a:pPr marL="228600" marR="0" lvl="1" indent="-228600" algn="l" defTabSz="914400" rtl="0" eaLnBrk="1" fontAlgn="base" latinLnBrk="0" hangingPunct="1">
              <a:lnSpc>
                <a:spcPct val="100000"/>
              </a:lnSpc>
              <a:spcBef>
                <a:spcPts val="600"/>
              </a:spcBef>
              <a:spcAft>
                <a:spcPts val="0"/>
              </a:spcAft>
              <a:buClrTx/>
              <a:buSzTx/>
              <a:buFont typeface="+mj-lt"/>
              <a:buAutoNum type="arabicPeriod"/>
              <a:tabLst/>
              <a:defRPr/>
            </a:pPr>
            <a:r>
              <a:rPr kumimoji="0" lang="en-US"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Insert the image in a blank slide, and resize as needed</a:t>
            </a:r>
          </a:p>
          <a:p>
            <a:pPr marL="228600" marR="0" lvl="1" indent="-228600" algn="l" defTabSz="914400" rtl="0" eaLnBrk="1" fontAlgn="base" latinLnBrk="0" hangingPunct="1">
              <a:lnSpc>
                <a:spcPct val="100000"/>
              </a:lnSpc>
              <a:spcBef>
                <a:spcPts val="600"/>
              </a:spcBef>
              <a:spcAft>
                <a:spcPts val="0"/>
              </a:spcAft>
              <a:buClrTx/>
              <a:buSzTx/>
              <a:buFont typeface="+mj-lt"/>
              <a:buAutoNum type="arabicPeriod"/>
              <a:tabLst/>
              <a:defRPr/>
            </a:pPr>
            <a:r>
              <a:rPr kumimoji="0" lang="en-US"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Click on the image and go to: </a:t>
            </a:r>
            <a:r>
              <a:rPr kumimoji="0" lang="en-US" sz="1000" b="0" i="0" u="none" strike="noStrike" kern="1200" cap="none" spc="0" normalizeH="0" baseline="0" noProof="0" dirty="0">
                <a:ln>
                  <a:noFill/>
                </a:ln>
                <a:solidFill>
                  <a:schemeClr val="tx2"/>
                </a:solidFill>
                <a:effectLst/>
                <a:uLnTx/>
                <a:uFillTx/>
                <a:latin typeface="+mj-lt"/>
                <a:ea typeface="+mn-ea"/>
                <a:cs typeface="Arial" panose="020B0604020202020204" pitchFamily="34" charset="0"/>
              </a:rPr>
              <a:t>Format Tab &gt; Rotate &gt; Flip Horizontal</a:t>
            </a:r>
            <a:endParaRPr kumimoji="0" lang="en-US"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endParaRPr>
          </a:p>
          <a:p>
            <a:pPr marL="228600" marR="0" lvl="1" indent="-228600" algn="l" defTabSz="914400" rtl="0" eaLnBrk="1" fontAlgn="base" latinLnBrk="0" hangingPunct="1">
              <a:lnSpc>
                <a:spcPct val="100000"/>
              </a:lnSpc>
              <a:spcBef>
                <a:spcPts val="600"/>
              </a:spcBef>
              <a:spcAft>
                <a:spcPts val="0"/>
              </a:spcAft>
              <a:buClrTx/>
              <a:buSzTx/>
              <a:buFont typeface="+mj-lt"/>
              <a:buAutoNum type="arabicPeriod"/>
              <a:tabLst/>
              <a:defRPr/>
            </a:pPr>
            <a:r>
              <a:rPr kumimoji="0" lang="en-US"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Click on your flipped image with the right button of your mouse and choose </a:t>
            </a:r>
            <a:r>
              <a:rPr kumimoji="0" lang="en-US" sz="1000" b="0" i="0" u="none" strike="noStrike" kern="1200" cap="none" spc="0" normalizeH="0" baseline="0" noProof="0" dirty="0">
                <a:ln>
                  <a:noFill/>
                </a:ln>
                <a:solidFill>
                  <a:schemeClr val="tx2"/>
                </a:solidFill>
                <a:effectLst/>
                <a:uLnTx/>
                <a:uFillTx/>
                <a:latin typeface="+mj-lt"/>
                <a:ea typeface="+mn-ea"/>
                <a:cs typeface="Arial" panose="020B0604020202020204" pitchFamily="34" charset="0"/>
              </a:rPr>
              <a:t>Save as Picture</a:t>
            </a:r>
            <a:endParaRPr kumimoji="0" lang="en-US"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endParaRPr>
          </a:p>
          <a:p>
            <a:pPr marL="228600" marR="0" lvl="1" indent="-228600" algn="l" defTabSz="914400" rtl="0" eaLnBrk="1" fontAlgn="base" latinLnBrk="0" hangingPunct="1">
              <a:lnSpc>
                <a:spcPct val="100000"/>
              </a:lnSpc>
              <a:spcBef>
                <a:spcPts val="600"/>
              </a:spcBef>
              <a:spcAft>
                <a:spcPts val="0"/>
              </a:spcAft>
              <a:buClrTx/>
              <a:buSzTx/>
              <a:buFont typeface="+mj-lt"/>
              <a:buAutoNum type="arabicPeriod"/>
              <a:tabLst/>
              <a:defRPr/>
            </a:pPr>
            <a:r>
              <a:rPr kumimoji="0" lang="en-US"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Save the image on your computer</a:t>
            </a:r>
          </a:p>
          <a:p>
            <a:pPr marL="228600" marR="0" lvl="1" indent="-228600" algn="l" defTabSz="914400" rtl="0" eaLnBrk="1" fontAlgn="base" latinLnBrk="0" hangingPunct="1">
              <a:lnSpc>
                <a:spcPct val="100000"/>
              </a:lnSpc>
              <a:spcBef>
                <a:spcPts val="600"/>
              </a:spcBef>
              <a:spcAft>
                <a:spcPts val="0"/>
              </a:spcAft>
              <a:buClrTx/>
              <a:buSzTx/>
              <a:buFont typeface="+mj-lt"/>
              <a:buAutoNum type="arabicPeriod"/>
              <a:tabLst/>
              <a:defRPr/>
            </a:pPr>
            <a:r>
              <a:rPr kumimoji="0" lang="en-US" sz="10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Insert it on the template</a:t>
            </a:r>
          </a:p>
        </p:txBody>
      </p:sp>
      <p:sp>
        <p:nvSpPr>
          <p:cNvPr id="67" name="Quadro 17">
            <a:extLst>
              <a:ext uri="{FF2B5EF4-FFF2-40B4-BE49-F238E27FC236}">
                <a16:creationId xmlns:a16="http://schemas.microsoft.com/office/drawing/2014/main" id="{4D045F12-D282-415C-A20D-9E12EDCA9755}"/>
              </a:ext>
            </a:extLst>
          </p:cNvPr>
          <p:cNvSpPr/>
          <p:nvPr userDrawn="1"/>
        </p:nvSpPr>
        <p:spPr>
          <a:xfrm>
            <a:off x="0" y="0"/>
            <a:ext cx="12192000" cy="6858000"/>
          </a:xfrm>
          <a:prstGeom prst="frame">
            <a:avLst>
              <a:gd name="adj1" fmla="val 1816"/>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cxnSp>
        <p:nvCxnSpPr>
          <p:cNvPr id="13" name="Straight Connector 12">
            <a:extLst>
              <a:ext uri="{FF2B5EF4-FFF2-40B4-BE49-F238E27FC236}">
                <a16:creationId xmlns:a16="http://schemas.microsoft.com/office/drawing/2014/main" id="{88BEE8B2-2C41-478B-992D-DA089C54FAA3}"/>
              </a:ext>
            </a:extLst>
          </p:cNvPr>
          <p:cNvCxnSpPr>
            <a:cxnSpLocks/>
          </p:cNvCxnSpPr>
          <p:nvPr userDrawn="1"/>
        </p:nvCxnSpPr>
        <p:spPr>
          <a:xfrm>
            <a:off x="6006985" y="2264229"/>
            <a:ext cx="0" cy="3585965"/>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33">
            <a:extLst>
              <a:ext uri="{FF2B5EF4-FFF2-40B4-BE49-F238E27FC236}">
                <a16:creationId xmlns:a16="http://schemas.microsoft.com/office/drawing/2014/main" id="{3EA8CF65-D064-48CC-A491-98DF73C6FCA0}"/>
              </a:ext>
            </a:extLst>
          </p:cNvPr>
          <p:cNvSpPr txBox="1"/>
          <p:nvPr userDrawn="1"/>
        </p:nvSpPr>
        <p:spPr>
          <a:xfrm>
            <a:off x="740780" y="1457427"/>
            <a:ext cx="5027851" cy="815608"/>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ts val="600"/>
              </a:spcBef>
            </a:pPr>
            <a:r>
              <a:rPr kumimoji="0" lang="en-US" sz="1050" b="0" i="0" u="none" strike="noStrike" kern="1200" cap="none" spc="0" normalizeH="0" baseline="0" dirty="0">
                <a:ln>
                  <a:noFill/>
                </a:ln>
                <a:solidFill>
                  <a:schemeClr val="accent1"/>
                </a:solidFill>
                <a:effectLst/>
                <a:uLnTx/>
                <a:uFillTx/>
                <a:latin typeface="+mj-lt"/>
                <a:ea typeface="+mn-ea"/>
                <a:cs typeface="Arial" panose="020B0604020202020204" pitchFamily="34" charset="0"/>
              </a:rPr>
              <a:t>Important note</a:t>
            </a:r>
          </a:p>
          <a:p>
            <a:pPr>
              <a:spcBef>
                <a:spcPts val="600"/>
              </a:spcBef>
            </a:pPr>
            <a:r>
              <a:rPr kumimoji="0" lang="en-US" sz="1050" b="0" i="0" u="none" strike="noStrike" kern="1200" cap="none" spc="0" normalizeH="0" baseline="0" dirty="0">
                <a:ln>
                  <a:noFill/>
                </a:ln>
                <a:solidFill>
                  <a:schemeClr val="tx2"/>
                </a:solidFill>
                <a:effectLst/>
                <a:uLnTx/>
                <a:uFillTx/>
                <a:latin typeface="+mn-lt"/>
                <a:ea typeface="+mn-ea"/>
                <a:cs typeface="Arial" panose="020B0604020202020204" pitchFamily="34" charset="0"/>
              </a:rPr>
              <a:t>The slides are populated with different type of content to show how the layout can be used. Each content section can be tailored and populated with different images, charts, text, tables or video.</a:t>
            </a:r>
          </a:p>
        </p:txBody>
      </p:sp>
      <p:cxnSp>
        <p:nvCxnSpPr>
          <p:cNvPr id="16" name="Straight Connector 15">
            <a:extLst>
              <a:ext uri="{FF2B5EF4-FFF2-40B4-BE49-F238E27FC236}">
                <a16:creationId xmlns:a16="http://schemas.microsoft.com/office/drawing/2014/main" id="{28F02877-A694-498B-BF2E-C0D06DC1F76F}"/>
              </a:ext>
            </a:extLst>
          </p:cNvPr>
          <p:cNvCxnSpPr>
            <a:cxnSpLocks/>
          </p:cNvCxnSpPr>
          <p:nvPr userDrawn="1"/>
        </p:nvCxnSpPr>
        <p:spPr>
          <a:xfrm>
            <a:off x="6006985" y="1447353"/>
            <a:ext cx="0" cy="4402841"/>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38">
            <a:extLst>
              <a:ext uri="{FF2B5EF4-FFF2-40B4-BE49-F238E27FC236}">
                <a16:creationId xmlns:a16="http://schemas.microsoft.com/office/drawing/2014/main" id="{DB081C72-A0CC-459E-A3DD-BBACC655FD77}"/>
              </a:ext>
            </a:extLst>
          </p:cNvPr>
          <p:cNvSpPr txBox="1"/>
          <p:nvPr userDrawn="1"/>
        </p:nvSpPr>
        <p:spPr>
          <a:xfrm>
            <a:off x="6078992" y="1447353"/>
            <a:ext cx="5303111" cy="654025"/>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1050" b="0" i="0" u="none" strike="noStrike" kern="1200" cap="none" spc="0" normalizeH="0" baseline="0" noProof="0" dirty="0">
                <a:ln>
                  <a:noFill/>
                </a:ln>
                <a:solidFill>
                  <a:schemeClr val="accent1"/>
                </a:solidFill>
                <a:effectLst/>
                <a:uLnTx/>
                <a:uFillTx/>
                <a:latin typeface="+mj-lt"/>
                <a:ea typeface="+mn-ea"/>
                <a:cs typeface="Arial" panose="020B0604020202020204" pitchFamily="34" charset="0"/>
              </a:rPr>
              <a:t>How to replace the image</a:t>
            </a:r>
          </a:p>
          <a:p>
            <a:pPr marL="0" marR="0" lvl="1" indent="0" algn="l" defTabSz="914400" rtl="0" eaLnBrk="1" fontAlgn="base" latinLnBrk="0" hangingPunct="1">
              <a:lnSpc>
                <a:spcPct val="100000"/>
              </a:lnSpc>
              <a:spcBef>
                <a:spcPts val="600"/>
              </a:spcBef>
              <a:spcAft>
                <a:spcPts val="0"/>
              </a:spcAft>
              <a:buClrTx/>
              <a:buSzTx/>
              <a:buFontTx/>
              <a:buNone/>
              <a:tabLst/>
              <a:defRPr/>
            </a:pPr>
            <a:r>
              <a:rPr kumimoji="0" lang="en-US" sz="105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All images on your template can be replaced. Images must be downloaded from </a:t>
            </a:r>
            <a:r>
              <a:rPr kumimoji="0" lang="en-US" sz="1050" b="0" i="0" u="none" strike="noStrike" kern="1200" cap="none" spc="0" normalizeH="0" baseline="0" noProof="0" dirty="0">
                <a:ln>
                  <a:noFill/>
                </a:ln>
                <a:solidFill>
                  <a:schemeClr val="tx2"/>
                </a:solidFill>
                <a:effectLst/>
                <a:uLnTx/>
                <a:uFillTx/>
                <a:latin typeface="+mj-lt"/>
                <a:ea typeface="+mn-ea"/>
                <a:cs typeface="Arial" panose="020B0604020202020204" pitchFamily="34" charset="0"/>
              </a:rPr>
              <a:t>Frontify.</a:t>
            </a:r>
          </a:p>
        </p:txBody>
      </p:sp>
      <p:cxnSp>
        <p:nvCxnSpPr>
          <p:cNvPr id="18" name="Straight Connector 17">
            <a:extLst>
              <a:ext uri="{FF2B5EF4-FFF2-40B4-BE49-F238E27FC236}">
                <a16:creationId xmlns:a16="http://schemas.microsoft.com/office/drawing/2014/main" id="{0A5F3B7C-6669-4A06-A48D-0977B4C18773}"/>
              </a:ext>
            </a:extLst>
          </p:cNvPr>
          <p:cNvCxnSpPr>
            <a:cxnSpLocks/>
          </p:cNvCxnSpPr>
          <p:nvPr userDrawn="1"/>
        </p:nvCxnSpPr>
        <p:spPr>
          <a:xfrm>
            <a:off x="839643" y="2422621"/>
            <a:ext cx="502785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60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Important Informa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BA11F4-9374-489D-9C15-760E1333C57C}"/>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6" name="Quadro 17">
            <a:extLst>
              <a:ext uri="{FF2B5EF4-FFF2-40B4-BE49-F238E27FC236}">
                <a16:creationId xmlns:a16="http://schemas.microsoft.com/office/drawing/2014/main" id="{F09A322C-994F-4E8C-BFA0-E9C8DAC94CA7}"/>
              </a:ext>
            </a:extLst>
          </p:cNvPr>
          <p:cNvSpPr/>
          <p:nvPr userDrawn="1"/>
        </p:nvSpPr>
        <p:spPr>
          <a:xfrm>
            <a:off x="0" y="0"/>
            <a:ext cx="12192000" cy="6858000"/>
          </a:xfrm>
          <a:prstGeom prst="frame">
            <a:avLst>
              <a:gd name="adj1" fmla="val 1816"/>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grpSp>
        <p:nvGrpSpPr>
          <p:cNvPr id="26" name="Graphic 8">
            <a:extLst>
              <a:ext uri="{FF2B5EF4-FFF2-40B4-BE49-F238E27FC236}">
                <a16:creationId xmlns:a16="http://schemas.microsoft.com/office/drawing/2014/main" id="{50E3A59C-84F1-4AD4-A294-665C1DE730D4}"/>
              </a:ext>
            </a:extLst>
          </p:cNvPr>
          <p:cNvGrpSpPr/>
          <p:nvPr userDrawn="1"/>
        </p:nvGrpSpPr>
        <p:grpSpPr>
          <a:xfrm>
            <a:off x="10564599" y="6103433"/>
            <a:ext cx="1188338" cy="365001"/>
            <a:chOff x="4714875" y="3005137"/>
            <a:chExt cx="2759011" cy="847438"/>
          </a:xfrm>
          <a:solidFill>
            <a:schemeClr val="bg1"/>
          </a:solidFill>
        </p:grpSpPr>
        <p:sp>
          <p:nvSpPr>
            <p:cNvPr id="27" name="Freeform: Shape 26">
              <a:extLst>
                <a:ext uri="{FF2B5EF4-FFF2-40B4-BE49-F238E27FC236}">
                  <a16:creationId xmlns:a16="http://schemas.microsoft.com/office/drawing/2014/main" id="{69F0C5C8-3603-4139-BB32-2D544CBD8F58}"/>
                </a:ext>
              </a:extLst>
            </p:cNvPr>
            <p:cNvSpPr/>
            <p:nvPr/>
          </p:nvSpPr>
          <p:spPr>
            <a:xfrm>
              <a:off x="4714875" y="3005137"/>
              <a:ext cx="759618" cy="845343"/>
            </a:xfrm>
            <a:custGeom>
              <a:avLst/>
              <a:gdLst>
                <a:gd name="connsiteX0" fmla="*/ 660178 w 759618"/>
                <a:gd name="connsiteY0" fmla="*/ 0 h 845343"/>
                <a:gd name="connsiteX1" fmla="*/ 446056 w 759618"/>
                <a:gd name="connsiteY1" fmla="*/ 142494 h 845343"/>
                <a:gd name="connsiteX2" fmla="*/ 231934 w 759618"/>
                <a:gd name="connsiteY2" fmla="*/ 0 h 845343"/>
                <a:gd name="connsiteX3" fmla="*/ 0 w 759618"/>
                <a:gd name="connsiteY3" fmla="*/ 231839 h 845343"/>
                <a:gd name="connsiteX4" fmla="*/ 185738 w 759618"/>
                <a:gd name="connsiteY4" fmla="*/ 459010 h 845343"/>
                <a:gd name="connsiteX5" fmla="*/ 185738 w 759618"/>
                <a:gd name="connsiteY5" fmla="*/ 463677 h 845343"/>
                <a:gd name="connsiteX6" fmla="*/ 54959 w 759618"/>
                <a:gd name="connsiteY6" fmla="*/ 463677 h 845343"/>
                <a:gd name="connsiteX7" fmla="*/ 0 w 759618"/>
                <a:gd name="connsiteY7" fmla="*/ 613505 h 845343"/>
                <a:gd name="connsiteX8" fmla="*/ 231934 w 759618"/>
                <a:gd name="connsiteY8" fmla="*/ 845344 h 845343"/>
                <a:gd name="connsiteX9" fmla="*/ 463868 w 759618"/>
                <a:gd name="connsiteY9" fmla="*/ 613505 h 845343"/>
                <a:gd name="connsiteX10" fmla="*/ 363569 w 759618"/>
                <a:gd name="connsiteY10" fmla="*/ 422624 h 845343"/>
                <a:gd name="connsiteX11" fmla="*/ 445961 w 759618"/>
                <a:gd name="connsiteY11" fmla="*/ 321088 h 845343"/>
                <a:gd name="connsiteX12" fmla="*/ 660083 w 759618"/>
                <a:gd name="connsiteY12" fmla="*/ 463582 h 845343"/>
                <a:gd name="connsiteX13" fmla="*/ 759619 w 759618"/>
                <a:gd name="connsiteY13" fmla="*/ 441198 h 845343"/>
                <a:gd name="connsiteX14" fmla="*/ 759619 w 759618"/>
                <a:gd name="connsiteY14" fmla="*/ 22384 h 845343"/>
                <a:gd name="connsiteX15" fmla="*/ 660178 w 759618"/>
                <a:gd name="connsiteY15" fmla="*/ 0 h 8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9618" h="845343">
                  <a:moveTo>
                    <a:pt x="660178" y="0"/>
                  </a:moveTo>
                  <a:cubicBezTo>
                    <a:pt x="563785" y="0"/>
                    <a:pt x="481108" y="58769"/>
                    <a:pt x="446056" y="142494"/>
                  </a:cubicBezTo>
                  <a:cubicBezTo>
                    <a:pt x="411099" y="58769"/>
                    <a:pt x="328422" y="0"/>
                    <a:pt x="231934" y="0"/>
                  </a:cubicBezTo>
                  <a:cubicBezTo>
                    <a:pt x="103823" y="0"/>
                    <a:pt x="0" y="103823"/>
                    <a:pt x="0" y="231839"/>
                  </a:cubicBezTo>
                  <a:cubicBezTo>
                    <a:pt x="0" y="344043"/>
                    <a:pt x="79724" y="437579"/>
                    <a:pt x="185738" y="459010"/>
                  </a:cubicBezTo>
                  <a:lnTo>
                    <a:pt x="185738" y="463677"/>
                  </a:lnTo>
                  <a:lnTo>
                    <a:pt x="54959" y="463677"/>
                  </a:lnTo>
                  <a:cubicBezTo>
                    <a:pt x="20669" y="504063"/>
                    <a:pt x="0" y="556355"/>
                    <a:pt x="0" y="613505"/>
                  </a:cubicBezTo>
                  <a:cubicBezTo>
                    <a:pt x="0" y="741521"/>
                    <a:pt x="103823" y="845344"/>
                    <a:pt x="231934" y="845344"/>
                  </a:cubicBezTo>
                  <a:cubicBezTo>
                    <a:pt x="360045" y="845344"/>
                    <a:pt x="463868" y="741521"/>
                    <a:pt x="463868" y="613505"/>
                  </a:cubicBezTo>
                  <a:cubicBezTo>
                    <a:pt x="463868" y="534353"/>
                    <a:pt x="424148" y="464439"/>
                    <a:pt x="363569" y="422624"/>
                  </a:cubicBezTo>
                  <a:cubicBezTo>
                    <a:pt x="399860" y="397574"/>
                    <a:pt x="428720" y="362331"/>
                    <a:pt x="445961" y="321088"/>
                  </a:cubicBezTo>
                  <a:cubicBezTo>
                    <a:pt x="481013" y="404717"/>
                    <a:pt x="563690" y="463582"/>
                    <a:pt x="660083" y="463582"/>
                  </a:cubicBezTo>
                  <a:cubicBezTo>
                    <a:pt x="695706" y="463582"/>
                    <a:pt x="729425" y="455581"/>
                    <a:pt x="759619" y="441198"/>
                  </a:cubicBezTo>
                  <a:lnTo>
                    <a:pt x="759619" y="22384"/>
                  </a:lnTo>
                  <a:cubicBezTo>
                    <a:pt x="729520" y="8001"/>
                    <a:pt x="695801" y="0"/>
                    <a:pt x="660178" y="0"/>
                  </a:cubicBezTo>
                  <a:close/>
                </a:path>
              </a:pathLst>
            </a:custGeom>
            <a:grpFill/>
            <a:ln w="9525" cap="flat">
              <a:noFill/>
              <a:prstDash val="solid"/>
              <a:miter/>
            </a:ln>
          </p:spPr>
          <p:txBody>
            <a:bodyPr rtlCol="0" anchor="ctr"/>
            <a:lstStyle/>
            <a:p>
              <a:endParaRPr lang="en-AU" dirty="0"/>
            </a:p>
          </p:txBody>
        </p:sp>
        <p:grpSp>
          <p:nvGrpSpPr>
            <p:cNvPr id="28" name="Graphic 8">
              <a:extLst>
                <a:ext uri="{FF2B5EF4-FFF2-40B4-BE49-F238E27FC236}">
                  <a16:creationId xmlns:a16="http://schemas.microsoft.com/office/drawing/2014/main" id="{698F95CB-2975-4558-940B-66BE98939686}"/>
                </a:ext>
              </a:extLst>
            </p:cNvPr>
            <p:cNvGrpSpPr/>
            <p:nvPr/>
          </p:nvGrpSpPr>
          <p:grpSpPr>
            <a:xfrm>
              <a:off x="5276564" y="3551872"/>
              <a:ext cx="2197322" cy="300703"/>
              <a:chOff x="5276564" y="3551872"/>
              <a:chExt cx="2197322" cy="300703"/>
            </a:xfrm>
            <a:grpFill/>
          </p:grpSpPr>
          <p:sp>
            <p:nvSpPr>
              <p:cNvPr id="29" name="Freeform: Shape 28">
                <a:extLst>
                  <a:ext uri="{FF2B5EF4-FFF2-40B4-BE49-F238E27FC236}">
                    <a16:creationId xmlns:a16="http://schemas.microsoft.com/office/drawing/2014/main" id="{888423DF-4F35-4306-A7FF-5DE43E512160}"/>
                  </a:ext>
                </a:extLst>
              </p:cNvPr>
              <p:cNvSpPr/>
              <p:nvPr/>
            </p:nvSpPr>
            <p:spPr>
              <a:xfrm>
                <a:off x="6204966" y="3643121"/>
                <a:ext cx="158210" cy="209359"/>
              </a:xfrm>
              <a:custGeom>
                <a:avLst/>
                <a:gdLst>
                  <a:gd name="connsiteX0" fmla="*/ 112014 w 158210"/>
                  <a:gd name="connsiteY0" fmla="*/ 90868 h 209359"/>
                  <a:gd name="connsiteX1" fmla="*/ 82677 w 158210"/>
                  <a:gd name="connsiteY1" fmla="*/ 78772 h 209359"/>
                  <a:gd name="connsiteX2" fmla="*/ 58960 w 158210"/>
                  <a:gd name="connsiteY2" fmla="*/ 57817 h 209359"/>
                  <a:gd name="connsiteX3" fmla="*/ 82677 w 158210"/>
                  <a:gd name="connsiteY3" fmla="*/ 40767 h 209359"/>
                  <a:gd name="connsiteX4" fmla="*/ 130112 w 158210"/>
                  <a:gd name="connsiteY4" fmla="*/ 60198 h 209359"/>
                  <a:gd name="connsiteX5" fmla="*/ 155067 w 158210"/>
                  <a:gd name="connsiteY5" fmla="*/ 30385 h 209359"/>
                  <a:gd name="connsiteX6" fmla="*/ 85058 w 158210"/>
                  <a:gd name="connsiteY6" fmla="*/ 0 h 209359"/>
                  <a:gd name="connsiteX7" fmla="*/ 12668 w 158210"/>
                  <a:gd name="connsiteY7" fmla="*/ 59055 h 209359"/>
                  <a:gd name="connsiteX8" fmla="*/ 54959 w 158210"/>
                  <a:gd name="connsiteY8" fmla="*/ 114395 h 209359"/>
                  <a:gd name="connsiteX9" fmla="*/ 87535 w 158210"/>
                  <a:gd name="connsiteY9" fmla="*/ 127825 h 209359"/>
                  <a:gd name="connsiteX10" fmla="*/ 110680 w 158210"/>
                  <a:gd name="connsiteY10" fmla="*/ 150304 h 209359"/>
                  <a:gd name="connsiteX11" fmla="*/ 83344 w 158210"/>
                  <a:gd name="connsiteY11" fmla="*/ 168592 h 209359"/>
                  <a:gd name="connsiteX12" fmla="*/ 26194 w 158210"/>
                  <a:gd name="connsiteY12" fmla="*/ 140589 h 209359"/>
                  <a:gd name="connsiteX13" fmla="*/ 0 w 158210"/>
                  <a:gd name="connsiteY13" fmla="*/ 170402 h 209359"/>
                  <a:gd name="connsiteX14" fmla="*/ 81534 w 158210"/>
                  <a:gd name="connsiteY14" fmla="*/ 209359 h 209359"/>
                  <a:gd name="connsiteX15" fmla="*/ 158210 w 158210"/>
                  <a:gd name="connsiteY15" fmla="*/ 146685 h 209359"/>
                  <a:gd name="connsiteX16" fmla="*/ 112014 w 158210"/>
                  <a:gd name="connsiteY16" fmla="*/ 90868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210" h="209359">
                    <a:moveTo>
                      <a:pt x="112014" y="90868"/>
                    </a:moveTo>
                    <a:lnTo>
                      <a:pt x="82677" y="78772"/>
                    </a:lnTo>
                    <a:cubicBezTo>
                      <a:pt x="65627" y="71723"/>
                      <a:pt x="58960" y="65722"/>
                      <a:pt x="58960" y="57817"/>
                    </a:cubicBezTo>
                    <a:cubicBezTo>
                      <a:pt x="58960" y="48673"/>
                      <a:pt x="67437" y="40767"/>
                      <a:pt x="82677" y="40767"/>
                    </a:cubicBezTo>
                    <a:cubicBezTo>
                      <a:pt x="100298" y="40767"/>
                      <a:pt x="115538" y="48101"/>
                      <a:pt x="130112" y="60198"/>
                    </a:cubicBezTo>
                    <a:lnTo>
                      <a:pt x="155067" y="30385"/>
                    </a:lnTo>
                    <a:cubicBezTo>
                      <a:pt x="136779" y="10287"/>
                      <a:pt x="114300" y="0"/>
                      <a:pt x="85058" y="0"/>
                    </a:cubicBezTo>
                    <a:cubicBezTo>
                      <a:pt x="44863" y="0"/>
                      <a:pt x="12668" y="20669"/>
                      <a:pt x="12668" y="59055"/>
                    </a:cubicBezTo>
                    <a:cubicBezTo>
                      <a:pt x="12668" y="91916"/>
                      <a:pt x="35147" y="106299"/>
                      <a:pt x="54959" y="114395"/>
                    </a:cubicBezTo>
                    <a:lnTo>
                      <a:pt x="87535" y="127825"/>
                    </a:lnTo>
                    <a:cubicBezTo>
                      <a:pt x="104489" y="134779"/>
                      <a:pt x="110680" y="139541"/>
                      <a:pt x="110680" y="150304"/>
                    </a:cubicBezTo>
                    <a:cubicBezTo>
                      <a:pt x="110680" y="159544"/>
                      <a:pt x="102679" y="168592"/>
                      <a:pt x="83344" y="168592"/>
                    </a:cubicBezTo>
                    <a:cubicBezTo>
                      <a:pt x="61436" y="168592"/>
                      <a:pt x="39433" y="156400"/>
                      <a:pt x="26194" y="140589"/>
                    </a:cubicBezTo>
                    <a:lnTo>
                      <a:pt x="0" y="170402"/>
                    </a:lnTo>
                    <a:cubicBezTo>
                      <a:pt x="18288" y="196596"/>
                      <a:pt x="48101" y="209359"/>
                      <a:pt x="81534" y="209359"/>
                    </a:cubicBezTo>
                    <a:cubicBezTo>
                      <a:pt x="124682" y="209359"/>
                      <a:pt x="158210" y="188690"/>
                      <a:pt x="158210" y="146685"/>
                    </a:cubicBezTo>
                    <a:cubicBezTo>
                      <a:pt x="158115" y="117443"/>
                      <a:pt x="138589" y="101727"/>
                      <a:pt x="112014" y="90868"/>
                    </a:cubicBezTo>
                    <a:close/>
                  </a:path>
                </a:pathLst>
              </a:custGeom>
              <a:grpFill/>
              <a:ln w="9525" cap="flat">
                <a:noFill/>
                <a:prstDash val="solid"/>
                <a:miter/>
              </a:ln>
            </p:spPr>
            <p:txBody>
              <a:bodyPr rtlCol="0" anchor="ctr"/>
              <a:lstStyle/>
              <a:p>
                <a:endParaRPr lang="en-AU" dirty="0"/>
              </a:p>
            </p:txBody>
          </p:sp>
          <p:sp>
            <p:nvSpPr>
              <p:cNvPr id="30" name="Freeform: Shape 29">
                <a:extLst>
                  <a:ext uri="{FF2B5EF4-FFF2-40B4-BE49-F238E27FC236}">
                    <a16:creationId xmlns:a16="http://schemas.microsoft.com/office/drawing/2014/main" id="{057CA44D-36E4-46F3-9CB5-D53622A7FE41}"/>
                  </a:ext>
                </a:extLst>
              </p:cNvPr>
              <p:cNvSpPr/>
              <p:nvPr/>
            </p:nvSpPr>
            <p:spPr>
              <a:xfrm>
                <a:off x="6909911" y="3643216"/>
                <a:ext cx="210502" cy="209359"/>
              </a:xfrm>
              <a:custGeom>
                <a:avLst/>
                <a:gdLst>
                  <a:gd name="connsiteX0" fmla="*/ 160592 w 210502"/>
                  <a:gd name="connsiteY0" fmla="*/ 24289 h 209359"/>
                  <a:gd name="connsiteX1" fmla="*/ 97917 w 210502"/>
                  <a:gd name="connsiteY1" fmla="*/ 0 h 209359"/>
                  <a:gd name="connsiteX2" fmla="*/ 0 w 210502"/>
                  <a:gd name="connsiteY2" fmla="*/ 104680 h 209359"/>
                  <a:gd name="connsiteX3" fmla="*/ 97346 w 210502"/>
                  <a:gd name="connsiteY3" fmla="*/ 209360 h 209359"/>
                  <a:gd name="connsiteX4" fmla="*/ 165449 w 210502"/>
                  <a:gd name="connsiteY4" fmla="*/ 177737 h 209359"/>
                  <a:gd name="connsiteX5" fmla="*/ 165449 w 210502"/>
                  <a:gd name="connsiteY5" fmla="*/ 204502 h 209359"/>
                  <a:gd name="connsiteX6" fmla="*/ 210503 w 210502"/>
                  <a:gd name="connsiteY6" fmla="*/ 204502 h 209359"/>
                  <a:gd name="connsiteX7" fmla="*/ 210503 w 210502"/>
                  <a:gd name="connsiteY7" fmla="*/ 4191 h 209359"/>
                  <a:gd name="connsiteX8" fmla="*/ 160592 w 210502"/>
                  <a:gd name="connsiteY8" fmla="*/ 4191 h 209359"/>
                  <a:gd name="connsiteX9" fmla="*/ 160592 w 210502"/>
                  <a:gd name="connsiteY9" fmla="*/ 24289 h 209359"/>
                  <a:gd name="connsiteX10" fmla="*/ 106490 w 210502"/>
                  <a:gd name="connsiteY10" fmla="*/ 165354 h 209359"/>
                  <a:gd name="connsiteX11" fmla="*/ 49911 w 210502"/>
                  <a:gd name="connsiteY11" fmla="*/ 104489 h 209359"/>
                  <a:gd name="connsiteX12" fmla="*/ 106490 w 210502"/>
                  <a:gd name="connsiteY12" fmla="*/ 43625 h 209359"/>
                  <a:gd name="connsiteX13" fmla="*/ 162496 w 210502"/>
                  <a:gd name="connsiteY13" fmla="*/ 104489 h 209359"/>
                  <a:gd name="connsiteX14" fmla="*/ 106490 w 210502"/>
                  <a:gd name="connsiteY14" fmla="*/ 165354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0502" h="209359">
                    <a:moveTo>
                      <a:pt x="160592" y="24289"/>
                    </a:moveTo>
                    <a:cubicBezTo>
                      <a:pt x="143542" y="7239"/>
                      <a:pt x="122873" y="0"/>
                      <a:pt x="97917" y="0"/>
                    </a:cubicBezTo>
                    <a:cubicBezTo>
                      <a:pt x="40100" y="0"/>
                      <a:pt x="0" y="46863"/>
                      <a:pt x="0" y="104680"/>
                    </a:cubicBezTo>
                    <a:cubicBezTo>
                      <a:pt x="0" y="161830"/>
                      <a:pt x="37719" y="209360"/>
                      <a:pt x="97346" y="209360"/>
                    </a:cubicBezTo>
                    <a:cubicBezTo>
                      <a:pt x="127159" y="209360"/>
                      <a:pt x="148495" y="200882"/>
                      <a:pt x="165449" y="177737"/>
                    </a:cubicBezTo>
                    <a:lnTo>
                      <a:pt x="165449" y="204502"/>
                    </a:lnTo>
                    <a:lnTo>
                      <a:pt x="210503" y="204502"/>
                    </a:lnTo>
                    <a:lnTo>
                      <a:pt x="210503" y="4191"/>
                    </a:lnTo>
                    <a:lnTo>
                      <a:pt x="160592" y="4191"/>
                    </a:lnTo>
                    <a:lnTo>
                      <a:pt x="160592" y="24289"/>
                    </a:lnTo>
                    <a:close/>
                    <a:moveTo>
                      <a:pt x="106490" y="165354"/>
                    </a:moveTo>
                    <a:cubicBezTo>
                      <a:pt x="74867" y="165354"/>
                      <a:pt x="49911" y="141065"/>
                      <a:pt x="49911" y="104489"/>
                    </a:cubicBezTo>
                    <a:cubicBezTo>
                      <a:pt x="49911" y="68580"/>
                      <a:pt x="73628" y="43625"/>
                      <a:pt x="106490" y="43625"/>
                    </a:cubicBezTo>
                    <a:cubicBezTo>
                      <a:pt x="140113" y="43625"/>
                      <a:pt x="162496" y="70199"/>
                      <a:pt x="162496" y="104489"/>
                    </a:cubicBezTo>
                    <a:cubicBezTo>
                      <a:pt x="162401" y="139351"/>
                      <a:pt x="140684" y="165354"/>
                      <a:pt x="106490" y="165354"/>
                    </a:cubicBezTo>
                    <a:close/>
                  </a:path>
                </a:pathLst>
              </a:custGeom>
              <a:grpFill/>
              <a:ln w="9525" cap="flat">
                <a:noFill/>
                <a:prstDash val="solid"/>
                <a:miter/>
              </a:ln>
            </p:spPr>
            <p:txBody>
              <a:bodyPr rtlCol="0" anchor="ctr"/>
              <a:lstStyle/>
              <a:p>
                <a:endParaRPr lang="en-AU" dirty="0"/>
              </a:p>
            </p:txBody>
          </p:sp>
          <p:sp>
            <p:nvSpPr>
              <p:cNvPr id="31" name="Freeform: Shape 30">
                <a:extLst>
                  <a:ext uri="{FF2B5EF4-FFF2-40B4-BE49-F238E27FC236}">
                    <a16:creationId xmlns:a16="http://schemas.microsoft.com/office/drawing/2014/main" id="{159A0864-4B65-412D-8AE3-4945F5558AE3}"/>
                  </a:ext>
                </a:extLst>
              </p:cNvPr>
              <p:cNvSpPr/>
              <p:nvPr/>
            </p:nvSpPr>
            <p:spPr>
              <a:xfrm>
                <a:off x="6380130" y="3551872"/>
                <a:ext cx="63912" cy="62007"/>
              </a:xfrm>
              <a:custGeom>
                <a:avLst/>
                <a:gdLst>
                  <a:gd name="connsiteX0" fmla="*/ 31623 w 63912"/>
                  <a:gd name="connsiteY0" fmla="*/ 0 h 62007"/>
                  <a:gd name="connsiteX1" fmla="*/ 0 w 63912"/>
                  <a:gd name="connsiteY1" fmla="*/ 31623 h 62007"/>
                  <a:gd name="connsiteX2" fmla="*/ 31623 w 63912"/>
                  <a:gd name="connsiteY2" fmla="*/ 62008 h 62007"/>
                  <a:gd name="connsiteX3" fmla="*/ 63913 w 63912"/>
                  <a:gd name="connsiteY3" fmla="*/ 31623 h 62007"/>
                  <a:gd name="connsiteX4" fmla="*/ 31623 w 63912"/>
                  <a:gd name="connsiteY4" fmla="*/ 0 h 62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12" h="62007">
                    <a:moveTo>
                      <a:pt x="31623" y="0"/>
                    </a:moveTo>
                    <a:cubicBezTo>
                      <a:pt x="13335" y="0"/>
                      <a:pt x="0" y="14002"/>
                      <a:pt x="0" y="31623"/>
                    </a:cubicBezTo>
                    <a:cubicBezTo>
                      <a:pt x="0" y="49244"/>
                      <a:pt x="14002" y="62008"/>
                      <a:pt x="31623" y="62008"/>
                    </a:cubicBezTo>
                    <a:cubicBezTo>
                      <a:pt x="49911" y="62008"/>
                      <a:pt x="63913" y="49816"/>
                      <a:pt x="63913" y="31623"/>
                    </a:cubicBezTo>
                    <a:cubicBezTo>
                      <a:pt x="63913" y="13430"/>
                      <a:pt x="49816" y="0"/>
                      <a:pt x="31623" y="0"/>
                    </a:cubicBezTo>
                    <a:close/>
                  </a:path>
                </a:pathLst>
              </a:custGeom>
              <a:grpFill/>
              <a:ln w="9525" cap="flat">
                <a:noFill/>
                <a:prstDash val="solid"/>
                <a:miter/>
              </a:ln>
            </p:spPr>
            <p:txBody>
              <a:bodyPr rtlCol="0" anchor="ctr"/>
              <a:lstStyle/>
              <a:p>
                <a:endParaRPr lang="en-AU" dirty="0"/>
              </a:p>
            </p:txBody>
          </p:sp>
          <p:sp>
            <p:nvSpPr>
              <p:cNvPr id="32" name="Freeform: Shape 31">
                <a:extLst>
                  <a:ext uri="{FF2B5EF4-FFF2-40B4-BE49-F238E27FC236}">
                    <a16:creationId xmlns:a16="http://schemas.microsoft.com/office/drawing/2014/main" id="{A9D44D4B-FE53-47E3-B422-B7133B1D257F}"/>
                  </a:ext>
                </a:extLst>
              </p:cNvPr>
              <p:cNvSpPr/>
              <p:nvPr/>
            </p:nvSpPr>
            <p:spPr>
              <a:xfrm>
                <a:off x="6387369" y="3647407"/>
                <a:ext cx="48672" cy="200120"/>
              </a:xfrm>
              <a:custGeom>
                <a:avLst/>
                <a:gdLst>
                  <a:gd name="connsiteX0" fmla="*/ 0 w 48672"/>
                  <a:gd name="connsiteY0" fmla="*/ 0 h 200120"/>
                  <a:gd name="connsiteX1" fmla="*/ 48673 w 48672"/>
                  <a:gd name="connsiteY1" fmla="*/ 0 h 200120"/>
                  <a:gd name="connsiteX2" fmla="*/ 48673 w 48672"/>
                  <a:gd name="connsiteY2" fmla="*/ 200120 h 200120"/>
                  <a:gd name="connsiteX3" fmla="*/ 0 w 48672"/>
                  <a:gd name="connsiteY3" fmla="*/ 200120 h 200120"/>
                </a:gdLst>
                <a:ahLst/>
                <a:cxnLst>
                  <a:cxn ang="0">
                    <a:pos x="connsiteX0" y="connsiteY0"/>
                  </a:cxn>
                  <a:cxn ang="0">
                    <a:pos x="connsiteX1" y="connsiteY1"/>
                  </a:cxn>
                  <a:cxn ang="0">
                    <a:pos x="connsiteX2" y="connsiteY2"/>
                  </a:cxn>
                  <a:cxn ang="0">
                    <a:pos x="connsiteX3" y="connsiteY3"/>
                  </a:cxn>
                </a:cxnLst>
                <a:rect l="l" t="t" r="r" b="b"/>
                <a:pathLst>
                  <a:path w="48672" h="200120">
                    <a:moveTo>
                      <a:pt x="0" y="0"/>
                    </a:moveTo>
                    <a:lnTo>
                      <a:pt x="48673" y="0"/>
                    </a:lnTo>
                    <a:lnTo>
                      <a:pt x="48673" y="200120"/>
                    </a:lnTo>
                    <a:lnTo>
                      <a:pt x="0" y="200120"/>
                    </a:lnTo>
                    <a:close/>
                  </a:path>
                </a:pathLst>
              </a:custGeom>
              <a:grpFill/>
              <a:ln w="9525" cap="flat">
                <a:noFill/>
                <a:prstDash val="solid"/>
                <a:miter/>
              </a:ln>
            </p:spPr>
            <p:txBody>
              <a:bodyPr rtlCol="0" anchor="ctr"/>
              <a:lstStyle/>
              <a:p>
                <a:endParaRPr lang="en-AU" dirty="0"/>
              </a:p>
            </p:txBody>
          </p:sp>
          <p:sp>
            <p:nvSpPr>
              <p:cNvPr id="33" name="Freeform: Shape 32">
                <a:extLst>
                  <a:ext uri="{FF2B5EF4-FFF2-40B4-BE49-F238E27FC236}">
                    <a16:creationId xmlns:a16="http://schemas.microsoft.com/office/drawing/2014/main" id="{8F108271-EB01-4A6B-80DB-6808FD368D81}"/>
                  </a:ext>
                </a:extLst>
              </p:cNvPr>
              <p:cNvSpPr/>
              <p:nvPr/>
            </p:nvSpPr>
            <p:spPr>
              <a:xfrm>
                <a:off x="5792343" y="3643121"/>
                <a:ext cx="179546" cy="204406"/>
              </a:xfrm>
              <a:custGeom>
                <a:avLst/>
                <a:gdLst>
                  <a:gd name="connsiteX0" fmla="*/ 104108 w 179546"/>
                  <a:gd name="connsiteY0" fmla="*/ 0 h 204406"/>
                  <a:gd name="connsiteX1" fmla="*/ 45053 w 179546"/>
                  <a:gd name="connsiteY1" fmla="*/ 23717 h 204406"/>
                  <a:gd name="connsiteX2" fmla="*/ 45053 w 179546"/>
                  <a:gd name="connsiteY2" fmla="*/ 4286 h 204406"/>
                  <a:gd name="connsiteX3" fmla="*/ 0 w 179546"/>
                  <a:gd name="connsiteY3" fmla="*/ 4286 h 204406"/>
                  <a:gd name="connsiteX4" fmla="*/ 0 w 179546"/>
                  <a:gd name="connsiteY4" fmla="*/ 204406 h 204406"/>
                  <a:gd name="connsiteX5" fmla="*/ 48673 w 179546"/>
                  <a:gd name="connsiteY5" fmla="*/ 204406 h 204406"/>
                  <a:gd name="connsiteX6" fmla="*/ 48673 w 179546"/>
                  <a:gd name="connsiteY6" fmla="*/ 85153 h 204406"/>
                  <a:gd name="connsiteX7" fmla="*/ 90678 w 179546"/>
                  <a:gd name="connsiteY7" fmla="*/ 43815 h 204406"/>
                  <a:gd name="connsiteX8" fmla="*/ 130873 w 179546"/>
                  <a:gd name="connsiteY8" fmla="*/ 85153 h 204406"/>
                  <a:gd name="connsiteX9" fmla="*/ 130873 w 179546"/>
                  <a:gd name="connsiteY9" fmla="*/ 204406 h 204406"/>
                  <a:gd name="connsiteX10" fmla="*/ 179546 w 179546"/>
                  <a:gd name="connsiteY10" fmla="*/ 204406 h 204406"/>
                  <a:gd name="connsiteX11" fmla="*/ 179546 w 179546"/>
                  <a:gd name="connsiteY11" fmla="*/ 80296 h 204406"/>
                  <a:gd name="connsiteX12" fmla="*/ 104108 w 179546"/>
                  <a:gd name="connsiteY12" fmla="*/ 0 h 20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546" h="204406">
                    <a:moveTo>
                      <a:pt x="104108" y="0"/>
                    </a:moveTo>
                    <a:cubicBezTo>
                      <a:pt x="80391" y="0"/>
                      <a:pt x="61531" y="7334"/>
                      <a:pt x="45053" y="23717"/>
                    </a:cubicBezTo>
                    <a:lnTo>
                      <a:pt x="45053" y="4286"/>
                    </a:lnTo>
                    <a:lnTo>
                      <a:pt x="0" y="4286"/>
                    </a:lnTo>
                    <a:lnTo>
                      <a:pt x="0" y="204406"/>
                    </a:lnTo>
                    <a:lnTo>
                      <a:pt x="48673" y="204406"/>
                    </a:lnTo>
                    <a:lnTo>
                      <a:pt x="48673" y="85153"/>
                    </a:lnTo>
                    <a:cubicBezTo>
                      <a:pt x="48673" y="60198"/>
                      <a:pt x="65722" y="43815"/>
                      <a:pt x="90678" y="43815"/>
                    </a:cubicBezTo>
                    <a:cubicBezTo>
                      <a:pt x="115633" y="43815"/>
                      <a:pt x="130873" y="62103"/>
                      <a:pt x="130873" y="85153"/>
                    </a:cubicBezTo>
                    <a:lnTo>
                      <a:pt x="130873" y="204406"/>
                    </a:lnTo>
                    <a:lnTo>
                      <a:pt x="179546" y="204406"/>
                    </a:lnTo>
                    <a:lnTo>
                      <a:pt x="179546" y="80296"/>
                    </a:lnTo>
                    <a:cubicBezTo>
                      <a:pt x="179546" y="34671"/>
                      <a:pt x="153352" y="0"/>
                      <a:pt x="104108" y="0"/>
                    </a:cubicBezTo>
                    <a:close/>
                  </a:path>
                </a:pathLst>
              </a:custGeom>
              <a:grpFill/>
              <a:ln w="9525" cap="flat">
                <a:noFill/>
                <a:prstDash val="solid"/>
                <a:miter/>
              </a:ln>
            </p:spPr>
            <p:txBody>
              <a:bodyPr rtlCol="0" anchor="ctr"/>
              <a:lstStyle/>
              <a:p>
                <a:endParaRPr lang="en-AU" dirty="0"/>
              </a:p>
            </p:txBody>
          </p:sp>
          <p:sp>
            <p:nvSpPr>
              <p:cNvPr id="34" name="Freeform: Shape 33">
                <a:extLst>
                  <a:ext uri="{FF2B5EF4-FFF2-40B4-BE49-F238E27FC236}">
                    <a16:creationId xmlns:a16="http://schemas.microsoft.com/office/drawing/2014/main" id="{CFB61866-67D4-4BD1-A92A-27281694C4FA}"/>
                  </a:ext>
                </a:extLst>
              </p:cNvPr>
              <p:cNvSpPr/>
              <p:nvPr/>
            </p:nvSpPr>
            <p:spPr>
              <a:xfrm>
                <a:off x="5569743" y="3643121"/>
                <a:ext cx="195929" cy="209359"/>
              </a:xfrm>
              <a:custGeom>
                <a:avLst/>
                <a:gdLst>
                  <a:gd name="connsiteX0" fmla="*/ 103442 w 195929"/>
                  <a:gd name="connsiteY0" fmla="*/ 0 h 209359"/>
                  <a:gd name="connsiteX1" fmla="*/ 0 w 195929"/>
                  <a:gd name="connsiteY1" fmla="*/ 104680 h 209359"/>
                  <a:gd name="connsiteX2" fmla="*/ 108299 w 195929"/>
                  <a:gd name="connsiteY2" fmla="*/ 209359 h 209359"/>
                  <a:gd name="connsiteX3" fmla="*/ 188595 w 195929"/>
                  <a:gd name="connsiteY3" fmla="*/ 178308 h 209359"/>
                  <a:gd name="connsiteX4" fmla="*/ 166116 w 195929"/>
                  <a:gd name="connsiteY4" fmla="*/ 145447 h 209359"/>
                  <a:gd name="connsiteX5" fmla="*/ 110109 w 195929"/>
                  <a:gd name="connsiteY5" fmla="*/ 166783 h 209359"/>
                  <a:gd name="connsiteX6" fmla="*/ 48101 w 195929"/>
                  <a:gd name="connsiteY6" fmla="*/ 120586 h 209359"/>
                  <a:gd name="connsiteX7" fmla="*/ 192310 w 195929"/>
                  <a:gd name="connsiteY7" fmla="*/ 120586 h 209359"/>
                  <a:gd name="connsiteX8" fmla="*/ 195929 w 195929"/>
                  <a:gd name="connsiteY8" fmla="*/ 92011 h 209359"/>
                  <a:gd name="connsiteX9" fmla="*/ 103442 w 195929"/>
                  <a:gd name="connsiteY9" fmla="*/ 0 h 209359"/>
                  <a:gd name="connsiteX10" fmla="*/ 49340 w 195929"/>
                  <a:gd name="connsiteY10" fmla="*/ 84582 h 209359"/>
                  <a:gd name="connsiteX11" fmla="*/ 102298 w 195929"/>
                  <a:gd name="connsiteY11" fmla="*/ 40195 h 209359"/>
                  <a:gd name="connsiteX12" fmla="*/ 149162 w 195929"/>
                  <a:gd name="connsiteY12" fmla="*/ 84582 h 209359"/>
                  <a:gd name="connsiteX13" fmla="*/ 49340 w 195929"/>
                  <a:gd name="connsiteY13" fmla="*/ 84582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03442" y="0"/>
                    </a:moveTo>
                    <a:cubicBezTo>
                      <a:pt x="47435" y="0"/>
                      <a:pt x="0" y="43815"/>
                      <a:pt x="0" y="104680"/>
                    </a:cubicBezTo>
                    <a:cubicBezTo>
                      <a:pt x="0" y="166116"/>
                      <a:pt x="46863" y="209359"/>
                      <a:pt x="108299" y="209359"/>
                    </a:cubicBezTo>
                    <a:cubicBezTo>
                      <a:pt x="127730" y="209359"/>
                      <a:pt x="160592" y="203263"/>
                      <a:pt x="188595" y="178308"/>
                    </a:cubicBezTo>
                    <a:lnTo>
                      <a:pt x="166116" y="145447"/>
                    </a:lnTo>
                    <a:cubicBezTo>
                      <a:pt x="150876" y="158210"/>
                      <a:pt x="129635" y="166783"/>
                      <a:pt x="110109" y="166783"/>
                    </a:cubicBezTo>
                    <a:cubicBezTo>
                      <a:pt x="78486" y="166783"/>
                      <a:pt x="56007" y="150400"/>
                      <a:pt x="48101" y="120586"/>
                    </a:cubicBezTo>
                    <a:lnTo>
                      <a:pt x="192310" y="120586"/>
                    </a:lnTo>
                    <a:cubicBezTo>
                      <a:pt x="194786" y="113919"/>
                      <a:pt x="195929" y="104203"/>
                      <a:pt x="195929" y="92011"/>
                    </a:cubicBezTo>
                    <a:cubicBezTo>
                      <a:pt x="195929" y="40195"/>
                      <a:pt x="158782" y="0"/>
                      <a:pt x="103442" y="0"/>
                    </a:cubicBezTo>
                    <a:close/>
                    <a:moveTo>
                      <a:pt x="49340" y="84582"/>
                    </a:moveTo>
                    <a:cubicBezTo>
                      <a:pt x="55435" y="57817"/>
                      <a:pt x="75533" y="40195"/>
                      <a:pt x="102298" y="40195"/>
                    </a:cubicBezTo>
                    <a:cubicBezTo>
                      <a:pt x="127254" y="40195"/>
                      <a:pt x="147923" y="56007"/>
                      <a:pt x="149162" y="84582"/>
                    </a:cubicBezTo>
                    <a:lnTo>
                      <a:pt x="49340" y="84582"/>
                    </a:lnTo>
                    <a:close/>
                  </a:path>
                </a:pathLst>
              </a:custGeom>
              <a:grpFill/>
              <a:ln w="9525" cap="flat">
                <a:noFill/>
                <a:prstDash val="solid"/>
                <a:miter/>
              </a:ln>
            </p:spPr>
            <p:txBody>
              <a:bodyPr rtlCol="0" anchor="ctr"/>
              <a:lstStyle/>
              <a:p>
                <a:endParaRPr lang="en-AU" dirty="0"/>
              </a:p>
            </p:txBody>
          </p:sp>
          <p:sp>
            <p:nvSpPr>
              <p:cNvPr id="36" name="Freeform: Shape 35">
                <a:extLst>
                  <a:ext uri="{FF2B5EF4-FFF2-40B4-BE49-F238E27FC236}">
                    <a16:creationId xmlns:a16="http://schemas.microsoft.com/office/drawing/2014/main" id="{BCB8E1AA-073C-47C0-853F-CF987D80CCAA}"/>
                  </a:ext>
                </a:extLst>
              </p:cNvPr>
              <p:cNvSpPr/>
              <p:nvPr/>
            </p:nvSpPr>
            <p:spPr>
              <a:xfrm>
                <a:off x="5996178" y="3643121"/>
                <a:ext cx="195929" cy="209359"/>
              </a:xfrm>
              <a:custGeom>
                <a:avLst/>
                <a:gdLst>
                  <a:gd name="connsiteX0" fmla="*/ 103442 w 195929"/>
                  <a:gd name="connsiteY0" fmla="*/ 0 h 209359"/>
                  <a:gd name="connsiteX1" fmla="*/ 0 w 195929"/>
                  <a:gd name="connsiteY1" fmla="*/ 104680 h 209359"/>
                  <a:gd name="connsiteX2" fmla="*/ 108299 w 195929"/>
                  <a:gd name="connsiteY2" fmla="*/ 209359 h 209359"/>
                  <a:gd name="connsiteX3" fmla="*/ 188595 w 195929"/>
                  <a:gd name="connsiteY3" fmla="*/ 178308 h 209359"/>
                  <a:gd name="connsiteX4" fmla="*/ 166116 w 195929"/>
                  <a:gd name="connsiteY4" fmla="*/ 145447 h 209359"/>
                  <a:gd name="connsiteX5" fmla="*/ 110109 w 195929"/>
                  <a:gd name="connsiteY5" fmla="*/ 166783 h 209359"/>
                  <a:gd name="connsiteX6" fmla="*/ 48101 w 195929"/>
                  <a:gd name="connsiteY6" fmla="*/ 120586 h 209359"/>
                  <a:gd name="connsiteX7" fmla="*/ 192310 w 195929"/>
                  <a:gd name="connsiteY7" fmla="*/ 120586 h 209359"/>
                  <a:gd name="connsiteX8" fmla="*/ 195929 w 195929"/>
                  <a:gd name="connsiteY8" fmla="*/ 92011 h 209359"/>
                  <a:gd name="connsiteX9" fmla="*/ 103442 w 195929"/>
                  <a:gd name="connsiteY9" fmla="*/ 0 h 209359"/>
                  <a:gd name="connsiteX10" fmla="*/ 49339 w 195929"/>
                  <a:gd name="connsiteY10" fmla="*/ 84582 h 209359"/>
                  <a:gd name="connsiteX11" fmla="*/ 102298 w 195929"/>
                  <a:gd name="connsiteY11" fmla="*/ 40195 h 209359"/>
                  <a:gd name="connsiteX12" fmla="*/ 149161 w 195929"/>
                  <a:gd name="connsiteY12" fmla="*/ 84582 h 209359"/>
                  <a:gd name="connsiteX13" fmla="*/ 49339 w 195929"/>
                  <a:gd name="connsiteY13" fmla="*/ 84582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03442" y="0"/>
                    </a:moveTo>
                    <a:cubicBezTo>
                      <a:pt x="47434" y="0"/>
                      <a:pt x="0" y="43815"/>
                      <a:pt x="0" y="104680"/>
                    </a:cubicBezTo>
                    <a:cubicBezTo>
                      <a:pt x="0" y="166116"/>
                      <a:pt x="46863" y="209359"/>
                      <a:pt x="108299" y="209359"/>
                    </a:cubicBezTo>
                    <a:cubicBezTo>
                      <a:pt x="127730" y="209359"/>
                      <a:pt x="160592" y="203263"/>
                      <a:pt x="188595" y="178308"/>
                    </a:cubicBezTo>
                    <a:lnTo>
                      <a:pt x="166116" y="145447"/>
                    </a:lnTo>
                    <a:cubicBezTo>
                      <a:pt x="150876" y="158210"/>
                      <a:pt x="129635" y="166783"/>
                      <a:pt x="110109" y="166783"/>
                    </a:cubicBezTo>
                    <a:cubicBezTo>
                      <a:pt x="78486" y="166783"/>
                      <a:pt x="56007" y="150400"/>
                      <a:pt x="48101" y="120586"/>
                    </a:cubicBezTo>
                    <a:lnTo>
                      <a:pt x="192310" y="120586"/>
                    </a:lnTo>
                    <a:cubicBezTo>
                      <a:pt x="194786" y="113919"/>
                      <a:pt x="195929" y="104203"/>
                      <a:pt x="195929" y="92011"/>
                    </a:cubicBezTo>
                    <a:cubicBezTo>
                      <a:pt x="195929" y="40195"/>
                      <a:pt x="158877" y="0"/>
                      <a:pt x="103442" y="0"/>
                    </a:cubicBezTo>
                    <a:close/>
                    <a:moveTo>
                      <a:pt x="49339" y="84582"/>
                    </a:moveTo>
                    <a:cubicBezTo>
                      <a:pt x="55435" y="57817"/>
                      <a:pt x="75533" y="40195"/>
                      <a:pt x="102298" y="40195"/>
                    </a:cubicBezTo>
                    <a:cubicBezTo>
                      <a:pt x="127254" y="40195"/>
                      <a:pt x="147923" y="56007"/>
                      <a:pt x="149161" y="84582"/>
                    </a:cubicBezTo>
                    <a:lnTo>
                      <a:pt x="49339" y="84582"/>
                    </a:lnTo>
                    <a:close/>
                  </a:path>
                </a:pathLst>
              </a:custGeom>
              <a:grpFill/>
              <a:ln w="9525" cap="flat">
                <a:noFill/>
                <a:prstDash val="solid"/>
                <a:miter/>
              </a:ln>
            </p:spPr>
            <p:txBody>
              <a:bodyPr rtlCol="0" anchor="ctr"/>
              <a:lstStyle/>
              <a:p>
                <a:endParaRPr lang="en-AU" dirty="0"/>
              </a:p>
            </p:txBody>
          </p:sp>
          <p:sp>
            <p:nvSpPr>
              <p:cNvPr id="39" name="Freeform: Shape 38">
                <a:extLst>
                  <a:ext uri="{FF2B5EF4-FFF2-40B4-BE49-F238E27FC236}">
                    <a16:creationId xmlns:a16="http://schemas.microsoft.com/office/drawing/2014/main" id="{23F64B43-0A38-4EC9-8333-526C3E96E11F}"/>
                  </a:ext>
                </a:extLst>
              </p:cNvPr>
              <p:cNvSpPr/>
              <p:nvPr/>
            </p:nvSpPr>
            <p:spPr>
              <a:xfrm>
                <a:off x="7277957" y="3643216"/>
                <a:ext cx="195929" cy="209359"/>
              </a:xfrm>
              <a:custGeom>
                <a:avLst/>
                <a:gdLst>
                  <a:gd name="connsiteX0" fmla="*/ 195929 w 195929"/>
                  <a:gd name="connsiteY0" fmla="*/ 91821 h 209359"/>
                  <a:gd name="connsiteX1" fmla="*/ 103442 w 195929"/>
                  <a:gd name="connsiteY1" fmla="*/ 0 h 209359"/>
                  <a:gd name="connsiteX2" fmla="*/ 0 w 195929"/>
                  <a:gd name="connsiteY2" fmla="*/ 104680 h 209359"/>
                  <a:gd name="connsiteX3" fmla="*/ 108299 w 195929"/>
                  <a:gd name="connsiteY3" fmla="*/ 209360 h 209359"/>
                  <a:gd name="connsiteX4" fmla="*/ 188595 w 195929"/>
                  <a:gd name="connsiteY4" fmla="*/ 178308 h 209359"/>
                  <a:gd name="connsiteX5" fmla="*/ 166116 w 195929"/>
                  <a:gd name="connsiteY5" fmla="*/ 145447 h 209359"/>
                  <a:gd name="connsiteX6" fmla="*/ 110109 w 195929"/>
                  <a:gd name="connsiteY6" fmla="*/ 166783 h 209359"/>
                  <a:gd name="connsiteX7" fmla="*/ 48101 w 195929"/>
                  <a:gd name="connsiteY7" fmla="*/ 120587 h 209359"/>
                  <a:gd name="connsiteX8" fmla="*/ 192310 w 195929"/>
                  <a:gd name="connsiteY8" fmla="*/ 120587 h 209359"/>
                  <a:gd name="connsiteX9" fmla="*/ 195929 w 195929"/>
                  <a:gd name="connsiteY9" fmla="*/ 91821 h 209359"/>
                  <a:gd name="connsiteX10" fmla="*/ 49339 w 195929"/>
                  <a:gd name="connsiteY10" fmla="*/ 84487 h 209359"/>
                  <a:gd name="connsiteX11" fmla="*/ 102298 w 195929"/>
                  <a:gd name="connsiteY11" fmla="*/ 40100 h 209359"/>
                  <a:gd name="connsiteX12" fmla="*/ 149162 w 195929"/>
                  <a:gd name="connsiteY12" fmla="*/ 84487 h 209359"/>
                  <a:gd name="connsiteX13" fmla="*/ 49339 w 195929"/>
                  <a:gd name="connsiteY13" fmla="*/ 84487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95929" y="91821"/>
                    </a:moveTo>
                    <a:cubicBezTo>
                      <a:pt x="195929" y="40100"/>
                      <a:pt x="158782" y="0"/>
                      <a:pt x="103442" y="0"/>
                    </a:cubicBezTo>
                    <a:cubicBezTo>
                      <a:pt x="47435" y="0"/>
                      <a:pt x="0" y="43815"/>
                      <a:pt x="0" y="104680"/>
                    </a:cubicBezTo>
                    <a:cubicBezTo>
                      <a:pt x="0" y="166116"/>
                      <a:pt x="46863" y="209360"/>
                      <a:pt x="108299" y="209360"/>
                    </a:cubicBezTo>
                    <a:cubicBezTo>
                      <a:pt x="127730" y="209360"/>
                      <a:pt x="160592" y="203264"/>
                      <a:pt x="188595" y="178308"/>
                    </a:cubicBezTo>
                    <a:lnTo>
                      <a:pt x="166116" y="145447"/>
                    </a:lnTo>
                    <a:cubicBezTo>
                      <a:pt x="150876" y="158210"/>
                      <a:pt x="129635" y="166783"/>
                      <a:pt x="110109" y="166783"/>
                    </a:cubicBezTo>
                    <a:cubicBezTo>
                      <a:pt x="78486" y="166783"/>
                      <a:pt x="56007" y="150400"/>
                      <a:pt x="48101" y="120587"/>
                    </a:cubicBezTo>
                    <a:lnTo>
                      <a:pt x="192310" y="120587"/>
                    </a:lnTo>
                    <a:cubicBezTo>
                      <a:pt x="194691" y="113729"/>
                      <a:pt x="195929" y="103918"/>
                      <a:pt x="195929" y="91821"/>
                    </a:cubicBezTo>
                    <a:close/>
                    <a:moveTo>
                      <a:pt x="49339" y="84487"/>
                    </a:moveTo>
                    <a:cubicBezTo>
                      <a:pt x="55436" y="57722"/>
                      <a:pt x="75533" y="40100"/>
                      <a:pt x="102298" y="40100"/>
                    </a:cubicBezTo>
                    <a:cubicBezTo>
                      <a:pt x="127254" y="40100"/>
                      <a:pt x="147923" y="55912"/>
                      <a:pt x="149162" y="84487"/>
                    </a:cubicBezTo>
                    <a:lnTo>
                      <a:pt x="49339" y="84487"/>
                    </a:lnTo>
                    <a:close/>
                  </a:path>
                </a:pathLst>
              </a:custGeom>
              <a:grpFill/>
              <a:ln w="9525" cap="flat">
                <a:noFill/>
                <a:prstDash val="solid"/>
                <a:miter/>
              </a:ln>
            </p:spPr>
            <p:txBody>
              <a:bodyPr rtlCol="0" anchor="ctr"/>
              <a:lstStyle/>
              <a:p>
                <a:endParaRPr lang="en-AU" dirty="0"/>
              </a:p>
            </p:txBody>
          </p:sp>
          <p:sp>
            <p:nvSpPr>
              <p:cNvPr id="40" name="Freeform: Shape 39">
                <a:extLst>
                  <a:ext uri="{FF2B5EF4-FFF2-40B4-BE49-F238E27FC236}">
                    <a16:creationId xmlns:a16="http://schemas.microsoft.com/office/drawing/2014/main" id="{4FC3C543-7105-4C8F-8F55-257FAB92121F}"/>
                  </a:ext>
                </a:extLst>
              </p:cNvPr>
              <p:cNvSpPr/>
              <p:nvPr/>
            </p:nvSpPr>
            <p:spPr>
              <a:xfrm>
                <a:off x="6461379" y="3643121"/>
                <a:ext cx="158210" cy="209359"/>
              </a:xfrm>
              <a:custGeom>
                <a:avLst/>
                <a:gdLst>
                  <a:gd name="connsiteX0" fmla="*/ 112014 w 158210"/>
                  <a:gd name="connsiteY0" fmla="*/ 90868 h 209359"/>
                  <a:gd name="connsiteX1" fmla="*/ 82677 w 158210"/>
                  <a:gd name="connsiteY1" fmla="*/ 78772 h 209359"/>
                  <a:gd name="connsiteX2" fmla="*/ 58960 w 158210"/>
                  <a:gd name="connsiteY2" fmla="*/ 57817 h 209359"/>
                  <a:gd name="connsiteX3" fmla="*/ 82677 w 158210"/>
                  <a:gd name="connsiteY3" fmla="*/ 40767 h 209359"/>
                  <a:gd name="connsiteX4" fmla="*/ 130112 w 158210"/>
                  <a:gd name="connsiteY4" fmla="*/ 60198 h 209359"/>
                  <a:gd name="connsiteX5" fmla="*/ 155067 w 158210"/>
                  <a:gd name="connsiteY5" fmla="*/ 30385 h 209359"/>
                  <a:gd name="connsiteX6" fmla="*/ 85058 w 158210"/>
                  <a:gd name="connsiteY6" fmla="*/ 0 h 209359"/>
                  <a:gd name="connsiteX7" fmla="*/ 12668 w 158210"/>
                  <a:gd name="connsiteY7" fmla="*/ 59055 h 209359"/>
                  <a:gd name="connsiteX8" fmla="*/ 54959 w 158210"/>
                  <a:gd name="connsiteY8" fmla="*/ 114395 h 209359"/>
                  <a:gd name="connsiteX9" fmla="*/ 87535 w 158210"/>
                  <a:gd name="connsiteY9" fmla="*/ 127825 h 209359"/>
                  <a:gd name="connsiteX10" fmla="*/ 110680 w 158210"/>
                  <a:gd name="connsiteY10" fmla="*/ 150304 h 209359"/>
                  <a:gd name="connsiteX11" fmla="*/ 83344 w 158210"/>
                  <a:gd name="connsiteY11" fmla="*/ 168592 h 209359"/>
                  <a:gd name="connsiteX12" fmla="*/ 26194 w 158210"/>
                  <a:gd name="connsiteY12" fmla="*/ 140589 h 209359"/>
                  <a:gd name="connsiteX13" fmla="*/ 0 w 158210"/>
                  <a:gd name="connsiteY13" fmla="*/ 170402 h 209359"/>
                  <a:gd name="connsiteX14" fmla="*/ 81534 w 158210"/>
                  <a:gd name="connsiteY14" fmla="*/ 209359 h 209359"/>
                  <a:gd name="connsiteX15" fmla="*/ 158210 w 158210"/>
                  <a:gd name="connsiteY15" fmla="*/ 146685 h 209359"/>
                  <a:gd name="connsiteX16" fmla="*/ 112014 w 158210"/>
                  <a:gd name="connsiteY16" fmla="*/ 90868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210" h="209359">
                    <a:moveTo>
                      <a:pt x="112014" y="90868"/>
                    </a:moveTo>
                    <a:lnTo>
                      <a:pt x="82677" y="78772"/>
                    </a:lnTo>
                    <a:cubicBezTo>
                      <a:pt x="65627" y="71723"/>
                      <a:pt x="58960" y="65722"/>
                      <a:pt x="58960" y="57817"/>
                    </a:cubicBezTo>
                    <a:cubicBezTo>
                      <a:pt x="58960" y="48673"/>
                      <a:pt x="67437" y="40767"/>
                      <a:pt x="82677" y="40767"/>
                    </a:cubicBezTo>
                    <a:cubicBezTo>
                      <a:pt x="100298" y="40767"/>
                      <a:pt x="115538" y="48101"/>
                      <a:pt x="130112" y="60198"/>
                    </a:cubicBezTo>
                    <a:lnTo>
                      <a:pt x="155067" y="30385"/>
                    </a:lnTo>
                    <a:cubicBezTo>
                      <a:pt x="136779" y="10287"/>
                      <a:pt x="114300" y="0"/>
                      <a:pt x="85058" y="0"/>
                    </a:cubicBezTo>
                    <a:cubicBezTo>
                      <a:pt x="44863" y="0"/>
                      <a:pt x="12668" y="20669"/>
                      <a:pt x="12668" y="59055"/>
                    </a:cubicBezTo>
                    <a:cubicBezTo>
                      <a:pt x="12668" y="91916"/>
                      <a:pt x="35147" y="106299"/>
                      <a:pt x="54959" y="114395"/>
                    </a:cubicBezTo>
                    <a:lnTo>
                      <a:pt x="87535" y="127825"/>
                    </a:lnTo>
                    <a:cubicBezTo>
                      <a:pt x="104489" y="134779"/>
                      <a:pt x="110680" y="139541"/>
                      <a:pt x="110680" y="150304"/>
                    </a:cubicBezTo>
                    <a:cubicBezTo>
                      <a:pt x="110680" y="159544"/>
                      <a:pt x="102679" y="168592"/>
                      <a:pt x="83344" y="168592"/>
                    </a:cubicBezTo>
                    <a:cubicBezTo>
                      <a:pt x="61436" y="168592"/>
                      <a:pt x="39433" y="156400"/>
                      <a:pt x="26194" y="140589"/>
                    </a:cubicBezTo>
                    <a:lnTo>
                      <a:pt x="0" y="170402"/>
                    </a:lnTo>
                    <a:cubicBezTo>
                      <a:pt x="18288" y="196596"/>
                      <a:pt x="48101" y="209359"/>
                      <a:pt x="81534" y="209359"/>
                    </a:cubicBezTo>
                    <a:cubicBezTo>
                      <a:pt x="124682" y="209359"/>
                      <a:pt x="158210" y="188690"/>
                      <a:pt x="158210" y="146685"/>
                    </a:cubicBezTo>
                    <a:cubicBezTo>
                      <a:pt x="158115" y="117443"/>
                      <a:pt x="138493" y="101727"/>
                      <a:pt x="112014" y="90868"/>
                    </a:cubicBezTo>
                    <a:close/>
                  </a:path>
                </a:pathLst>
              </a:custGeom>
              <a:grpFill/>
              <a:ln w="9525" cap="flat">
                <a:noFill/>
                <a:prstDash val="solid"/>
                <a:miter/>
              </a:ln>
            </p:spPr>
            <p:txBody>
              <a:bodyPr rtlCol="0" anchor="ctr"/>
              <a:lstStyle/>
              <a:p>
                <a:endParaRPr lang="en-AU" dirty="0"/>
              </a:p>
            </p:txBody>
          </p:sp>
          <p:sp>
            <p:nvSpPr>
              <p:cNvPr id="41" name="Freeform: Shape 40">
                <a:extLst>
                  <a:ext uri="{FF2B5EF4-FFF2-40B4-BE49-F238E27FC236}">
                    <a16:creationId xmlns:a16="http://schemas.microsoft.com/office/drawing/2014/main" id="{C99596BC-2DE2-450A-8585-1319FA32A1FE}"/>
                  </a:ext>
                </a:extLst>
              </p:cNvPr>
              <p:cNvSpPr/>
              <p:nvPr/>
            </p:nvSpPr>
            <p:spPr>
              <a:xfrm>
                <a:off x="5276564" y="3573779"/>
                <a:ext cx="270129" cy="278701"/>
              </a:xfrm>
              <a:custGeom>
                <a:avLst/>
                <a:gdLst>
                  <a:gd name="connsiteX0" fmla="*/ 142304 w 270129"/>
                  <a:gd name="connsiteY0" fmla="*/ 172212 h 278701"/>
                  <a:gd name="connsiteX1" fmla="*/ 220694 w 270129"/>
                  <a:gd name="connsiteY1" fmla="*/ 172212 h 278701"/>
                  <a:gd name="connsiteX2" fmla="*/ 220694 w 270129"/>
                  <a:gd name="connsiteY2" fmla="*/ 200692 h 278701"/>
                  <a:gd name="connsiteX3" fmla="*/ 145352 w 270129"/>
                  <a:gd name="connsiteY3" fmla="*/ 233648 h 278701"/>
                  <a:gd name="connsiteX4" fmla="*/ 50578 w 270129"/>
                  <a:gd name="connsiteY4" fmla="*/ 139351 h 278701"/>
                  <a:gd name="connsiteX5" fmla="*/ 142304 w 270129"/>
                  <a:gd name="connsiteY5" fmla="*/ 45625 h 278701"/>
                  <a:gd name="connsiteX6" fmla="*/ 218218 w 270129"/>
                  <a:gd name="connsiteY6" fmla="*/ 85916 h 278701"/>
                  <a:gd name="connsiteX7" fmla="*/ 256127 w 270129"/>
                  <a:gd name="connsiteY7" fmla="*/ 59055 h 278701"/>
                  <a:gd name="connsiteX8" fmla="*/ 143542 w 270129"/>
                  <a:gd name="connsiteY8" fmla="*/ 0 h 278701"/>
                  <a:gd name="connsiteX9" fmla="*/ 0 w 270129"/>
                  <a:gd name="connsiteY9" fmla="*/ 139351 h 278701"/>
                  <a:gd name="connsiteX10" fmla="*/ 143542 w 270129"/>
                  <a:gd name="connsiteY10" fmla="*/ 278701 h 278701"/>
                  <a:gd name="connsiteX11" fmla="*/ 270129 w 270129"/>
                  <a:gd name="connsiteY11" fmla="*/ 207455 h 278701"/>
                  <a:gd name="connsiteX12" fmla="*/ 270129 w 270129"/>
                  <a:gd name="connsiteY12" fmla="*/ 129064 h 278701"/>
                  <a:gd name="connsiteX13" fmla="*/ 142304 w 270129"/>
                  <a:gd name="connsiteY13" fmla="*/ 129064 h 278701"/>
                  <a:gd name="connsiteX14" fmla="*/ 142304 w 270129"/>
                  <a:gd name="connsiteY14" fmla="*/ 172212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0129" h="278701">
                    <a:moveTo>
                      <a:pt x="142304" y="172212"/>
                    </a:moveTo>
                    <a:lnTo>
                      <a:pt x="220694" y="172212"/>
                    </a:lnTo>
                    <a:lnTo>
                      <a:pt x="220694" y="200692"/>
                    </a:lnTo>
                    <a:cubicBezTo>
                      <a:pt x="203740" y="221933"/>
                      <a:pt x="173355" y="233648"/>
                      <a:pt x="145352" y="233648"/>
                    </a:cubicBezTo>
                    <a:cubicBezTo>
                      <a:pt x="89344" y="233648"/>
                      <a:pt x="50578" y="195358"/>
                      <a:pt x="50578" y="139351"/>
                    </a:cubicBezTo>
                    <a:cubicBezTo>
                      <a:pt x="50578" y="86392"/>
                      <a:pt x="85058" y="45625"/>
                      <a:pt x="142304" y="45625"/>
                    </a:cubicBezTo>
                    <a:cubicBezTo>
                      <a:pt x="175165" y="45625"/>
                      <a:pt x="196882" y="59150"/>
                      <a:pt x="218218" y="85916"/>
                    </a:cubicBezTo>
                    <a:lnTo>
                      <a:pt x="256127" y="59055"/>
                    </a:lnTo>
                    <a:cubicBezTo>
                      <a:pt x="228409" y="19717"/>
                      <a:pt x="188881" y="0"/>
                      <a:pt x="143542" y="0"/>
                    </a:cubicBezTo>
                    <a:cubicBezTo>
                      <a:pt x="65056" y="0"/>
                      <a:pt x="0" y="57817"/>
                      <a:pt x="0" y="139351"/>
                    </a:cubicBezTo>
                    <a:cubicBezTo>
                      <a:pt x="0" y="219647"/>
                      <a:pt x="63913" y="278701"/>
                      <a:pt x="143542" y="278701"/>
                    </a:cubicBezTo>
                    <a:cubicBezTo>
                      <a:pt x="194024" y="278701"/>
                      <a:pt x="242697" y="253651"/>
                      <a:pt x="270129" y="207455"/>
                    </a:cubicBezTo>
                    <a:lnTo>
                      <a:pt x="270129" y="129064"/>
                    </a:lnTo>
                    <a:lnTo>
                      <a:pt x="142304" y="129064"/>
                    </a:lnTo>
                    <a:lnTo>
                      <a:pt x="142304" y="172212"/>
                    </a:lnTo>
                    <a:close/>
                  </a:path>
                </a:pathLst>
              </a:custGeom>
              <a:grpFill/>
              <a:ln w="9525" cap="flat">
                <a:noFill/>
                <a:prstDash val="solid"/>
                <a:miter/>
              </a:ln>
            </p:spPr>
            <p:txBody>
              <a:bodyPr rtlCol="0" anchor="ctr"/>
              <a:lstStyle/>
              <a:p>
                <a:endParaRPr lang="en-AU" dirty="0"/>
              </a:p>
            </p:txBody>
          </p:sp>
          <p:sp>
            <p:nvSpPr>
              <p:cNvPr id="42" name="Freeform: Shape 41">
                <a:extLst>
                  <a:ext uri="{FF2B5EF4-FFF2-40B4-BE49-F238E27FC236}">
                    <a16:creationId xmlns:a16="http://schemas.microsoft.com/office/drawing/2014/main" id="{9F96CD7B-64FF-417A-A6FD-BEE991AE2824}"/>
                  </a:ext>
                </a:extLst>
              </p:cNvPr>
              <p:cNvSpPr/>
              <p:nvPr/>
            </p:nvSpPr>
            <p:spPr>
              <a:xfrm>
                <a:off x="6637972" y="3573779"/>
                <a:ext cx="259746" cy="278701"/>
              </a:xfrm>
              <a:custGeom>
                <a:avLst/>
                <a:gdLst>
                  <a:gd name="connsiteX0" fmla="*/ 142970 w 259746"/>
                  <a:gd name="connsiteY0" fmla="*/ 45625 h 278701"/>
                  <a:gd name="connsiteX1" fmla="*/ 222028 w 259746"/>
                  <a:gd name="connsiteY1" fmla="*/ 91249 h 278701"/>
                  <a:gd name="connsiteX2" fmla="*/ 259747 w 259746"/>
                  <a:gd name="connsiteY2" fmla="*/ 64484 h 278701"/>
                  <a:gd name="connsiteX3" fmla="*/ 142970 w 259746"/>
                  <a:gd name="connsiteY3" fmla="*/ 0 h 278701"/>
                  <a:gd name="connsiteX4" fmla="*/ 0 w 259746"/>
                  <a:gd name="connsiteY4" fmla="*/ 139351 h 278701"/>
                  <a:gd name="connsiteX5" fmla="*/ 142970 w 259746"/>
                  <a:gd name="connsiteY5" fmla="*/ 278701 h 278701"/>
                  <a:gd name="connsiteX6" fmla="*/ 259747 w 259746"/>
                  <a:gd name="connsiteY6" fmla="*/ 214789 h 278701"/>
                  <a:gd name="connsiteX7" fmla="*/ 222028 w 259746"/>
                  <a:gd name="connsiteY7" fmla="*/ 187452 h 278701"/>
                  <a:gd name="connsiteX8" fmla="*/ 142970 w 259746"/>
                  <a:gd name="connsiteY8" fmla="*/ 233077 h 278701"/>
                  <a:gd name="connsiteX9" fmla="*/ 51149 w 259746"/>
                  <a:gd name="connsiteY9" fmla="*/ 139351 h 278701"/>
                  <a:gd name="connsiteX10" fmla="*/ 142970 w 259746"/>
                  <a:gd name="connsiteY10" fmla="*/ 45625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746" h="278701">
                    <a:moveTo>
                      <a:pt x="142970" y="45625"/>
                    </a:moveTo>
                    <a:cubicBezTo>
                      <a:pt x="176403" y="45625"/>
                      <a:pt x="199549" y="60007"/>
                      <a:pt x="222028" y="91249"/>
                    </a:cubicBezTo>
                    <a:lnTo>
                      <a:pt x="259747" y="64484"/>
                    </a:lnTo>
                    <a:cubicBezTo>
                      <a:pt x="234791" y="24289"/>
                      <a:pt x="194024" y="0"/>
                      <a:pt x="142970" y="0"/>
                    </a:cubicBezTo>
                    <a:cubicBezTo>
                      <a:pt x="62103" y="0"/>
                      <a:pt x="0" y="60865"/>
                      <a:pt x="0" y="139351"/>
                    </a:cubicBezTo>
                    <a:cubicBezTo>
                      <a:pt x="0" y="216599"/>
                      <a:pt x="60198" y="278701"/>
                      <a:pt x="142970" y="278701"/>
                    </a:cubicBezTo>
                    <a:cubicBezTo>
                      <a:pt x="192215" y="278701"/>
                      <a:pt x="234220" y="256222"/>
                      <a:pt x="259747" y="214789"/>
                    </a:cubicBezTo>
                    <a:lnTo>
                      <a:pt x="222028" y="187452"/>
                    </a:lnTo>
                    <a:cubicBezTo>
                      <a:pt x="202597" y="216694"/>
                      <a:pt x="178213" y="233077"/>
                      <a:pt x="142970" y="233077"/>
                    </a:cubicBezTo>
                    <a:cubicBezTo>
                      <a:pt x="89440" y="233077"/>
                      <a:pt x="51149" y="191738"/>
                      <a:pt x="51149" y="139351"/>
                    </a:cubicBezTo>
                    <a:cubicBezTo>
                      <a:pt x="51149" y="88868"/>
                      <a:pt x="87630" y="45625"/>
                      <a:pt x="142970" y="45625"/>
                    </a:cubicBezTo>
                    <a:close/>
                  </a:path>
                </a:pathLst>
              </a:custGeom>
              <a:grpFill/>
              <a:ln w="9525" cap="flat">
                <a:noFill/>
                <a:prstDash val="solid"/>
                <a:miter/>
              </a:ln>
            </p:spPr>
            <p:txBody>
              <a:bodyPr rtlCol="0" anchor="ctr"/>
              <a:lstStyle/>
              <a:p>
                <a:endParaRPr lang="en-AU" dirty="0"/>
              </a:p>
            </p:txBody>
          </p:sp>
          <p:sp>
            <p:nvSpPr>
              <p:cNvPr id="43" name="Freeform: Shape 42">
                <a:extLst>
                  <a:ext uri="{FF2B5EF4-FFF2-40B4-BE49-F238E27FC236}">
                    <a16:creationId xmlns:a16="http://schemas.microsoft.com/office/drawing/2014/main" id="{DCE68813-B575-4392-90C8-2F907B6D2A62}"/>
                  </a:ext>
                </a:extLst>
              </p:cNvPr>
              <p:cNvSpPr/>
              <p:nvPr/>
            </p:nvSpPr>
            <p:spPr>
              <a:xfrm>
                <a:off x="7156323" y="3644931"/>
                <a:ext cx="118681" cy="202596"/>
              </a:xfrm>
              <a:custGeom>
                <a:avLst/>
                <a:gdLst>
                  <a:gd name="connsiteX0" fmla="*/ 45053 w 118681"/>
                  <a:gd name="connsiteY0" fmla="*/ 28004 h 202596"/>
                  <a:gd name="connsiteX1" fmla="*/ 45053 w 118681"/>
                  <a:gd name="connsiteY1" fmla="*/ 2477 h 202596"/>
                  <a:gd name="connsiteX2" fmla="*/ 0 w 118681"/>
                  <a:gd name="connsiteY2" fmla="*/ 2477 h 202596"/>
                  <a:gd name="connsiteX3" fmla="*/ 0 w 118681"/>
                  <a:gd name="connsiteY3" fmla="*/ 202597 h 202596"/>
                  <a:gd name="connsiteX4" fmla="*/ 48673 w 118681"/>
                  <a:gd name="connsiteY4" fmla="*/ 202597 h 202596"/>
                  <a:gd name="connsiteX5" fmla="*/ 48673 w 118681"/>
                  <a:gd name="connsiteY5" fmla="*/ 102870 h 202596"/>
                  <a:gd name="connsiteX6" fmla="*/ 118681 w 118681"/>
                  <a:gd name="connsiteY6" fmla="*/ 48101 h 202596"/>
                  <a:gd name="connsiteX7" fmla="*/ 118681 w 118681"/>
                  <a:gd name="connsiteY7" fmla="*/ 2477 h 202596"/>
                  <a:gd name="connsiteX8" fmla="*/ 101060 w 118681"/>
                  <a:gd name="connsiteY8" fmla="*/ 0 h 202596"/>
                  <a:gd name="connsiteX9" fmla="*/ 45053 w 118681"/>
                  <a:gd name="connsiteY9" fmla="*/ 28004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1" h="202596">
                    <a:moveTo>
                      <a:pt x="45053" y="28004"/>
                    </a:moveTo>
                    <a:lnTo>
                      <a:pt x="45053" y="2477"/>
                    </a:lnTo>
                    <a:lnTo>
                      <a:pt x="0" y="2477"/>
                    </a:lnTo>
                    <a:lnTo>
                      <a:pt x="0" y="202597"/>
                    </a:lnTo>
                    <a:lnTo>
                      <a:pt x="48673" y="202597"/>
                    </a:lnTo>
                    <a:lnTo>
                      <a:pt x="48673" y="102870"/>
                    </a:lnTo>
                    <a:cubicBezTo>
                      <a:pt x="48673" y="61150"/>
                      <a:pt x="77914" y="41434"/>
                      <a:pt x="118681" y="48101"/>
                    </a:cubicBezTo>
                    <a:lnTo>
                      <a:pt x="118681" y="2477"/>
                    </a:lnTo>
                    <a:cubicBezTo>
                      <a:pt x="113824" y="1238"/>
                      <a:pt x="107728" y="0"/>
                      <a:pt x="101060" y="0"/>
                    </a:cubicBezTo>
                    <a:cubicBezTo>
                      <a:pt x="78486" y="0"/>
                      <a:pt x="58388" y="9811"/>
                      <a:pt x="45053" y="28004"/>
                    </a:cubicBezTo>
                    <a:close/>
                  </a:path>
                </a:pathLst>
              </a:custGeom>
              <a:grpFill/>
              <a:ln w="9525" cap="flat">
                <a:noFill/>
                <a:prstDash val="solid"/>
                <a:miter/>
              </a:ln>
            </p:spPr>
            <p:txBody>
              <a:bodyPr rtlCol="0" anchor="ctr"/>
              <a:lstStyle/>
              <a:p>
                <a:endParaRPr lang="en-AU" dirty="0"/>
              </a:p>
            </p:txBody>
          </p:sp>
        </p:grpSp>
      </p:grpSp>
      <p:sp>
        <p:nvSpPr>
          <p:cNvPr id="24" name="Title Placeholder 1">
            <a:extLst>
              <a:ext uri="{FF2B5EF4-FFF2-40B4-BE49-F238E27FC236}">
                <a16:creationId xmlns:a16="http://schemas.microsoft.com/office/drawing/2014/main" id="{6491E16C-C6AC-414C-A733-9DC2A9D07B2D}"/>
              </a:ext>
            </a:extLst>
          </p:cNvPr>
          <p:cNvSpPr>
            <a:spLocks noGrp="1"/>
          </p:cNvSpPr>
          <p:nvPr>
            <p:ph type="title"/>
          </p:nvPr>
        </p:nvSpPr>
        <p:spPr>
          <a:xfrm>
            <a:off x="740780" y="540000"/>
            <a:ext cx="10710440" cy="480131"/>
          </a:xfrm>
          <a:prstGeom prst="rect">
            <a:avLst/>
          </a:prstGeom>
        </p:spPr>
        <p:txBody>
          <a:bodyPr vert="horz" lIns="91440" tIns="45720" rIns="91440" bIns="45720" rtlCol="0" anchor="t" anchorCtr="0">
            <a:spAutoFit/>
          </a:bodyPr>
          <a:lstStyle>
            <a:lvl1pPr>
              <a:defRPr>
                <a:solidFill>
                  <a:schemeClr val="bg1"/>
                </a:solidFill>
              </a:defRPr>
            </a:lvl1pPr>
          </a:lstStyle>
          <a:p>
            <a:r>
              <a:rPr lang="en-US"/>
              <a:t>Click to edit Master title style</a:t>
            </a:r>
            <a:endParaRPr lang="en-AU" dirty="0"/>
          </a:p>
        </p:txBody>
      </p:sp>
      <p:sp>
        <p:nvSpPr>
          <p:cNvPr id="35" name="Text Placeholder 2">
            <a:extLst>
              <a:ext uri="{FF2B5EF4-FFF2-40B4-BE49-F238E27FC236}">
                <a16:creationId xmlns:a16="http://schemas.microsoft.com/office/drawing/2014/main" id="{CA588DEF-DE79-4C04-82BB-C80A50FDC062}"/>
              </a:ext>
            </a:extLst>
          </p:cNvPr>
          <p:cNvSpPr>
            <a:spLocks noGrp="1"/>
          </p:cNvSpPr>
          <p:nvPr>
            <p:ph idx="1"/>
          </p:nvPr>
        </p:nvSpPr>
        <p:spPr>
          <a:xfrm>
            <a:off x="740780" y="1253331"/>
            <a:ext cx="10710440" cy="4582319"/>
          </a:xfrm>
          <a:prstGeom prst="rect">
            <a:avLst/>
          </a:prstGeom>
        </p:spPr>
        <p:txBody>
          <a:bodyPr vert="horz" lIns="91440" tIns="45720" rIns="91440" bIns="45720" rtlCol="0">
            <a:noAutofit/>
          </a:bodyPr>
          <a:lstStyle>
            <a:lvl1pPr marL="269875" indent="-269875">
              <a:buFontTx/>
              <a:buBlip>
                <a:blip r:embed="rId2"/>
              </a:buBlip>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22" name="Footer Placeholder 5">
            <a:extLst>
              <a:ext uri="{FF2B5EF4-FFF2-40B4-BE49-F238E27FC236}">
                <a16:creationId xmlns:a16="http://schemas.microsoft.com/office/drawing/2014/main" id="{671B15EE-E0FA-44C7-A30D-F9093588F24A}"/>
              </a:ext>
            </a:extLst>
          </p:cNvPr>
          <p:cNvSpPr>
            <a:spLocks noGrp="1"/>
          </p:cNvSpPr>
          <p:nvPr>
            <p:ph type="ftr" sz="quarter" idx="11"/>
          </p:nvPr>
        </p:nvSpPr>
        <p:spPr>
          <a:xfrm>
            <a:off x="738193" y="6318221"/>
            <a:ext cx="1124064" cy="215444"/>
          </a:xfrm>
        </p:spPr>
        <p:txBody>
          <a:bodyPr/>
          <a:lstStyle>
            <a:lvl1pPr>
              <a:defRPr>
                <a:solidFill>
                  <a:schemeClr val="bg1"/>
                </a:solidFill>
              </a:defRPr>
            </a:lvl1pPr>
          </a:lstStyle>
          <a:p>
            <a:r>
              <a:rPr lang="en-AU" dirty="0"/>
              <a:t>©GenesisCare 2021</a:t>
            </a:r>
          </a:p>
        </p:txBody>
      </p:sp>
      <p:sp>
        <p:nvSpPr>
          <p:cNvPr id="23" name="Slide Number Placeholder 6">
            <a:extLst>
              <a:ext uri="{FF2B5EF4-FFF2-40B4-BE49-F238E27FC236}">
                <a16:creationId xmlns:a16="http://schemas.microsoft.com/office/drawing/2014/main" id="{BAD56F94-AD0F-4877-B226-D262B958C5D7}"/>
              </a:ext>
            </a:extLst>
          </p:cNvPr>
          <p:cNvSpPr>
            <a:spLocks noGrp="1"/>
          </p:cNvSpPr>
          <p:nvPr>
            <p:ph type="sldNum" sz="quarter" idx="12"/>
          </p:nvPr>
        </p:nvSpPr>
        <p:spPr>
          <a:xfrm>
            <a:off x="1939496" y="6318221"/>
            <a:ext cx="312830" cy="215444"/>
          </a:xfrm>
        </p:spPr>
        <p:txBody>
          <a:bodyPr/>
          <a:lstStyle>
            <a:lvl1pPr>
              <a:defRPr>
                <a:solidFill>
                  <a:schemeClr val="bg1"/>
                </a:solidFill>
              </a:defRPr>
            </a:lvl1pPr>
          </a:lstStyle>
          <a:p>
            <a:fld id="{FAB6D39D-1210-4F97-8D6B-D4136F467DEA}" type="slidenum">
              <a:rPr lang="en-AU" smtClean="0"/>
              <a:pPr/>
              <a:t>‹#›</a:t>
            </a:fld>
            <a:endParaRPr lang="en-AU" dirty="0"/>
          </a:p>
        </p:txBody>
      </p:sp>
    </p:spTree>
    <p:extLst>
      <p:ext uri="{BB962C8B-B14F-4D97-AF65-F5344CB8AC3E}">
        <p14:creationId xmlns:p14="http://schemas.microsoft.com/office/powerpoint/2010/main" val="421245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image" Target="../media/image1.png"/><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Quadro 17">
            <a:extLst>
              <a:ext uri="{FF2B5EF4-FFF2-40B4-BE49-F238E27FC236}">
                <a16:creationId xmlns:a16="http://schemas.microsoft.com/office/drawing/2014/main" id="{C50F23C1-B2E4-444B-9EA5-07F84982D82A}"/>
              </a:ext>
            </a:extLst>
          </p:cNvPr>
          <p:cNvSpPr/>
          <p:nvPr userDrawn="1"/>
        </p:nvSpPr>
        <p:spPr>
          <a:xfrm>
            <a:off x="0" y="0"/>
            <a:ext cx="12192000" cy="6858000"/>
          </a:xfrm>
          <a:prstGeom prst="frame">
            <a:avLst>
              <a:gd name="adj1" fmla="val 1816"/>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a:ln>
                <a:noFill/>
              </a:ln>
              <a:solidFill>
                <a:prstClr val="white"/>
              </a:solidFill>
              <a:effectLst/>
              <a:uLnTx/>
              <a:uFillTx/>
              <a:latin typeface="GenesisCare Sans Light" panose="00000400000000000000" pitchFamily="2" charset="0"/>
              <a:ea typeface="+mn-ea"/>
              <a:cs typeface="+mn-cs"/>
            </a:endParaRPr>
          </a:p>
        </p:txBody>
      </p:sp>
      <p:sp>
        <p:nvSpPr>
          <p:cNvPr id="2" name="Title Placeholder 1">
            <a:extLst>
              <a:ext uri="{FF2B5EF4-FFF2-40B4-BE49-F238E27FC236}">
                <a16:creationId xmlns:a16="http://schemas.microsoft.com/office/drawing/2014/main" id="{42B43E1F-39A5-4535-BD64-28F4CE942A02}"/>
              </a:ext>
            </a:extLst>
          </p:cNvPr>
          <p:cNvSpPr>
            <a:spLocks noGrp="1"/>
          </p:cNvSpPr>
          <p:nvPr>
            <p:ph type="title"/>
          </p:nvPr>
        </p:nvSpPr>
        <p:spPr>
          <a:xfrm>
            <a:off x="740780" y="540000"/>
            <a:ext cx="10710440" cy="480131"/>
          </a:xfrm>
          <a:prstGeom prst="rect">
            <a:avLst/>
          </a:prstGeom>
        </p:spPr>
        <p:txBody>
          <a:bodyPr vert="horz" lIns="91440" tIns="45720" rIns="91440" bIns="45720" rtlCol="0" anchor="t" anchorCtr="0">
            <a:sp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CC50B433-40E8-44B8-8837-2FC5902F52FD}"/>
              </a:ext>
            </a:extLst>
          </p:cNvPr>
          <p:cNvSpPr>
            <a:spLocks noGrp="1"/>
          </p:cNvSpPr>
          <p:nvPr>
            <p:ph type="body" idx="1"/>
          </p:nvPr>
        </p:nvSpPr>
        <p:spPr>
          <a:xfrm>
            <a:off x="740780" y="1253331"/>
            <a:ext cx="10710440" cy="458231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a:extLst>
              <a:ext uri="{FF2B5EF4-FFF2-40B4-BE49-F238E27FC236}">
                <a16:creationId xmlns:a16="http://schemas.microsoft.com/office/drawing/2014/main" id="{77AA1392-5510-4756-AFFC-E85C52402A2B}"/>
              </a:ext>
            </a:extLst>
          </p:cNvPr>
          <p:cNvSpPr>
            <a:spLocks noGrp="1"/>
          </p:cNvSpPr>
          <p:nvPr>
            <p:ph type="ftr" sz="quarter" idx="3"/>
          </p:nvPr>
        </p:nvSpPr>
        <p:spPr>
          <a:xfrm>
            <a:off x="738193" y="6318221"/>
            <a:ext cx="1124064"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r>
              <a:rPr lang="en-AU" dirty="0"/>
              <a:t>©GenesisCare 2021</a:t>
            </a:r>
          </a:p>
        </p:txBody>
      </p:sp>
      <p:sp>
        <p:nvSpPr>
          <p:cNvPr id="6" name="Slide Number Placeholder 5">
            <a:extLst>
              <a:ext uri="{FF2B5EF4-FFF2-40B4-BE49-F238E27FC236}">
                <a16:creationId xmlns:a16="http://schemas.microsoft.com/office/drawing/2014/main" id="{1E0DC5F3-D1A5-40D0-A07B-B026333C3A76}"/>
              </a:ext>
            </a:extLst>
          </p:cNvPr>
          <p:cNvSpPr>
            <a:spLocks noGrp="1"/>
          </p:cNvSpPr>
          <p:nvPr>
            <p:ph type="sldNum" sz="quarter" idx="4"/>
          </p:nvPr>
        </p:nvSpPr>
        <p:spPr>
          <a:xfrm>
            <a:off x="1939496" y="6318221"/>
            <a:ext cx="312830" cy="215444"/>
          </a:xfrm>
          <a:prstGeom prst="rect">
            <a:avLst/>
          </a:prstGeom>
        </p:spPr>
        <p:txBody>
          <a:bodyPr vert="horz" wrap="square" lIns="91440" tIns="45720" rIns="91440" bIns="45720" rtlCol="0" anchor="ctr">
            <a:spAutoFit/>
          </a:bodyPr>
          <a:lstStyle>
            <a:lvl1pPr algn="l">
              <a:defRPr sz="800">
                <a:solidFill>
                  <a:schemeClr val="tx1">
                    <a:tint val="75000"/>
                  </a:schemeClr>
                </a:solidFill>
              </a:defRPr>
            </a:lvl1pPr>
          </a:lstStyle>
          <a:p>
            <a:fld id="{FAB6D39D-1210-4F97-8D6B-D4136F467DEA}" type="slidenum">
              <a:rPr lang="en-AU" smtClean="0"/>
              <a:pPr/>
              <a:t>‹#›</a:t>
            </a:fld>
            <a:endParaRPr lang="en-AU" dirty="0"/>
          </a:p>
        </p:txBody>
      </p:sp>
      <p:grpSp>
        <p:nvGrpSpPr>
          <p:cNvPr id="45" name="Graphic 8">
            <a:extLst>
              <a:ext uri="{FF2B5EF4-FFF2-40B4-BE49-F238E27FC236}">
                <a16:creationId xmlns:a16="http://schemas.microsoft.com/office/drawing/2014/main" id="{5408006F-35D9-4E72-AAA4-6CA2F9D76205}"/>
              </a:ext>
            </a:extLst>
          </p:cNvPr>
          <p:cNvGrpSpPr/>
          <p:nvPr userDrawn="1"/>
        </p:nvGrpSpPr>
        <p:grpSpPr>
          <a:xfrm>
            <a:off x="10564599" y="6103433"/>
            <a:ext cx="1188338" cy="365001"/>
            <a:chOff x="4714875" y="3005137"/>
            <a:chExt cx="2759011" cy="847438"/>
          </a:xfrm>
          <a:solidFill>
            <a:schemeClr val="accent1"/>
          </a:solidFill>
        </p:grpSpPr>
        <p:sp>
          <p:nvSpPr>
            <p:cNvPr id="46" name="Freeform: Shape 45">
              <a:extLst>
                <a:ext uri="{FF2B5EF4-FFF2-40B4-BE49-F238E27FC236}">
                  <a16:creationId xmlns:a16="http://schemas.microsoft.com/office/drawing/2014/main" id="{B42B3DC2-5603-464F-9A28-7728D0CD475E}"/>
                </a:ext>
              </a:extLst>
            </p:cNvPr>
            <p:cNvSpPr/>
            <p:nvPr/>
          </p:nvSpPr>
          <p:spPr>
            <a:xfrm>
              <a:off x="4714875" y="3005137"/>
              <a:ext cx="759618" cy="845343"/>
            </a:xfrm>
            <a:custGeom>
              <a:avLst/>
              <a:gdLst>
                <a:gd name="connsiteX0" fmla="*/ 660178 w 759618"/>
                <a:gd name="connsiteY0" fmla="*/ 0 h 845343"/>
                <a:gd name="connsiteX1" fmla="*/ 446056 w 759618"/>
                <a:gd name="connsiteY1" fmla="*/ 142494 h 845343"/>
                <a:gd name="connsiteX2" fmla="*/ 231934 w 759618"/>
                <a:gd name="connsiteY2" fmla="*/ 0 h 845343"/>
                <a:gd name="connsiteX3" fmla="*/ 0 w 759618"/>
                <a:gd name="connsiteY3" fmla="*/ 231839 h 845343"/>
                <a:gd name="connsiteX4" fmla="*/ 185738 w 759618"/>
                <a:gd name="connsiteY4" fmla="*/ 459010 h 845343"/>
                <a:gd name="connsiteX5" fmla="*/ 185738 w 759618"/>
                <a:gd name="connsiteY5" fmla="*/ 463677 h 845343"/>
                <a:gd name="connsiteX6" fmla="*/ 54959 w 759618"/>
                <a:gd name="connsiteY6" fmla="*/ 463677 h 845343"/>
                <a:gd name="connsiteX7" fmla="*/ 0 w 759618"/>
                <a:gd name="connsiteY7" fmla="*/ 613505 h 845343"/>
                <a:gd name="connsiteX8" fmla="*/ 231934 w 759618"/>
                <a:gd name="connsiteY8" fmla="*/ 845344 h 845343"/>
                <a:gd name="connsiteX9" fmla="*/ 463868 w 759618"/>
                <a:gd name="connsiteY9" fmla="*/ 613505 h 845343"/>
                <a:gd name="connsiteX10" fmla="*/ 363569 w 759618"/>
                <a:gd name="connsiteY10" fmla="*/ 422624 h 845343"/>
                <a:gd name="connsiteX11" fmla="*/ 445961 w 759618"/>
                <a:gd name="connsiteY11" fmla="*/ 321088 h 845343"/>
                <a:gd name="connsiteX12" fmla="*/ 660083 w 759618"/>
                <a:gd name="connsiteY12" fmla="*/ 463582 h 845343"/>
                <a:gd name="connsiteX13" fmla="*/ 759619 w 759618"/>
                <a:gd name="connsiteY13" fmla="*/ 441198 h 845343"/>
                <a:gd name="connsiteX14" fmla="*/ 759619 w 759618"/>
                <a:gd name="connsiteY14" fmla="*/ 22384 h 845343"/>
                <a:gd name="connsiteX15" fmla="*/ 660178 w 759618"/>
                <a:gd name="connsiteY15" fmla="*/ 0 h 8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9618" h="845343">
                  <a:moveTo>
                    <a:pt x="660178" y="0"/>
                  </a:moveTo>
                  <a:cubicBezTo>
                    <a:pt x="563785" y="0"/>
                    <a:pt x="481108" y="58769"/>
                    <a:pt x="446056" y="142494"/>
                  </a:cubicBezTo>
                  <a:cubicBezTo>
                    <a:pt x="411099" y="58769"/>
                    <a:pt x="328422" y="0"/>
                    <a:pt x="231934" y="0"/>
                  </a:cubicBezTo>
                  <a:cubicBezTo>
                    <a:pt x="103823" y="0"/>
                    <a:pt x="0" y="103823"/>
                    <a:pt x="0" y="231839"/>
                  </a:cubicBezTo>
                  <a:cubicBezTo>
                    <a:pt x="0" y="344043"/>
                    <a:pt x="79724" y="437579"/>
                    <a:pt x="185738" y="459010"/>
                  </a:cubicBezTo>
                  <a:lnTo>
                    <a:pt x="185738" y="463677"/>
                  </a:lnTo>
                  <a:lnTo>
                    <a:pt x="54959" y="463677"/>
                  </a:lnTo>
                  <a:cubicBezTo>
                    <a:pt x="20669" y="504063"/>
                    <a:pt x="0" y="556355"/>
                    <a:pt x="0" y="613505"/>
                  </a:cubicBezTo>
                  <a:cubicBezTo>
                    <a:pt x="0" y="741521"/>
                    <a:pt x="103823" y="845344"/>
                    <a:pt x="231934" y="845344"/>
                  </a:cubicBezTo>
                  <a:cubicBezTo>
                    <a:pt x="360045" y="845344"/>
                    <a:pt x="463868" y="741521"/>
                    <a:pt x="463868" y="613505"/>
                  </a:cubicBezTo>
                  <a:cubicBezTo>
                    <a:pt x="463868" y="534353"/>
                    <a:pt x="424148" y="464439"/>
                    <a:pt x="363569" y="422624"/>
                  </a:cubicBezTo>
                  <a:cubicBezTo>
                    <a:pt x="399860" y="397574"/>
                    <a:pt x="428720" y="362331"/>
                    <a:pt x="445961" y="321088"/>
                  </a:cubicBezTo>
                  <a:cubicBezTo>
                    <a:pt x="481013" y="404717"/>
                    <a:pt x="563690" y="463582"/>
                    <a:pt x="660083" y="463582"/>
                  </a:cubicBezTo>
                  <a:cubicBezTo>
                    <a:pt x="695706" y="463582"/>
                    <a:pt x="729425" y="455581"/>
                    <a:pt x="759619" y="441198"/>
                  </a:cubicBezTo>
                  <a:lnTo>
                    <a:pt x="759619" y="22384"/>
                  </a:lnTo>
                  <a:cubicBezTo>
                    <a:pt x="729520" y="8001"/>
                    <a:pt x="695801" y="0"/>
                    <a:pt x="660178" y="0"/>
                  </a:cubicBezTo>
                  <a:close/>
                </a:path>
              </a:pathLst>
            </a:custGeom>
            <a:grpFill/>
            <a:ln w="9525" cap="flat">
              <a:noFill/>
              <a:prstDash val="solid"/>
              <a:miter/>
            </a:ln>
          </p:spPr>
          <p:txBody>
            <a:bodyPr rtlCol="0" anchor="ctr"/>
            <a:lstStyle/>
            <a:p>
              <a:endParaRPr lang="en-AU" dirty="0"/>
            </a:p>
          </p:txBody>
        </p:sp>
        <p:grpSp>
          <p:nvGrpSpPr>
            <p:cNvPr id="47" name="Graphic 8">
              <a:extLst>
                <a:ext uri="{FF2B5EF4-FFF2-40B4-BE49-F238E27FC236}">
                  <a16:creationId xmlns:a16="http://schemas.microsoft.com/office/drawing/2014/main" id="{2480ED87-0BEC-46F4-9ADA-A4D1A2198677}"/>
                </a:ext>
              </a:extLst>
            </p:cNvPr>
            <p:cNvGrpSpPr/>
            <p:nvPr/>
          </p:nvGrpSpPr>
          <p:grpSpPr>
            <a:xfrm>
              <a:off x="5276564" y="3551872"/>
              <a:ext cx="2197322" cy="300703"/>
              <a:chOff x="5276564" y="3551872"/>
              <a:chExt cx="2197322" cy="300703"/>
            </a:xfrm>
            <a:grpFill/>
          </p:grpSpPr>
          <p:sp>
            <p:nvSpPr>
              <p:cNvPr id="48" name="Freeform: Shape 47">
                <a:extLst>
                  <a:ext uri="{FF2B5EF4-FFF2-40B4-BE49-F238E27FC236}">
                    <a16:creationId xmlns:a16="http://schemas.microsoft.com/office/drawing/2014/main" id="{EC63BE29-FE64-4D51-9C10-025C577BB175}"/>
                  </a:ext>
                </a:extLst>
              </p:cNvPr>
              <p:cNvSpPr/>
              <p:nvPr/>
            </p:nvSpPr>
            <p:spPr>
              <a:xfrm>
                <a:off x="6204966" y="3643121"/>
                <a:ext cx="158210" cy="209359"/>
              </a:xfrm>
              <a:custGeom>
                <a:avLst/>
                <a:gdLst>
                  <a:gd name="connsiteX0" fmla="*/ 112014 w 158210"/>
                  <a:gd name="connsiteY0" fmla="*/ 90868 h 209359"/>
                  <a:gd name="connsiteX1" fmla="*/ 82677 w 158210"/>
                  <a:gd name="connsiteY1" fmla="*/ 78772 h 209359"/>
                  <a:gd name="connsiteX2" fmla="*/ 58960 w 158210"/>
                  <a:gd name="connsiteY2" fmla="*/ 57817 h 209359"/>
                  <a:gd name="connsiteX3" fmla="*/ 82677 w 158210"/>
                  <a:gd name="connsiteY3" fmla="*/ 40767 h 209359"/>
                  <a:gd name="connsiteX4" fmla="*/ 130112 w 158210"/>
                  <a:gd name="connsiteY4" fmla="*/ 60198 h 209359"/>
                  <a:gd name="connsiteX5" fmla="*/ 155067 w 158210"/>
                  <a:gd name="connsiteY5" fmla="*/ 30385 h 209359"/>
                  <a:gd name="connsiteX6" fmla="*/ 85058 w 158210"/>
                  <a:gd name="connsiteY6" fmla="*/ 0 h 209359"/>
                  <a:gd name="connsiteX7" fmla="*/ 12668 w 158210"/>
                  <a:gd name="connsiteY7" fmla="*/ 59055 h 209359"/>
                  <a:gd name="connsiteX8" fmla="*/ 54959 w 158210"/>
                  <a:gd name="connsiteY8" fmla="*/ 114395 h 209359"/>
                  <a:gd name="connsiteX9" fmla="*/ 87535 w 158210"/>
                  <a:gd name="connsiteY9" fmla="*/ 127825 h 209359"/>
                  <a:gd name="connsiteX10" fmla="*/ 110680 w 158210"/>
                  <a:gd name="connsiteY10" fmla="*/ 150304 h 209359"/>
                  <a:gd name="connsiteX11" fmla="*/ 83344 w 158210"/>
                  <a:gd name="connsiteY11" fmla="*/ 168592 h 209359"/>
                  <a:gd name="connsiteX12" fmla="*/ 26194 w 158210"/>
                  <a:gd name="connsiteY12" fmla="*/ 140589 h 209359"/>
                  <a:gd name="connsiteX13" fmla="*/ 0 w 158210"/>
                  <a:gd name="connsiteY13" fmla="*/ 170402 h 209359"/>
                  <a:gd name="connsiteX14" fmla="*/ 81534 w 158210"/>
                  <a:gd name="connsiteY14" fmla="*/ 209359 h 209359"/>
                  <a:gd name="connsiteX15" fmla="*/ 158210 w 158210"/>
                  <a:gd name="connsiteY15" fmla="*/ 146685 h 209359"/>
                  <a:gd name="connsiteX16" fmla="*/ 112014 w 158210"/>
                  <a:gd name="connsiteY16" fmla="*/ 90868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210" h="209359">
                    <a:moveTo>
                      <a:pt x="112014" y="90868"/>
                    </a:moveTo>
                    <a:lnTo>
                      <a:pt x="82677" y="78772"/>
                    </a:lnTo>
                    <a:cubicBezTo>
                      <a:pt x="65627" y="71723"/>
                      <a:pt x="58960" y="65722"/>
                      <a:pt x="58960" y="57817"/>
                    </a:cubicBezTo>
                    <a:cubicBezTo>
                      <a:pt x="58960" y="48673"/>
                      <a:pt x="67437" y="40767"/>
                      <a:pt x="82677" y="40767"/>
                    </a:cubicBezTo>
                    <a:cubicBezTo>
                      <a:pt x="100298" y="40767"/>
                      <a:pt x="115538" y="48101"/>
                      <a:pt x="130112" y="60198"/>
                    </a:cubicBezTo>
                    <a:lnTo>
                      <a:pt x="155067" y="30385"/>
                    </a:lnTo>
                    <a:cubicBezTo>
                      <a:pt x="136779" y="10287"/>
                      <a:pt x="114300" y="0"/>
                      <a:pt x="85058" y="0"/>
                    </a:cubicBezTo>
                    <a:cubicBezTo>
                      <a:pt x="44863" y="0"/>
                      <a:pt x="12668" y="20669"/>
                      <a:pt x="12668" y="59055"/>
                    </a:cubicBezTo>
                    <a:cubicBezTo>
                      <a:pt x="12668" y="91916"/>
                      <a:pt x="35147" y="106299"/>
                      <a:pt x="54959" y="114395"/>
                    </a:cubicBezTo>
                    <a:lnTo>
                      <a:pt x="87535" y="127825"/>
                    </a:lnTo>
                    <a:cubicBezTo>
                      <a:pt x="104489" y="134779"/>
                      <a:pt x="110680" y="139541"/>
                      <a:pt x="110680" y="150304"/>
                    </a:cubicBezTo>
                    <a:cubicBezTo>
                      <a:pt x="110680" y="159544"/>
                      <a:pt x="102679" y="168592"/>
                      <a:pt x="83344" y="168592"/>
                    </a:cubicBezTo>
                    <a:cubicBezTo>
                      <a:pt x="61436" y="168592"/>
                      <a:pt x="39433" y="156400"/>
                      <a:pt x="26194" y="140589"/>
                    </a:cubicBezTo>
                    <a:lnTo>
                      <a:pt x="0" y="170402"/>
                    </a:lnTo>
                    <a:cubicBezTo>
                      <a:pt x="18288" y="196596"/>
                      <a:pt x="48101" y="209359"/>
                      <a:pt x="81534" y="209359"/>
                    </a:cubicBezTo>
                    <a:cubicBezTo>
                      <a:pt x="124682" y="209359"/>
                      <a:pt x="158210" y="188690"/>
                      <a:pt x="158210" y="146685"/>
                    </a:cubicBezTo>
                    <a:cubicBezTo>
                      <a:pt x="158115" y="117443"/>
                      <a:pt x="138589" y="101727"/>
                      <a:pt x="112014" y="90868"/>
                    </a:cubicBezTo>
                    <a:close/>
                  </a:path>
                </a:pathLst>
              </a:custGeom>
              <a:grpFill/>
              <a:ln w="9525" cap="flat">
                <a:noFill/>
                <a:prstDash val="solid"/>
                <a:miter/>
              </a:ln>
            </p:spPr>
            <p:txBody>
              <a:bodyPr rtlCol="0" anchor="ctr"/>
              <a:lstStyle/>
              <a:p>
                <a:endParaRPr lang="en-AU" dirty="0"/>
              </a:p>
            </p:txBody>
          </p:sp>
          <p:sp>
            <p:nvSpPr>
              <p:cNvPr id="49" name="Freeform: Shape 48">
                <a:extLst>
                  <a:ext uri="{FF2B5EF4-FFF2-40B4-BE49-F238E27FC236}">
                    <a16:creationId xmlns:a16="http://schemas.microsoft.com/office/drawing/2014/main" id="{AED04F33-5AEF-46FC-BEB1-C5800BA9B468}"/>
                  </a:ext>
                </a:extLst>
              </p:cNvPr>
              <p:cNvSpPr/>
              <p:nvPr/>
            </p:nvSpPr>
            <p:spPr>
              <a:xfrm>
                <a:off x="6909911" y="3643216"/>
                <a:ext cx="210502" cy="209359"/>
              </a:xfrm>
              <a:custGeom>
                <a:avLst/>
                <a:gdLst>
                  <a:gd name="connsiteX0" fmla="*/ 160592 w 210502"/>
                  <a:gd name="connsiteY0" fmla="*/ 24289 h 209359"/>
                  <a:gd name="connsiteX1" fmla="*/ 97917 w 210502"/>
                  <a:gd name="connsiteY1" fmla="*/ 0 h 209359"/>
                  <a:gd name="connsiteX2" fmla="*/ 0 w 210502"/>
                  <a:gd name="connsiteY2" fmla="*/ 104680 h 209359"/>
                  <a:gd name="connsiteX3" fmla="*/ 97346 w 210502"/>
                  <a:gd name="connsiteY3" fmla="*/ 209360 h 209359"/>
                  <a:gd name="connsiteX4" fmla="*/ 165449 w 210502"/>
                  <a:gd name="connsiteY4" fmla="*/ 177737 h 209359"/>
                  <a:gd name="connsiteX5" fmla="*/ 165449 w 210502"/>
                  <a:gd name="connsiteY5" fmla="*/ 204502 h 209359"/>
                  <a:gd name="connsiteX6" fmla="*/ 210503 w 210502"/>
                  <a:gd name="connsiteY6" fmla="*/ 204502 h 209359"/>
                  <a:gd name="connsiteX7" fmla="*/ 210503 w 210502"/>
                  <a:gd name="connsiteY7" fmla="*/ 4191 h 209359"/>
                  <a:gd name="connsiteX8" fmla="*/ 160592 w 210502"/>
                  <a:gd name="connsiteY8" fmla="*/ 4191 h 209359"/>
                  <a:gd name="connsiteX9" fmla="*/ 160592 w 210502"/>
                  <a:gd name="connsiteY9" fmla="*/ 24289 h 209359"/>
                  <a:gd name="connsiteX10" fmla="*/ 106490 w 210502"/>
                  <a:gd name="connsiteY10" fmla="*/ 165354 h 209359"/>
                  <a:gd name="connsiteX11" fmla="*/ 49911 w 210502"/>
                  <a:gd name="connsiteY11" fmla="*/ 104489 h 209359"/>
                  <a:gd name="connsiteX12" fmla="*/ 106490 w 210502"/>
                  <a:gd name="connsiteY12" fmla="*/ 43625 h 209359"/>
                  <a:gd name="connsiteX13" fmla="*/ 162496 w 210502"/>
                  <a:gd name="connsiteY13" fmla="*/ 104489 h 209359"/>
                  <a:gd name="connsiteX14" fmla="*/ 106490 w 210502"/>
                  <a:gd name="connsiteY14" fmla="*/ 165354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0502" h="209359">
                    <a:moveTo>
                      <a:pt x="160592" y="24289"/>
                    </a:moveTo>
                    <a:cubicBezTo>
                      <a:pt x="143542" y="7239"/>
                      <a:pt x="122873" y="0"/>
                      <a:pt x="97917" y="0"/>
                    </a:cubicBezTo>
                    <a:cubicBezTo>
                      <a:pt x="40100" y="0"/>
                      <a:pt x="0" y="46863"/>
                      <a:pt x="0" y="104680"/>
                    </a:cubicBezTo>
                    <a:cubicBezTo>
                      <a:pt x="0" y="161830"/>
                      <a:pt x="37719" y="209360"/>
                      <a:pt x="97346" y="209360"/>
                    </a:cubicBezTo>
                    <a:cubicBezTo>
                      <a:pt x="127159" y="209360"/>
                      <a:pt x="148495" y="200882"/>
                      <a:pt x="165449" y="177737"/>
                    </a:cubicBezTo>
                    <a:lnTo>
                      <a:pt x="165449" y="204502"/>
                    </a:lnTo>
                    <a:lnTo>
                      <a:pt x="210503" y="204502"/>
                    </a:lnTo>
                    <a:lnTo>
                      <a:pt x="210503" y="4191"/>
                    </a:lnTo>
                    <a:lnTo>
                      <a:pt x="160592" y="4191"/>
                    </a:lnTo>
                    <a:lnTo>
                      <a:pt x="160592" y="24289"/>
                    </a:lnTo>
                    <a:close/>
                    <a:moveTo>
                      <a:pt x="106490" y="165354"/>
                    </a:moveTo>
                    <a:cubicBezTo>
                      <a:pt x="74867" y="165354"/>
                      <a:pt x="49911" y="141065"/>
                      <a:pt x="49911" y="104489"/>
                    </a:cubicBezTo>
                    <a:cubicBezTo>
                      <a:pt x="49911" y="68580"/>
                      <a:pt x="73628" y="43625"/>
                      <a:pt x="106490" y="43625"/>
                    </a:cubicBezTo>
                    <a:cubicBezTo>
                      <a:pt x="140113" y="43625"/>
                      <a:pt x="162496" y="70199"/>
                      <a:pt x="162496" y="104489"/>
                    </a:cubicBezTo>
                    <a:cubicBezTo>
                      <a:pt x="162401" y="139351"/>
                      <a:pt x="140684" y="165354"/>
                      <a:pt x="106490" y="165354"/>
                    </a:cubicBezTo>
                    <a:close/>
                  </a:path>
                </a:pathLst>
              </a:custGeom>
              <a:grpFill/>
              <a:ln w="9525" cap="flat">
                <a:noFill/>
                <a:prstDash val="solid"/>
                <a:miter/>
              </a:ln>
            </p:spPr>
            <p:txBody>
              <a:bodyPr rtlCol="0" anchor="ctr"/>
              <a:lstStyle/>
              <a:p>
                <a:endParaRPr lang="en-AU" dirty="0"/>
              </a:p>
            </p:txBody>
          </p:sp>
          <p:sp>
            <p:nvSpPr>
              <p:cNvPr id="50" name="Freeform: Shape 49">
                <a:extLst>
                  <a:ext uri="{FF2B5EF4-FFF2-40B4-BE49-F238E27FC236}">
                    <a16:creationId xmlns:a16="http://schemas.microsoft.com/office/drawing/2014/main" id="{015B0227-83F1-4470-8667-742140FA8AF3}"/>
                  </a:ext>
                </a:extLst>
              </p:cNvPr>
              <p:cNvSpPr/>
              <p:nvPr/>
            </p:nvSpPr>
            <p:spPr>
              <a:xfrm>
                <a:off x="6380130" y="3551872"/>
                <a:ext cx="63912" cy="62007"/>
              </a:xfrm>
              <a:custGeom>
                <a:avLst/>
                <a:gdLst>
                  <a:gd name="connsiteX0" fmla="*/ 31623 w 63912"/>
                  <a:gd name="connsiteY0" fmla="*/ 0 h 62007"/>
                  <a:gd name="connsiteX1" fmla="*/ 0 w 63912"/>
                  <a:gd name="connsiteY1" fmla="*/ 31623 h 62007"/>
                  <a:gd name="connsiteX2" fmla="*/ 31623 w 63912"/>
                  <a:gd name="connsiteY2" fmla="*/ 62008 h 62007"/>
                  <a:gd name="connsiteX3" fmla="*/ 63913 w 63912"/>
                  <a:gd name="connsiteY3" fmla="*/ 31623 h 62007"/>
                  <a:gd name="connsiteX4" fmla="*/ 31623 w 63912"/>
                  <a:gd name="connsiteY4" fmla="*/ 0 h 62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12" h="62007">
                    <a:moveTo>
                      <a:pt x="31623" y="0"/>
                    </a:moveTo>
                    <a:cubicBezTo>
                      <a:pt x="13335" y="0"/>
                      <a:pt x="0" y="14002"/>
                      <a:pt x="0" y="31623"/>
                    </a:cubicBezTo>
                    <a:cubicBezTo>
                      <a:pt x="0" y="49244"/>
                      <a:pt x="14002" y="62008"/>
                      <a:pt x="31623" y="62008"/>
                    </a:cubicBezTo>
                    <a:cubicBezTo>
                      <a:pt x="49911" y="62008"/>
                      <a:pt x="63913" y="49816"/>
                      <a:pt x="63913" y="31623"/>
                    </a:cubicBezTo>
                    <a:cubicBezTo>
                      <a:pt x="63913" y="13430"/>
                      <a:pt x="49816" y="0"/>
                      <a:pt x="31623" y="0"/>
                    </a:cubicBezTo>
                    <a:close/>
                  </a:path>
                </a:pathLst>
              </a:custGeom>
              <a:grpFill/>
              <a:ln w="9525" cap="flat">
                <a:noFill/>
                <a:prstDash val="solid"/>
                <a:miter/>
              </a:ln>
            </p:spPr>
            <p:txBody>
              <a:bodyPr rtlCol="0" anchor="ctr"/>
              <a:lstStyle/>
              <a:p>
                <a:endParaRPr lang="en-AU" dirty="0"/>
              </a:p>
            </p:txBody>
          </p:sp>
          <p:sp>
            <p:nvSpPr>
              <p:cNvPr id="51" name="Freeform: Shape 50">
                <a:extLst>
                  <a:ext uri="{FF2B5EF4-FFF2-40B4-BE49-F238E27FC236}">
                    <a16:creationId xmlns:a16="http://schemas.microsoft.com/office/drawing/2014/main" id="{C9FCD188-0455-464B-9103-E763C49A40C8}"/>
                  </a:ext>
                </a:extLst>
              </p:cNvPr>
              <p:cNvSpPr/>
              <p:nvPr/>
            </p:nvSpPr>
            <p:spPr>
              <a:xfrm>
                <a:off x="6387369" y="3647407"/>
                <a:ext cx="48672" cy="200120"/>
              </a:xfrm>
              <a:custGeom>
                <a:avLst/>
                <a:gdLst>
                  <a:gd name="connsiteX0" fmla="*/ 0 w 48672"/>
                  <a:gd name="connsiteY0" fmla="*/ 0 h 200120"/>
                  <a:gd name="connsiteX1" fmla="*/ 48673 w 48672"/>
                  <a:gd name="connsiteY1" fmla="*/ 0 h 200120"/>
                  <a:gd name="connsiteX2" fmla="*/ 48673 w 48672"/>
                  <a:gd name="connsiteY2" fmla="*/ 200120 h 200120"/>
                  <a:gd name="connsiteX3" fmla="*/ 0 w 48672"/>
                  <a:gd name="connsiteY3" fmla="*/ 200120 h 200120"/>
                </a:gdLst>
                <a:ahLst/>
                <a:cxnLst>
                  <a:cxn ang="0">
                    <a:pos x="connsiteX0" y="connsiteY0"/>
                  </a:cxn>
                  <a:cxn ang="0">
                    <a:pos x="connsiteX1" y="connsiteY1"/>
                  </a:cxn>
                  <a:cxn ang="0">
                    <a:pos x="connsiteX2" y="connsiteY2"/>
                  </a:cxn>
                  <a:cxn ang="0">
                    <a:pos x="connsiteX3" y="connsiteY3"/>
                  </a:cxn>
                </a:cxnLst>
                <a:rect l="l" t="t" r="r" b="b"/>
                <a:pathLst>
                  <a:path w="48672" h="200120">
                    <a:moveTo>
                      <a:pt x="0" y="0"/>
                    </a:moveTo>
                    <a:lnTo>
                      <a:pt x="48673" y="0"/>
                    </a:lnTo>
                    <a:lnTo>
                      <a:pt x="48673" y="200120"/>
                    </a:lnTo>
                    <a:lnTo>
                      <a:pt x="0" y="200120"/>
                    </a:lnTo>
                    <a:close/>
                  </a:path>
                </a:pathLst>
              </a:custGeom>
              <a:grpFill/>
              <a:ln w="9525" cap="flat">
                <a:noFill/>
                <a:prstDash val="solid"/>
                <a:miter/>
              </a:ln>
            </p:spPr>
            <p:txBody>
              <a:bodyPr rtlCol="0" anchor="ctr"/>
              <a:lstStyle/>
              <a:p>
                <a:endParaRPr lang="en-AU" dirty="0"/>
              </a:p>
            </p:txBody>
          </p:sp>
          <p:sp>
            <p:nvSpPr>
              <p:cNvPr id="52" name="Freeform: Shape 51">
                <a:extLst>
                  <a:ext uri="{FF2B5EF4-FFF2-40B4-BE49-F238E27FC236}">
                    <a16:creationId xmlns:a16="http://schemas.microsoft.com/office/drawing/2014/main" id="{F2F8087D-ED5B-40B4-9980-53B9B2853F15}"/>
                  </a:ext>
                </a:extLst>
              </p:cNvPr>
              <p:cNvSpPr/>
              <p:nvPr/>
            </p:nvSpPr>
            <p:spPr>
              <a:xfrm>
                <a:off x="5792343" y="3643121"/>
                <a:ext cx="179546" cy="204406"/>
              </a:xfrm>
              <a:custGeom>
                <a:avLst/>
                <a:gdLst>
                  <a:gd name="connsiteX0" fmla="*/ 104108 w 179546"/>
                  <a:gd name="connsiteY0" fmla="*/ 0 h 204406"/>
                  <a:gd name="connsiteX1" fmla="*/ 45053 w 179546"/>
                  <a:gd name="connsiteY1" fmla="*/ 23717 h 204406"/>
                  <a:gd name="connsiteX2" fmla="*/ 45053 w 179546"/>
                  <a:gd name="connsiteY2" fmla="*/ 4286 h 204406"/>
                  <a:gd name="connsiteX3" fmla="*/ 0 w 179546"/>
                  <a:gd name="connsiteY3" fmla="*/ 4286 h 204406"/>
                  <a:gd name="connsiteX4" fmla="*/ 0 w 179546"/>
                  <a:gd name="connsiteY4" fmla="*/ 204406 h 204406"/>
                  <a:gd name="connsiteX5" fmla="*/ 48673 w 179546"/>
                  <a:gd name="connsiteY5" fmla="*/ 204406 h 204406"/>
                  <a:gd name="connsiteX6" fmla="*/ 48673 w 179546"/>
                  <a:gd name="connsiteY6" fmla="*/ 85153 h 204406"/>
                  <a:gd name="connsiteX7" fmla="*/ 90678 w 179546"/>
                  <a:gd name="connsiteY7" fmla="*/ 43815 h 204406"/>
                  <a:gd name="connsiteX8" fmla="*/ 130873 w 179546"/>
                  <a:gd name="connsiteY8" fmla="*/ 85153 h 204406"/>
                  <a:gd name="connsiteX9" fmla="*/ 130873 w 179546"/>
                  <a:gd name="connsiteY9" fmla="*/ 204406 h 204406"/>
                  <a:gd name="connsiteX10" fmla="*/ 179546 w 179546"/>
                  <a:gd name="connsiteY10" fmla="*/ 204406 h 204406"/>
                  <a:gd name="connsiteX11" fmla="*/ 179546 w 179546"/>
                  <a:gd name="connsiteY11" fmla="*/ 80296 h 204406"/>
                  <a:gd name="connsiteX12" fmla="*/ 104108 w 179546"/>
                  <a:gd name="connsiteY12" fmla="*/ 0 h 20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546" h="204406">
                    <a:moveTo>
                      <a:pt x="104108" y="0"/>
                    </a:moveTo>
                    <a:cubicBezTo>
                      <a:pt x="80391" y="0"/>
                      <a:pt x="61531" y="7334"/>
                      <a:pt x="45053" y="23717"/>
                    </a:cubicBezTo>
                    <a:lnTo>
                      <a:pt x="45053" y="4286"/>
                    </a:lnTo>
                    <a:lnTo>
                      <a:pt x="0" y="4286"/>
                    </a:lnTo>
                    <a:lnTo>
                      <a:pt x="0" y="204406"/>
                    </a:lnTo>
                    <a:lnTo>
                      <a:pt x="48673" y="204406"/>
                    </a:lnTo>
                    <a:lnTo>
                      <a:pt x="48673" y="85153"/>
                    </a:lnTo>
                    <a:cubicBezTo>
                      <a:pt x="48673" y="60198"/>
                      <a:pt x="65722" y="43815"/>
                      <a:pt x="90678" y="43815"/>
                    </a:cubicBezTo>
                    <a:cubicBezTo>
                      <a:pt x="115633" y="43815"/>
                      <a:pt x="130873" y="62103"/>
                      <a:pt x="130873" y="85153"/>
                    </a:cubicBezTo>
                    <a:lnTo>
                      <a:pt x="130873" y="204406"/>
                    </a:lnTo>
                    <a:lnTo>
                      <a:pt x="179546" y="204406"/>
                    </a:lnTo>
                    <a:lnTo>
                      <a:pt x="179546" y="80296"/>
                    </a:lnTo>
                    <a:cubicBezTo>
                      <a:pt x="179546" y="34671"/>
                      <a:pt x="153352" y="0"/>
                      <a:pt x="104108" y="0"/>
                    </a:cubicBezTo>
                    <a:close/>
                  </a:path>
                </a:pathLst>
              </a:custGeom>
              <a:grpFill/>
              <a:ln w="9525" cap="flat">
                <a:noFill/>
                <a:prstDash val="solid"/>
                <a:miter/>
              </a:ln>
            </p:spPr>
            <p:txBody>
              <a:bodyPr rtlCol="0" anchor="ctr"/>
              <a:lstStyle/>
              <a:p>
                <a:endParaRPr lang="en-AU" dirty="0"/>
              </a:p>
            </p:txBody>
          </p:sp>
          <p:sp>
            <p:nvSpPr>
              <p:cNvPr id="53" name="Freeform: Shape 52">
                <a:extLst>
                  <a:ext uri="{FF2B5EF4-FFF2-40B4-BE49-F238E27FC236}">
                    <a16:creationId xmlns:a16="http://schemas.microsoft.com/office/drawing/2014/main" id="{9750864E-B2CC-4E01-A72D-CD6153D65910}"/>
                  </a:ext>
                </a:extLst>
              </p:cNvPr>
              <p:cNvSpPr/>
              <p:nvPr/>
            </p:nvSpPr>
            <p:spPr>
              <a:xfrm>
                <a:off x="5569743" y="3643121"/>
                <a:ext cx="195929" cy="209359"/>
              </a:xfrm>
              <a:custGeom>
                <a:avLst/>
                <a:gdLst>
                  <a:gd name="connsiteX0" fmla="*/ 103442 w 195929"/>
                  <a:gd name="connsiteY0" fmla="*/ 0 h 209359"/>
                  <a:gd name="connsiteX1" fmla="*/ 0 w 195929"/>
                  <a:gd name="connsiteY1" fmla="*/ 104680 h 209359"/>
                  <a:gd name="connsiteX2" fmla="*/ 108299 w 195929"/>
                  <a:gd name="connsiteY2" fmla="*/ 209359 h 209359"/>
                  <a:gd name="connsiteX3" fmla="*/ 188595 w 195929"/>
                  <a:gd name="connsiteY3" fmla="*/ 178308 h 209359"/>
                  <a:gd name="connsiteX4" fmla="*/ 166116 w 195929"/>
                  <a:gd name="connsiteY4" fmla="*/ 145447 h 209359"/>
                  <a:gd name="connsiteX5" fmla="*/ 110109 w 195929"/>
                  <a:gd name="connsiteY5" fmla="*/ 166783 h 209359"/>
                  <a:gd name="connsiteX6" fmla="*/ 48101 w 195929"/>
                  <a:gd name="connsiteY6" fmla="*/ 120586 h 209359"/>
                  <a:gd name="connsiteX7" fmla="*/ 192310 w 195929"/>
                  <a:gd name="connsiteY7" fmla="*/ 120586 h 209359"/>
                  <a:gd name="connsiteX8" fmla="*/ 195929 w 195929"/>
                  <a:gd name="connsiteY8" fmla="*/ 92011 h 209359"/>
                  <a:gd name="connsiteX9" fmla="*/ 103442 w 195929"/>
                  <a:gd name="connsiteY9" fmla="*/ 0 h 209359"/>
                  <a:gd name="connsiteX10" fmla="*/ 49340 w 195929"/>
                  <a:gd name="connsiteY10" fmla="*/ 84582 h 209359"/>
                  <a:gd name="connsiteX11" fmla="*/ 102298 w 195929"/>
                  <a:gd name="connsiteY11" fmla="*/ 40195 h 209359"/>
                  <a:gd name="connsiteX12" fmla="*/ 149162 w 195929"/>
                  <a:gd name="connsiteY12" fmla="*/ 84582 h 209359"/>
                  <a:gd name="connsiteX13" fmla="*/ 49340 w 195929"/>
                  <a:gd name="connsiteY13" fmla="*/ 84582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03442" y="0"/>
                    </a:moveTo>
                    <a:cubicBezTo>
                      <a:pt x="47435" y="0"/>
                      <a:pt x="0" y="43815"/>
                      <a:pt x="0" y="104680"/>
                    </a:cubicBezTo>
                    <a:cubicBezTo>
                      <a:pt x="0" y="166116"/>
                      <a:pt x="46863" y="209359"/>
                      <a:pt x="108299" y="209359"/>
                    </a:cubicBezTo>
                    <a:cubicBezTo>
                      <a:pt x="127730" y="209359"/>
                      <a:pt x="160592" y="203263"/>
                      <a:pt x="188595" y="178308"/>
                    </a:cubicBezTo>
                    <a:lnTo>
                      <a:pt x="166116" y="145447"/>
                    </a:lnTo>
                    <a:cubicBezTo>
                      <a:pt x="150876" y="158210"/>
                      <a:pt x="129635" y="166783"/>
                      <a:pt x="110109" y="166783"/>
                    </a:cubicBezTo>
                    <a:cubicBezTo>
                      <a:pt x="78486" y="166783"/>
                      <a:pt x="56007" y="150400"/>
                      <a:pt x="48101" y="120586"/>
                    </a:cubicBezTo>
                    <a:lnTo>
                      <a:pt x="192310" y="120586"/>
                    </a:lnTo>
                    <a:cubicBezTo>
                      <a:pt x="194786" y="113919"/>
                      <a:pt x="195929" y="104203"/>
                      <a:pt x="195929" y="92011"/>
                    </a:cubicBezTo>
                    <a:cubicBezTo>
                      <a:pt x="195929" y="40195"/>
                      <a:pt x="158782" y="0"/>
                      <a:pt x="103442" y="0"/>
                    </a:cubicBezTo>
                    <a:close/>
                    <a:moveTo>
                      <a:pt x="49340" y="84582"/>
                    </a:moveTo>
                    <a:cubicBezTo>
                      <a:pt x="55435" y="57817"/>
                      <a:pt x="75533" y="40195"/>
                      <a:pt x="102298" y="40195"/>
                    </a:cubicBezTo>
                    <a:cubicBezTo>
                      <a:pt x="127254" y="40195"/>
                      <a:pt x="147923" y="56007"/>
                      <a:pt x="149162" y="84582"/>
                    </a:cubicBezTo>
                    <a:lnTo>
                      <a:pt x="49340" y="84582"/>
                    </a:lnTo>
                    <a:close/>
                  </a:path>
                </a:pathLst>
              </a:custGeom>
              <a:grpFill/>
              <a:ln w="9525" cap="flat">
                <a:noFill/>
                <a:prstDash val="solid"/>
                <a:miter/>
              </a:ln>
            </p:spPr>
            <p:txBody>
              <a:bodyPr rtlCol="0" anchor="ctr"/>
              <a:lstStyle/>
              <a:p>
                <a:endParaRPr lang="en-AU" dirty="0"/>
              </a:p>
            </p:txBody>
          </p:sp>
          <p:sp>
            <p:nvSpPr>
              <p:cNvPr id="54" name="Freeform: Shape 53">
                <a:extLst>
                  <a:ext uri="{FF2B5EF4-FFF2-40B4-BE49-F238E27FC236}">
                    <a16:creationId xmlns:a16="http://schemas.microsoft.com/office/drawing/2014/main" id="{234C686A-6C11-4EEB-84AB-CACB284602D9}"/>
                  </a:ext>
                </a:extLst>
              </p:cNvPr>
              <p:cNvSpPr/>
              <p:nvPr/>
            </p:nvSpPr>
            <p:spPr>
              <a:xfrm>
                <a:off x="5996178" y="3643121"/>
                <a:ext cx="195929" cy="209359"/>
              </a:xfrm>
              <a:custGeom>
                <a:avLst/>
                <a:gdLst>
                  <a:gd name="connsiteX0" fmla="*/ 103442 w 195929"/>
                  <a:gd name="connsiteY0" fmla="*/ 0 h 209359"/>
                  <a:gd name="connsiteX1" fmla="*/ 0 w 195929"/>
                  <a:gd name="connsiteY1" fmla="*/ 104680 h 209359"/>
                  <a:gd name="connsiteX2" fmla="*/ 108299 w 195929"/>
                  <a:gd name="connsiteY2" fmla="*/ 209359 h 209359"/>
                  <a:gd name="connsiteX3" fmla="*/ 188595 w 195929"/>
                  <a:gd name="connsiteY3" fmla="*/ 178308 h 209359"/>
                  <a:gd name="connsiteX4" fmla="*/ 166116 w 195929"/>
                  <a:gd name="connsiteY4" fmla="*/ 145447 h 209359"/>
                  <a:gd name="connsiteX5" fmla="*/ 110109 w 195929"/>
                  <a:gd name="connsiteY5" fmla="*/ 166783 h 209359"/>
                  <a:gd name="connsiteX6" fmla="*/ 48101 w 195929"/>
                  <a:gd name="connsiteY6" fmla="*/ 120586 h 209359"/>
                  <a:gd name="connsiteX7" fmla="*/ 192310 w 195929"/>
                  <a:gd name="connsiteY7" fmla="*/ 120586 h 209359"/>
                  <a:gd name="connsiteX8" fmla="*/ 195929 w 195929"/>
                  <a:gd name="connsiteY8" fmla="*/ 92011 h 209359"/>
                  <a:gd name="connsiteX9" fmla="*/ 103442 w 195929"/>
                  <a:gd name="connsiteY9" fmla="*/ 0 h 209359"/>
                  <a:gd name="connsiteX10" fmla="*/ 49339 w 195929"/>
                  <a:gd name="connsiteY10" fmla="*/ 84582 h 209359"/>
                  <a:gd name="connsiteX11" fmla="*/ 102298 w 195929"/>
                  <a:gd name="connsiteY11" fmla="*/ 40195 h 209359"/>
                  <a:gd name="connsiteX12" fmla="*/ 149161 w 195929"/>
                  <a:gd name="connsiteY12" fmla="*/ 84582 h 209359"/>
                  <a:gd name="connsiteX13" fmla="*/ 49339 w 195929"/>
                  <a:gd name="connsiteY13" fmla="*/ 84582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03442" y="0"/>
                    </a:moveTo>
                    <a:cubicBezTo>
                      <a:pt x="47434" y="0"/>
                      <a:pt x="0" y="43815"/>
                      <a:pt x="0" y="104680"/>
                    </a:cubicBezTo>
                    <a:cubicBezTo>
                      <a:pt x="0" y="166116"/>
                      <a:pt x="46863" y="209359"/>
                      <a:pt x="108299" y="209359"/>
                    </a:cubicBezTo>
                    <a:cubicBezTo>
                      <a:pt x="127730" y="209359"/>
                      <a:pt x="160592" y="203263"/>
                      <a:pt x="188595" y="178308"/>
                    </a:cubicBezTo>
                    <a:lnTo>
                      <a:pt x="166116" y="145447"/>
                    </a:lnTo>
                    <a:cubicBezTo>
                      <a:pt x="150876" y="158210"/>
                      <a:pt x="129635" y="166783"/>
                      <a:pt x="110109" y="166783"/>
                    </a:cubicBezTo>
                    <a:cubicBezTo>
                      <a:pt x="78486" y="166783"/>
                      <a:pt x="56007" y="150400"/>
                      <a:pt x="48101" y="120586"/>
                    </a:cubicBezTo>
                    <a:lnTo>
                      <a:pt x="192310" y="120586"/>
                    </a:lnTo>
                    <a:cubicBezTo>
                      <a:pt x="194786" y="113919"/>
                      <a:pt x="195929" y="104203"/>
                      <a:pt x="195929" y="92011"/>
                    </a:cubicBezTo>
                    <a:cubicBezTo>
                      <a:pt x="195929" y="40195"/>
                      <a:pt x="158877" y="0"/>
                      <a:pt x="103442" y="0"/>
                    </a:cubicBezTo>
                    <a:close/>
                    <a:moveTo>
                      <a:pt x="49339" y="84582"/>
                    </a:moveTo>
                    <a:cubicBezTo>
                      <a:pt x="55435" y="57817"/>
                      <a:pt x="75533" y="40195"/>
                      <a:pt x="102298" y="40195"/>
                    </a:cubicBezTo>
                    <a:cubicBezTo>
                      <a:pt x="127254" y="40195"/>
                      <a:pt x="147923" y="56007"/>
                      <a:pt x="149161" y="84582"/>
                    </a:cubicBezTo>
                    <a:lnTo>
                      <a:pt x="49339" y="84582"/>
                    </a:lnTo>
                    <a:close/>
                  </a:path>
                </a:pathLst>
              </a:custGeom>
              <a:grpFill/>
              <a:ln w="9525" cap="flat">
                <a:noFill/>
                <a:prstDash val="solid"/>
                <a:miter/>
              </a:ln>
            </p:spPr>
            <p:txBody>
              <a:bodyPr rtlCol="0" anchor="ctr"/>
              <a:lstStyle/>
              <a:p>
                <a:endParaRPr lang="en-AU" dirty="0"/>
              </a:p>
            </p:txBody>
          </p:sp>
          <p:sp>
            <p:nvSpPr>
              <p:cNvPr id="55" name="Freeform: Shape 54">
                <a:extLst>
                  <a:ext uri="{FF2B5EF4-FFF2-40B4-BE49-F238E27FC236}">
                    <a16:creationId xmlns:a16="http://schemas.microsoft.com/office/drawing/2014/main" id="{290C0796-D3D6-4627-AD40-1945AF5D2C6B}"/>
                  </a:ext>
                </a:extLst>
              </p:cNvPr>
              <p:cNvSpPr/>
              <p:nvPr/>
            </p:nvSpPr>
            <p:spPr>
              <a:xfrm>
                <a:off x="7277957" y="3643216"/>
                <a:ext cx="195929" cy="209359"/>
              </a:xfrm>
              <a:custGeom>
                <a:avLst/>
                <a:gdLst>
                  <a:gd name="connsiteX0" fmla="*/ 195929 w 195929"/>
                  <a:gd name="connsiteY0" fmla="*/ 91821 h 209359"/>
                  <a:gd name="connsiteX1" fmla="*/ 103442 w 195929"/>
                  <a:gd name="connsiteY1" fmla="*/ 0 h 209359"/>
                  <a:gd name="connsiteX2" fmla="*/ 0 w 195929"/>
                  <a:gd name="connsiteY2" fmla="*/ 104680 h 209359"/>
                  <a:gd name="connsiteX3" fmla="*/ 108299 w 195929"/>
                  <a:gd name="connsiteY3" fmla="*/ 209360 h 209359"/>
                  <a:gd name="connsiteX4" fmla="*/ 188595 w 195929"/>
                  <a:gd name="connsiteY4" fmla="*/ 178308 h 209359"/>
                  <a:gd name="connsiteX5" fmla="*/ 166116 w 195929"/>
                  <a:gd name="connsiteY5" fmla="*/ 145447 h 209359"/>
                  <a:gd name="connsiteX6" fmla="*/ 110109 w 195929"/>
                  <a:gd name="connsiteY6" fmla="*/ 166783 h 209359"/>
                  <a:gd name="connsiteX7" fmla="*/ 48101 w 195929"/>
                  <a:gd name="connsiteY7" fmla="*/ 120587 h 209359"/>
                  <a:gd name="connsiteX8" fmla="*/ 192310 w 195929"/>
                  <a:gd name="connsiteY8" fmla="*/ 120587 h 209359"/>
                  <a:gd name="connsiteX9" fmla="*/ 195929 w 195929"/>
                  <a:gd name="connsiteY9" fmla="*/ 91821 h 209359"/>
                  <a:gd name="connsiteX10" fmla="*/ 49339 w 195929"/>
                  <a:gd name="connsiteY10" fmla="*/ 84487 h 209359"/>
                  <a:gd name="connsiteX11" fmla="*/ 102298 w 195929"/>
                  <a:gd name="connsiteY11" fmla="*/ 40100 h 209359"/>
                  <a:gd name="connsiteX12" fmla="*/ 149162 w 195929"/>
                  <a:gd name="connsiteY12" fmla="*/ 84487 h 209359"/>
                  <a:gd name="connsiteX13" fmla="*/ 49339 w 195929"/>
                  <a:gd name="connsiteY13" fmla="*/ 84487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929" h="209359">
                    <a:moveTo>
                      <a:pt x="195929" y="91821"/>
                    </a:moveTo>
                    <a:cubicBezTo>
                      <a:pt x="195929" y="40100"/>
                      <a:pt x="158782" y="0"/>
                      <a:pt x="103442" y="0"/>
                    </a:cubicBezTo>
                    <a:cubicBezTo>
                      <a:pt x="47435" y="0"/>
                      <a:pt x="0" y="43815"/>
                      <a:pt x="0" y="104680"/>
                    </a:cubicBezTo>
                    <a:cubicBezTo>
                      <a:pt x="0" y="166116"/>
                      <a:pt x="46863" y="209360"/>
                      <a:pt x="108299" y="209360"/>
                    </a:cubicBezTo>
                    <a:cubicBezTo>
                      <a:pt x="127730" y="209360"/>
                      <a:pt x="160592" y="203264"/>
                      <a:pt x="188595" y="178308"/>
                    </a:cubicBezTo>
                    <a:lnTo>
                      <a:pt x="166116" y="145447"/>
                    </a:lnTo>
                    <a:cubicBezTo>
                      <a:pt x="150876" y="158210"/>
                      <a:pt x="129635" y="166783"/>
                      <a:pt x="110109" y="166783"/>
                    </a:cubicBezTo>
                    <a:cubicBezTo>
                      <a:pt x="78486" y="166783"/>
                      <a:pt x="56007" y="150400"/>
                      <a:pt x="48101" y="120587"/>
                    </a:cubicBezTo>
                    <a:lnTo>
                      <a:pt x="192310" y="120587"/>
                    </a:lnTo>
                    <a:cubicBezTo>
                      <a:pt x="194691" y="113729"/>
                      <a:pt x="195929" y="103918"/>
                      <a:pt x="195929" y="91821"/>
                    </a:cubicBezTo>
                    <a:close/>
                    <a:moveTo>
                      <a:pt x="49339" y="84487"/>
                    </a:moveTo>
                    <a:cubicBezTo>
                      <a:pt x="55436" y="57722"/>
                      <a:pt x="75533" y="40100"/>
                      <a:pt x="102298" y="40100"/>
                    </a:cubicBezTo>
                    <a:cubicBezTo>
                      <a:pt x="127254" y="40100"/>
                      <a:pt x="147923" y="55912"/>
                      <a:pt x="149162" y="84487"/>
                    </a:cubicBezTo>
                    <a:lnTo>
                      <a:pt x="49339" y="84487"/>
                    </a:lnTo>
                    <a:close/>
                  </a:path>
                </a:pathLst>
              </a:custGeom>
              <a:grpFill/>
              <a:ln w="9525" cap="flat">
                <a:noFill/>
                <a:prstDash val="solid"/>
                <a:miter/>
              </a:ln>
            </p:spPr>
            <p:txBody>
              <a:bodyPr rtlCol="0" anchor="ctr"/>
              <a:lstStyle/>
              <a:p>
                <a:endParaRPr lang="en-AU" dirty="0"/>
              </a:p>
            </p:txBody>
          </p:sp>
          <p:sp>
            <p:nvSpPr>
              <p:cNvPr id="56" name="Freeform: Shape 55">
                <a:extLst>
                  <a:ext uri="{FF2B5EF4-FFF2-40B4-BE49-F238E27FC236}">
                    <a16:creationId xmlns:a16="http://schemas.microsoft.com/office/drawing/2014/main" id="{1B31A8FB-387A-4794-AAF2-0F0883BB09A2}"/>
                  </a:ext>
                </a:extLst>
              </p:cNvPr>
              <p:cNvSpPr/>
              <p:nvPr/>
            </p:nvSpPr>
            <p:spPr>
              <a:xfrm>
                <a:off x="6461379" y="3643121"/>
                <a:ext cx="158210" cy="209359"/>
              </a:xfrm>
              <a:custGeom>
                <a:avLst/>
                <a:gdLst>
                  <a:gd name="connsiteX0" fmla="*/ 112014 w 158210"/>
                  <a:gd name="connsiteY0" fmla="*/ 90868 h 209359"/>
                  <a:gd name="connsiteX1" fmla="*/ 82677 w 158210"/>
                  <a:gd name="connsiteY1" fmla="*/ 78772 h 209359"/>
                  <a:gd name="connsiteX2" fmla="*/ 58960 w 158210"/>
                  <a:gd name="connsiteY2" fmla="*/ 57817 h 209359"/>
                  <a:gd name="connsiteX3" fmla="*/ 82677 w 158210"/>
                  <a:gd name="connsiteY3" fmla="*/ 40767 h 209359"/>
                  <a:gd name="connsiteX4" fmla="*/ 130112 w 158210"/>
                  <a:gd name="connsiteY4" fmla="*/ 60198 h 209359"/>
                  <a:gd name="connsiteX5" fmla="*/ 155067 w 158210"/>
                  <a:gd name="connsiteY5" fmla="*/ 30385 h 209359"/>
                  <a:gd name="connsiteX6" fmla="*/ 85058 w 158210"/>
                  <a:gd name="connsiteY6" fmla="*/ 0 h 209359"/>
                  <a:gd name="connsiteX7" fmla="*/ 12668 w 158210"/>
                  <a:gd name="connsiteY7" fmla="*/ 59055 h 209359"/>
                  <a:gd name="connsiteX8" fmla="*/ 54959 w 158210"/>
                  <a:gd name="connsiteY8" fmla="*/ 114395 h 209359"/>
                  <a:gd name="connsiteX9" fmla="*/ 87535 w 158210"/>
                  <a:gd name="connsiteY9" fmla="*/ 127825 h 209359"/>
                  <a:gd name="connsiteX10" fmla="*/ 110680 w 158210"/>
                  <a:gd name="connsiteY10" fmla="*/ 150304 h 209359"/>
                  <a:gd name="connsiteX11" fmla="*/ 83344 w 158210"/>
                  <a:gd name="connsiteY11" fmla="*/ 168592 h 209359"/>
                  <a:gd name="connsiteX12" fmla="*/ 26194 w 158210"/>
                  <a:gd name="connsiteY12" fmla="*/ 140589 h 209359"/>
                  <a:gd name="connsiteX13" fmla="*/ 0 w 158210"/>
                  <a:gd name="connsiteY13" fmla="*/ 170402 h 209359"/>
                  <a:gd name="connsiteX14" fmla="*/ 81534 w 158210"/>
                  <a:gd name="connsiteY14" fmla="*/ 209359 h 209359"/>
                  <a:gd name="connsiteX15" fmla="*/ 158210 w 158210"/>
                  <a:gd name="connsiteY15" fmla="*/ 146685 h 209359"/>
                  <a:gd name="connsiteX16" fmla="*/ 112014 w 158210"/>
                  <a:gd name="connsiteY16" fmla="*/ 90868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210" h="209359">
                    <a:moveTo>
                      <a:pt x="112014" y="90868"/>
                    </a:moveTo>
                    <a:lnTo>
                      <a:pt x="82677" y="78772"/>
                    </a:lnTo>
                    <a:cubicBezTo>
                      <a:pt x="65627" y="71723"/>
                      <a:pt x="58960" y="65722"/>
                      <a:pt x="58960" y="57817"/>
                    </a:cubicBezTo>
                    <a:cubicBezTo>
                      <a:pt x="58960" y="48673"/>
                      <a:pt x="67437" y="40767"/>
                      <a:pt x="82677" y="40767"/>
                    </a:cubicBezTo>
                    <a:cubicBezTo>
                      <a:pt x="100298" y="40767"/>
                      <a:pt x="115538" y="48101"/>
                      <a:pt x="130112" y="60198"/>
                    </a:cubicBezTo>
                    <a:lnTo>
                      <a:pt x="155067" y="30385"/>
                    </a:lnTo>
                    <a:cubicBezTo>
                      <a:pt x="136779" y="10287"/>
                      <a:pt x="114300" y="0"/>
                      <a:pt x="85058" y="0"/>
                    </a:cubicBezTo>
                    <a:cubicBezTo>
                      <a:pt x="44863" y="0"/>
                      <a:pt x="12668" y="20669"/>
                      <a:pt x="12668" y="59055"/>
                    </a:cubicBezTo>
                    <a:cubicBezTo>
                      <a:pt x="12668" y="91916"/>
                      <a:pt x="35147" y="106299"/>
                      <a:pt x="54959" y="114395"/>
                    </a:cubicBezTo>
                    <a:lnTo>
                      <a:pt x="87535" y="127825"/>
                    </a:lnTo>
                    <a:cubicBezTo>
                      <a:pt x="104489" y="134779"/>
                      <a:pt x="110680" y="139541"/>
                      <a:pt x="110680" y="150304"/>
                    </a:cubicBezTo>
                    <a:cubicBezTo>
                      <a:pt x="110680" y="159544"/>
                      <a:pt x="102679" y="168592"/>
                      <a:pt x="83344" y="168592"/>
                    </a:cubicBezTo>
                    <a:cubicBezTo>
                      <a:pt x="61436" y="168592"/>
                      <a:pt x="39433" y="156400"/>
                      <a:pt x="26194" y="140589"/>
                    </a:cubicBezTo>
                    <a:lnTo>
                      <a:pt x="0" y="170402"/>
                    </a:lnTo>
                    <a:cubicBezTo>
                      <a:pt x="18288" y="196596"/>
                      <a:pt x="48101" y="209359"/>
                      <a:pt x="81534" y="209359"/>
                    </a:cubicBezTo>
                    <a:cubicBezTo>
                      <a:pt x="124682" y="209359"/>
                      <a:pt x="158210" y="188690"/>
                      <a:pt x="158210" y="146685"/>
                    </a:cubicBezTo>
                    <a:cubicBezTo>
                      <a:pt x="158115" y="117443"/>
                      <a:pt x="138493" y="101727"/>
                      <a:pt x="112014" y="90868"/>
                    </a:cubicBezTo>
                    <a:close/>
                  </a:path>
                </a:pathLst>
              </a:custGeom>
              <a:grpFill/>
              <a:ln w="9525" cap="flat">
                <a:noFill/>
                <a:prstDash val="solid"/>
                <a:miter/>
              </a:ln>
            </p:spPr>
            <p:txBody>
              <a:bodyPr rtlCol="0" anchor="ctr"/>
              <a:lstStyle/>
              <a:p>
                <a:endParaRPr lang="en-AU" dirty="0"/>
              </a:p>
            </p:txBody>
          </p:sp>
          <p:sp>
            <p:nvSpPr>
              <p:cNvPr id="57" name="Freeform: Shape 56">
                <a:extLst>
                  <a:ext uri="{FF2B5EF4-FFF2-40B4-BE49-F238E27FC236}">
                    <a16:creationId xmlns:a16="http://schemas.microsoft.com/office/drawing/2014/main" id="{76927871-97B9-4E9F-BB37-C013644AD44D}"/>
                  </a:ext>
                </a:extLst>
              </p:cNvPr>
              <p:cNvSpPr/>
              <p:nvPr/>
            </p:nvSpPr>
            <p:spPr>
              <a:xfrm>
                <a:off x="5276564" y="3573779"/>
                <a:ext cx="270129" cy="278701"/>
              </a:xfrm>
              <a:custGeom>
                <a:avLst/>
                <a:gdLst>
                  <a:gd name="connsiteX0" fmla="*/ 142304 w 270129"/>
                  <a:gd name="connsiteY0" fmla="*/ 172212 h 278701"/>
                  <a:gd name="connsiteX1" fmla="*/ 220694 w 270129"/>
                  <a:gd name="connsiteY1" fmla="*/ 172212 h 278701"/>
                  <a:gd name="connsiteX2" fmla="*/ 220694 w 270129"/>
                  <a:gd name="connsiteY2" fmla="*/ 200692 h 278701"/>
                  <a:gd name="connsiteX3" fmla="*/ 145352 w 270129"/>
                  <a:gd name="connsiteY3" fmla="*/ 233648 h 278701"/>
                  <a:gd name="connsiteX4" fmla="*/ 50578 w 270129"/>
                  <a:gd name="connsiteY4" fmla="*/ 139351 h 278701"/>
                  <a:gd name="connsiteX5" fmla="*/ 142304 w 270129"/>
                  <a:gd name="connsiteY5" fmla="*/ 45625 h 278701"/>
                  <a:gd name="connsiteX6" fmla="*/ 218218 w 270129"/>
                  <a:gd name="connsiteY6" fmla="*/ 85916 h 278701"/>
                  <a:gd name="connsiteX7" fmla="*/ 256127 w 270129"/>
                  <a:gd name="connsiteY7" fmla="*/ 59055 h 278701"/>
                  <a:gd name="connsiteX8" fmla="*/ 143542 w 270129"/>
                  <a:gd name="connsiteY8" fmla="*/ 0 h 278701"/>
                  <a:gd name="connsiteX9" fmla="*/ 0 w 270129"/>
                  <a:gd name="connsiteY9" fmla="*/ 139351 h 278701"/>
                  <a:gd name="connsiteX10" fmla="*/ 143542 w 270129"/>
                  <a:gd name="connsiteY10" fmla="*/ 278701 h 278701"/>
                  <a:gd name="connsiteX11" fmla="*/ 270129 w 270129"/>
                  <a:gd name="connsiteY11" fmla="*/ 207455 h 278701"/>
                  <a:gd name="connsiteX12" fmla="*/ 270129 w 270129"/>
                  <a:gd name="connsiteY12" fmla="*/ 129064 h 278701"/>
                  <a:gd name="connsiteX13" fmla="*/ 142304 w 270129"/>
                  <a:gd name="connsiteY13" fmla="*/ 129064 h 278701"/>
                  <a:gd name="connsiteX14" fmla="*/ 142304 w 270129"/>
                  <a:gd name="connsiteY14" fmla="*/ 172212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0129" h="278701">
                    <a:moveTo>
                      <a:pt x="142304" y="172212"/>
                    </a:moveTo>
                    <a:lnTo>
                      <a:pt x="220694" y="172212"/>
                    </a:lnTo>
                    <a:lnTo>
                      <a:pt x="220694" y="200692"/>
                    </a:lnTo>
                    <a:cubicBezTo>
                      <a:pt x="203740" y="221933"/>
                      <a:pt x="173355" y="233648"/>
                      <a:pt x="145352" y="233648"/>
                    </a:cubicBezTo>
                    <a:cubicBezTo>
                      <a:pt x="89344" y="233648"/>
                      <a:pt x="50578" y="195358"/>
                      <a:pt x="50578" y="139351"/>
                    </a:cubicBezTo>
                    <a:cubicBezTo>
                      <a:pt x="50578" y="86392"/>
                      <a:pt x="85058" y="45625"/>
                      <a:pt x="142304" y="45625"/>
                    </a:cubicBezTo>
                    <a:cubicBezTo>
                      <a:pt x="175165" y="45625"/>
                      <a:pt x="196882" y="59150"/>
                      <a:pt x="218218" y="85916"/>
                    </a:cubicBezTo>
                    <a:lnTo>
                      <a:pt x="256127" y="59055"/>
                    </a:lnTo>
                    <a:cubicBezTo>
                      <a:pt x="228409" y="19717"/>
                      <a:pt x="188881" y="0"/>
                      <a:pt x="143542" y="0"/>
                    </a:cubicBezTo>
                    <a:cubicBezTo>
                      <a:pt x="65056" y="0"/>
                      <a:pt x="0" y="57817"/>
                      <a:pt x="0" y="139351"/>
                    </a:cubicBezTo>
                    <a:cubicBezTo>
                      <a:pt x="0" y="219647"/>
                      <a:pt x="63913" y="278701"/>
                      <a:pt x="143542" y="278701"/>
                    </a:cubicBezTo>
                    <a:cubicBezTo>
                      <a:pt x="194024" y="278701"/>
                      <a:pt x="242697" y="253651"/>
                      <a:pt x="270129" y="207455"/>
                    </a:cubicBezTo>
                    <a:lnTo>
                      <a:pt x="270129" y="129064"/>
                    </a:lnTo>
                    <a:lnTo>
                      <a:pt x="142304" y="129064"/>
                    </a:lnTo>
                    <a:lnTo>
                      <a:pt x="142304" y="172212"/>
                    </a:lnTo>
                    <a:close/>
                  </a:path>
                </a:pathLst>
              </a:custGeom>
              <a:grpFill/>
              <a:ln w="9525" cap="flat">
                <a:noFill/>
                <a:prstDash val="solid"/>
                <a:miter/>
              </a:ln>
            </p:spPr>
            <p:txBody>
              <a:bodyPr rtlCol="0" anchor="ctr"/>
              <a:lstStyle/>
              <a:p>
                <a:endParaRPr lang="en-AU" dirty="0"/>
              </a:p>
            </p:txBody>
          </p:sp>
          <p:sp>
            <p:nvSpPr>
              <p:cNvPr id="58" name="Freeform: Shape 57">
                <a:extLst>
                  <a:ext uri="{FF2B5EF4-FFF2-40B4-BE49-F238E27FC236}">
                    <a16:creationId xmlns:a16="http://schemas.microsoft.com/office/drawing/2014/main" id="{46F35B09-1CB4-4481-889A-3A43AE57B735}"/>
                  </a:ext>
                </a:extLst>
              </p:cNvPr>
              <p:cNvSpPr/>
              <p:nvPr/>
            </p:nvSpPr>
            <p:spPr>
              <a:xfrm>
                <a:off x="6637972" y="3573779"/>
                <a:ext cx="259746" cy="278701"/>
              </a:xfrm>
              <a:custGeom>
                <a:avLst/>
                <a:gdLst>
                  <a:gd name="connsiteX0" fmla="*/ 142970 w 259746"/>
                  <a:gd name="connsiteY0" fmla="*/ 45625 h 278701"/>
                  <a:gd name="connsiteX1" fmla="*/ 222028 w 259746"/>
                  <a:gd name="connsiteY1" fmla="*/ 91249 h 278701"/>
                  <a:gd name="connsiteX2" fmla="*/ 259747 w 259746"/>
                  <a:gd name="connsiteY2" fmla="*/ 64484 h 278701"/>
                  <a:gd name="connsiteX3" fmla="*/ 142970 w 259746"/>
                  <a:gd name="connsiteY3" fmla="*/ 0 h 278701"/>
                  <a:gd name="connsiteX4" fmla="*/ 0 w 259746"/>
                  <a:gd name="connsiteY4" fmla="*/ 139351 h 278701"/>
                  <a:gd name="connsiteX5" fmla="*/ 142970 w 259746"/>
                  <a:gd name="connsiteY5" fmla="*/ 278701 h 278701"/>
                  <a:gd name="connsiteX6" fmla="*/ 259747 w 259746"/>
                  <a:gd name="connsiteY6" fmla="*/ 214789 h 278701"/>
                  <a:gd name="connsiteX7" fmla="*/ 222028 w 259746"/>
                  <a:gd name="connsiteY7" fmla="*/ 187452 h 278701"/>
                  <a:gd name="connsiteX8" fmla="*/ 142970 w 259746"/>
                  <a:gd name="connsiteY8" fmla="*/ 233077 h 278701"/>
                  <a:gd name="connsiteX9" fmla="*/ 51149 w 259746"/>
                  <a:gd name="connsiteY9" fmla="*/ 139351 h 278701"/>
                  <a:gd name="connsiteX10" fmla="*/ 142970 w 259746"/>
                  <a:gd name="connsiteY10" fmla="*/ 45625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746" h="278701">
                    <a:moveTo>
                      <a:pt x="142970" y="45625"/>
                    </a:moveTo>
                    <a:cubicBezTo>
                      <a:pt x="176403" y="45625"/>
                      <a:pt x="199549" y="60007"/>
                      <a:pt x="222028" y="91249"/>
                    </a:cubicBezTo>
                    <a:lnTo>
                      <a:pt x="259747" y="64484"/>
                    </a:lnTo>
                    <a:cubicBezTo>
                      <a:pt x="234791" y="24289"/>
                      <a:pt x="194024" y="0"/>
                      <a:pt x="142970" y="0"/>
                    </a:cubicBezTo>
                    <a:cubicBezTo>
                      <a:pt x="62103" y="0"/>
                      <a:pt x="0" y="60865"/>
                      <a:pt x="0" y="139351"/>
                    </a:cubicBezTo>
                    <a:cubicBezTo>
                      <a:pt x="0" y="216599"/>
                      <a:pt x="60198" y="278701"/>
                      <a:pt x="142970" y="278701"/>
                    </a:cubicBezTo>
                    <a:cubicBezTo>
                      <a:pt x="192215" y="278701"/>
                      <a:pt x="234220" y="256222"/>
                      <a:pt x="259747" y="214789"/>
                    </a:cubicBezTo>
                    <a:lnTo>
                      <a:pt x="222028" y="187452"/>
                    </a:lnTo>
                    <a:cubicBezTo>
                      <a:pt x="202597" y="216694"/>
                      <a:pt x="178213" y="233077"/>
                      <a:pt x="142970" y="233077"/>
                    </a:cubicBezTo>
                    <a:cubicBezTo>
                      <a:pt x="89440" y="233077"/>
                      <a:pt x="51149" y="191738"/>
                      <a:pt x="51149" y="139351"/>
                    </a:cubicBezTo>
                    <a:cubicBezTo>
                      <a:pt x="51149" y="88868"/>
                      <a:pt x="87630" y="45625"/>
                      <a:pt x="142970" y="45625"/>
                    </a:cubicBezTo>
                    <a:close/>
                  </a:path>
                </a:pathLst>
              </a:custGeom>
              <a:grpFill/>
              <a:ln w="9525" cap="flat">
                <a:noFill/>
                <a:prstDash val="solid"/>
                <a:miter/>
              </a:ln>
            </p:spPr>
            <p:txBody>
              <a:bodyPr rtlCol="0" anchor="ctr"/>
              <a:lstStyle/>
              <a:p>
                <a:endParaRPr lang="en-AU" dirty="0"/>
              </a:p>
            </p:txBody>
          </p:sp>
          <p:sp>
            <p:nvSpPr>
              <p:cNvPr id="59" name="Freeform: Shape 58">
                <a:extLst>
                  <a:ext uri="{FF2B5EF4-FFF2-40B4-BE49-F238E27FC236}">
                    <a16:creationId xmlns:a16="http://schemas.microsoft.com/office/drawing/2014/main" id="{78C4B6EB-4721-4DF8-B02F-790EF79B84AA}"/>
                  </a:ext>
                </a:extLst>
              </p:cNvPr>
              <p:cNvSpPr/>
              <p:nvPr/>
            </p:nvSpPr>
            <p:spPr>
              <a:xfrm>
                <a:off x="7156323" y="3644931"/>
                <a:ext cx="118681" cy="202596"/>
              </a:xfrm>
              <a:custGeom>
                <a:avLst/>
                <a:gdLst>
                  <a:gd name="connsiteX0" fmla="*/ 45053 w 118681"/>
                  <a:gd name="connsiteY0" fmla="*/ 28004 h 202596"/>
                  <a:gd name="connsiteX1" fmla="*/ 45053 w 118681"/>
                  <a:gd name="connsiteY1" fmla="*/ 2477 h 202596"/>
                  <a:gd name="connsiteX2" fmla="*/ 0 w 118681"/>
                  <a:gd name="connsiteY2" fmla="*/ 2477 h 202596"/>
                  <a:gd name="connsiteX3" fmla="*/ 0 w 118681"/>
                  <a:gd name="connsiteY3" fmla="*/ 202597 h 202596"/>
                  <a:gd name="connsiteX4" fmla="*/ 48673 w 118681"/>
                  <a:gd name="connsiteY4" fmla="*/ 202597 h 202596"/>
                  <a:gd name="connsiteX5" fmla="*/ 48673 w 118681"/>
                  <a:gd name="connsiteY5" fmla="*/ 102870 h 202596"/>
                  <a:gd name="connsiteX6" fmla="*/ 118681 w 118681"/>
                  <a:gd name="connsiteY6" fmla="*/ 48101 h 202596"/>
                  <a:gd name="connsiteX7" fmla="*/ 118681 w 118681"/>
                  <a:gd name="connsiteY7" fmla="*/ 2477 h 202596"/>
                  <a:gd name="connsiteX8" fmla="*/ 101060 w 118681"/>
                  <a:gd name="connsiteY8" fmla="*/ 0 h 202596"/>
                  <a:gd name="connsiteX9" fmla="*/ 45053 w 118681"/>
                  <a:gd name="connsiteY9" fmla="*/ 28004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1" h="202596">
                    <a:moveTo>
                      <a:pt x="45053" y="28004"/>
                    </a:moveTo>
                    <a:lnTo>
                      <a:pt x="45053" y="2477"/>
                    </a:lnTo>
                    <a:lnTo>
                      <a:pt x="0" y="2477"/>
                    </a:lnTo>
                    <a:lnTo>
                      <a:pt x="0" y="202597"/>
                    </a:lnTo>
                    <a:lnTo>
                      <a:pt x="48673" y="202597"/>
                    </a:lnTo>
                    <a:lnTo>
                      <a:pt x="48673" y="102870"/>
                    </a:lnTo>
                    <a:cubicBezTo>
                      <a:pt x="48673" y="61150"/>
                      <a:pt x="77914" y="41434"/>
                      <a:pt x="118681" y="48101"/>
                    </a:cubicBezTo>
                    <a:lnTo>
                      <a:pt x="118681" y="2477"/>
                    </a:lnTo>
                    <a:cubicBezTo>
                      <a:pt x="113824" y="1238"/>
                      <a:pt x="107728" y="0"/>
                      <a:pt x="101060" y="0"/>
                    </a:cubicBezTo>
                    <a:cubicBezTo>
                      <a:pt x="78486" y="0"/>
                      <a:pt x="58388" y="9811"/>
                      <a:pt x="45053" y="28004"/>
                    </a:cubicBezTo>
                    <a:close/>
                  </a:path>
                </a:pathLst>
              </a:custGeom>
              <a:grpFill/>
              <a:ln w="9525" cap="flat">
                <a:noFill/>
                <a:prstDash val="solid"/>
                <a:miter/>
              </a:ln>
            </p:spPr>
            <p:txBody>
              <a:bodyPr rtlCol="0" anchor="ctr"/>
              <a:lstStyle/>
              <a:p>
                <a:endParaRPr lang="en-AU" dirty="0"/>
              </a:p>
            </p:txBody>
          </p:sp>
        </p:grpSp>
      </p:grpSp>
    </p:spTree>
    <p:extLst>
      <p:ext uri="{BB962C8B-B14F-4D97-AF65-F5344CB8AC3E}">
        <p14:creationId xmlns:p14="http://schemas.microsoft.com/office/powerpoint/2010/main" val="2553611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269875" indent="-269875" algn="l" defTabSz="914400" rtl="0" eaLnBrk="1" latinLnBrk="0" hangingPunct="1">
        <a:lnSpc>
          <a:spcPct val="100000"/>
        </a:lnSpc>
        <a:spcBef>
          <a:spcPts val="1000"/>
        </a:spcBef>
        <a:buFontTx/>
        <a:buBlip>
          <a:blip r:embed="rId84"/>
        </a:buBlip>
        <a:defRPr sz="1600" kern="1200">
          <a:solidFill>
            <a:schemeClr val="tx2"/>
          </a:solidFill>
          <a:latin typeface="+mn-lt"/>
          <a:ea typeface="+mn-ea"/>
          <a:cs typeface="+mn-cs"/>
        </a:defRPr>
      </a:lvl1pPr>
      <a:lvl2pPr marL="447675" indent="-1778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chemeClr val="tx2"/>
          </a:solidFill>
          <a:latin typeface="+mn-lt"/>
          <a:ea typeface="+mn-ea"/>
          <a:cs typeface="+mn-cs"/>
        </a:defRPr>
      </a:lvl2pPr>
      <a:lvl3pPr marL="625475" indent="-1778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chemeClr val="tx2"/>
          </a:solidFill>
          <a:latin typeface="+mn-lt"/>
          <a:ea typeface="+mn-ea"/>
          <a:cs typeface="+mn-cs"/>
        </a:defRPr>
      </a:lvl3pPr>
      <a:lvl4pPr marL="625475" indent="0" algn="l" defTabSz="914400" rtl="0" eaLnBrk="1" latinLnBrk="0" hangingPunct="1">
        <a:lnSpc>
          <a:spcPct val="90000"/>
        </a:lnSpc>
        <a:spcBef>
          <a:spcPts val="500"/>
        </a:spcBef>
        <a:buFont typeface="Arial" panose="020B0604020202020204" pitchFamily="34" charset="0"/>
        <a:buNone/>
        <a:defRPr sz="1100" kern="1200">
          <a:solidFill>
            <a:schemeClr val="tx2"/>
          </a:solidFill>
          <a:latin typeface="+mn-lt"/>
          <a:ea typeface="+mn-ea"/>
          <a:cs typeface="+mn-cs"/>
        </a:defRPr>
      </a:lvl4pPr>
      <a:lvl5pPr marL="985838" indent="-1778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8">
          <p15:clr>
            <a:srgbClr val="F26B43"/>
          </p15:clr>
        </p15:guide>
        <p15:guide id="2" pos="466">
          <p15:clr>
            <a:srgbClr val="F26B43"/>
          </p15:clr>
        </p15:guide>
        <p15:guide id="3" orient="horz" pos="3676">
          <p15:clr>
            <a:srgbClr val="F26B43"/>
          </p15:clr>
        </p15:guide>
        <p15:guide id="4" orient="horz" pos="3844">
          <p15:clr>
            <a:srgbClr val="F26B43"/>
          </p15:clr>
        </p15:guide>
        <p15:guide id="5" pos="7213">
          <p15:clr>
            <a:srgbClr val="F26B43"/>
          </p15:clr>
        </p15:guide>
        <p15:guide id="6" orient="horz" pos="7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5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CE4A4A31-30F6-4081-B9A2-EAD15CA7530B}"/>
              </a:ext>
            </a:extLst>
          </p:cNvPr>
          <p:cNvSpPr>
            <a:spLocks noGrp="1"/>
          </p:cNvSpPr>
          <p:nvPr>
            <p:ph sz="half" idx="2"/>
          </p:nvPr>
        </p:nvSpPr>
        <p:spPr>
          <a:xfrm>
            <a:off x="420420" y="1134348"/>
            <a:ext cx="4855997" cy="1770227"/>
          </a:xfrm>
        </p:spPr>
        <p:txBody>
          <a:bodyPr>
            <a:normAutofit/>
          </a:bodyPr>
          <a:lstStyle/>
          <a:p>
            <a:pPr marL="0" indent="0">
              <a:buNone/>
            </a:pPr>
            <a:r>
              <a:rPr lang="en-AU" sz="1200" dirty="0">
                <a:effectLst/>
                <a:latin typeface="GenesisCare Sans" panose="00000500000000000000" pitchFamily="2" charset="0"/>
                <a:ea typeface="GenesisCare Sans" panose="00000500000000000000" pitchFamily="2" charset="0"/>
                <a:cs typeface="Times New Roman" panose="02020603050405020304" pitchFamily="18" charset="0"/>
              </a:rPr>
              <a:t>Radiotherapy is an important part of cancer treatment and approximately 50% of all cancer patients will receive it. Many of these patients will have a Cardiac Implantable Electronic Device (CIED). Ionising radiation may result in temporary or permanent dysfunction of the CIED. A Heart Rhythm Society (HRS) expert consensus statement on radiation exposure in patients with CIEDs has helped clarify modern management of these patients (1).</a:t>
            </a:r>
            <a:endParaRPr lang="en-AU" sz="1200" dirty="0"/>
          </a:p>
        </p:txBody>
      </p:sp>
      <p:sp>
        <p:nvSpPr>
          <p:cNvPr id="18" name="Text Placeholder 17">
            <a:extLst>
              <a:ext uri="{FF2B5EF4-FFF2-40B4-BE49-F238E27FC236}">
                <a16:creationId xmlns:a16="http://schemas.microsoft.com/office/drawing/2014/main" id="{D9E47F46-46B5-45F1-B9B7-0E8C1B84DD8B}"/>
              </a:ext>
            </a:extLst>
          </p:cNvPr>
          <p:cNvSpPr>
            <a:spLocks noGrp="1"/>
          </p:cNvSpPr>
          <p:nvPr>
            <p:ph type="body" idx="16"/>
          </p:nvPr>
        </p:nvSpPr>
        <p:spPr>
          <a:xfrm>
            <a:off x="420420" y="886235"/>
            <a:ext cx="4855997" cy="338554"/>
          </a:xfrm>
        </p:spPr>
        <p:txBody>
          <a:bodyPr/>
          <a:lstStyle/>
          <a:p>
            <a:r>
              <a:rPr lang="en-AU" sz="1600" dirty="0"/>
              <a:t>Background</a:t>
            </a:r>
          </a:p>
        </p:txBody>
      </p:sp>
      <p:sp>
        <p:nvSpPr>
          <p:cNvPr id="21" name="Content Placeholder 20">
            <a:extLst>
              <a:ext uri="{FF2B5EF4-FFF2-40B4-BE49-F238E27FC236}">
                <a16:creationId xmlns:a16="http://schemas.microsoft.com/office/drawing/2014/main" id="{053DFEFD-D76C-4ED8-832D-04A2D46A2AFD}"/>
              </a:ext>
            </a:extLst>
          </p:cNvPr>
          <p:cNvSpPr>
            <a:spLocks noGrp="1"/>
          </p:cNvSpPr>
          <p:nvPr>
            <p:ph sz="half" idx="22"/>
          </p:nvPr>
        </p:nvSpPr>
        <p:spPr>
          <a:xfrm>
            <a:off x="6370060" y="1211978"/>
            <a:ext cx="4855997" cy="1770227"/>
          </a:xfrm>
        </p:spPr>
        <p:txBody>
          <a:bodyPr>
            <a:normAutofit/>
          </a:bodyPr>
          <a:lstStyle/>
          <a:p>
            <a:pPr marL="0" indent="0">
              <a:buNone/>
            </a:pPr>
            <a:r>
              <a:rPr lang="en-AU" sz="1200" dirty="0">
                <a:latin typeface="GenesisCare Sans" panose="00000500000000000000" pitchFamily="2" charset="0"/>
                <a:cs typeface="Times New Roman" panose="02020603050405020304" pitchFamily="18" charset="0"/>
              </a:rPr>
              <a:t>Patients had a variety of device manufacturers and types of CIEDs and those devices had varying levels of ionising radiation exposure (all were non-neutron producing) as per the table below. Generally ionising radiation could be kept to acceptable limits but even when there was a large dose delivered to the CIED, there was no evidence of CIED malfunction during or after radiotherapy in any of the patients.</a:t>
            </a:r>
          </a:p>
          <a:p>
            <a:pPr marL="0" indent="0">
              <a:buNone/>
            </a:pPr>
            <a:endParaRPr lang="en-AU" sz="1500" dirty="0">
              <a:latin typeface="GenesisCare Sans" panose="00000500000000000000" pitchFamily="2" charset="0"/>
              <a:cs typeface="Times New Roman" panose="02020603050405020304" pitchFamily="18" charset="0"/>
            </a:endParaRPr>
          </a:p>
        </p:txBody>
      </p:sp>
      <p:sp>
        <p:nvSpPr>
          <p:cNvPr id="22" name="Text Placeholder 21">
            <a:extLst>
              <a:ext uri="{FF2B5EF4-FFF2-40B4-BE49-F238E27FC236}">
                <a16:creationId xmlns:a16="http://schemas.microsoft.com/office/drawing/2014/main" id="{1F623B06-3123-4F25-80F5-1D73E875F102}"/>
              </a:ext>
            </a:extLst>
          </p:cNvPr>
          <p:cNvSpPr>
            <a:spLocks noGrp="1"/>
          </p:cNvSpPr>
          <p:nvPr>
            <p:ph type="body" idx="23"/>
          </p:nvPr>
        </p:nvSpPr>
        <p:spPr>
          <a:xfrm>
            <a:off x="6370060" y="950418"/>
            <a:ext cx="4855997" cy="338554"/>
          </a:xfrm>
        </p:spPr>
        <p:txBody>
          <a:bodyPr/>
          <a:lstStyle/>
          <a:p>
            <a:r>
              <a:rPr lang="en-AU" sz="1600" dirty="0"/>
              <a:t>Results</a:t>
            </a:r>
          </a:p>
        </p:txBody>
      </p:sp>
      <p:sp>
        <p:nvSpPr>
          <p:cNvPr id="16" name="Title 15">
            <a:extLst>
              <a:ext uri="{FF2B5EF4-FFF2-40B4-BE49-F238E27FC236}">
                <a16:creationId xmlns:a16="http://schemas.microsoft.com/office/drawing/2014/main" id="{A057F712-08CC-47F6-A770-F57B752A39FF}"/>
              </a:ext>
            </a:extLst>
          </p:cNvPr>
          <p:cNvSpPr>
            <a:spLocks noGrp="1"/>
          </p:cNvSpPr>
          <p:nvPr>
            <p:ph type="title"/>
          </p:nvPr>
        </p:nvSpPr>
        <p:spPr>
          <a:xfrm>
            <a:off x="696699" y="122472"/>
            <a:ext cx="11060962" cy="867930"/>
          </a:xfrm>
        </p:spPr>
        <p:txBody>
          <a:bodyPr/>
          <a:lstStyle/>
          <a:p>
            <a:pPr algn="ctr"/>
            <a:r>
              <a:rPr lang="en-AU" sz="2400" dirty="0"/>
              <a:t>Safe Delivery of Radiotherapy in Patients with Cancer and CIEDs</a:t>
            </a:r>
            <a:br>
              <a:rPr lang="en-AU" dirty="0"/>
            </a:br>
            <a:r>
              <a:rPr lang="en-AU" sz="1600" dirty="0"/>
              <a:t>Cehic Daniel</a:t>
            </a:r>
            <a:r>
              <a:rPr lang="en-AU" sz="1600" baseline="30000" dirty="0"/>
              <a:t>a</a:t>
            </a:r>
            <a:r>
              <a:rPr lang="en-AU" sz="1600" dirty="0"/>
              <a:t>, Eckert </a:t>
            </a:r>
            <a:r>
              <a:rPr lang="en-AU" sz="1600" dirty="0" err="1"/>
              <a:t>Marion</a:t>
            </a:r>
            <a:r>
              <a:rPr lang="en-AU" sz="1600" baseline="30000" dirty="0" err="1"/>
              <a:t>b</a:t>
            </a:r>
            <a:r>
              <a:rPr lang="en-AU" sz="1600" dirty="0"/>
              <a:t>, Corsini </a:t>
            </a:r>
            <a:r>
              <a:rPr lang="en-AU" sz="1600" dirty="0" err="1"/>
              <a:t>Nadia</a:t>
            </a:r>
            <a:r>
              <a:rPr lang="en-AU" sz="1600" baseline="30000" dirty="0" err="1"/>
              <a:t>b</a:t>
            </a:r>
            <a:r>
              <a:rPr lang="en-AU" sz="1600" dirty="0"/>
              <a:t>, Sharplin </a:t>
            </a:r>
            <a:r>
              <a:rPr lang="en-AU" sz="1600" dirty="0" err="1"/>
              <a:t>Greg</a:t>
            </a:r>
            <a:r>
              <a:rPr lang="en-AU" sz="1600" baseline="30000" dirty="0" err="1"/>
              <a:t>b</a:t>
            </a:r>
            <a:r>
              <a:rPr lang="en-AU" sz="1600" dirty="0"/>
              <a:t>, Tran </a:t>
            </a:r>
            <a:r>
              <a:rPr lang="en-AU" sz="1600" dirty="0" err="1"/>
              <a:t>Phuong</a:t>
            </a:r>
            <a:r>
              <a:rPr lang="en-AU" sz="1600" baseline="30000" dirty="0" err="1"/>
              <a:t>a</a:t>
            </a:r>
            <a:br>
              <a:rPr lang="en-AU" sz="1600" baseline="30000" dirty="0"/>
            </a:br>
            <a:r>
              <a:rPr lang="en-AU" sz="1600" baseline="30000" dirty="0"/>
              <a:t>a. GenesisCare Sydney Australia  b. Rosemary Bryant Research Centre, University of South Australia, Adelaide Australia</a:t>
            </a:r>
            <a:endParaRPr lang="en-AU" sz="1600" dirty="0"/>
          </a:p>
        </p:txBody>
      </p:sp>
      <p:sp>
        <p:nvSpPr>
          <p:cNvPr id="19" name="Footer Placeholder 4">
            <a:extLst>
              <a:ext uri="{FF2B5EF4-FFF2-40B4-BE49-F238E27FC236}">
                <a16:creationId xmlns:a16="http://schemas.microsoft.com/office/drawing/2014/main" id="{B3D919EF-5150-4779-9739-01C241F53877}"/>
              </a:ext>
            </a:extLst>
          </p:cNvPr>
          <p:cNvSpPr txBox="1">
            <a:spLocks/>
          </p:cNvSpPr>
          <p:nvPr/>
        </p:nvSpPr>
        <p:spPr>
          <a:xfrm>
            <a:off x="10752850" y="6532493"/>
            <a:ext cx="1124064" cy="215444"/>
          </a:xfrm>
          <a:prstGeom prst="rect">
            <a:avLst/>
          </a:prstGeom>
        </p:spPr>
        <p:txBody>
          <a:bodyPr vert="horz" wrap="square" lIns="91440" tIns="45720" rIns="91440" bIns="45720" rtlCol="0" anchor="ctr">
            <a:spAutoFit/>
          </a:bodyP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black">
                    <a:tint val="75000"/>
                  </a:prstClr>
                </a:solidFill>
                <a:effectLst/>
                <a:uLnTx/>
                <a:uFillTx/>
                <a:latin typeface="GenesisCare Sans Light"/>
                <a:ea typeface="+mn-ea"/>
                <a:cs typeface="+mn-cs"/>
              </a:rPr>
              <a:t>©GenesisCare 2021</a:t>
            </a:r>
          </a:p>
        </p:txBody>
      </p:sp>
      <p:sp>
        <p:nvSpPr>
          <p:cNvPr id="20" name="Slide Number Placeholder 5">
            <a:extLst>
              <a:ext uri="{FF2B5EF4-FFF2-40B4-BE49-F238E27FC236}">
                <a16:creationId xmlns:a16="http://schemas.microsoft.com/office/drawing/2014/main" id="{A6CD0740-B5D6-4F01-B39C-07F4819EFD8D}"/>
              </a:ext>
            </a:extLst>
          </p:cNvPr>
          <p:cNvSpPr txBox="1">
            <a:spLocks/>
          </p:cNvSpPr>
          <p:nvPr/>
        </p:nvSpPr>
        <p:spPr>
          <a:xfrm>
            <a:off x="1939496" y="6318221"/>
            <a:ext cx="312830" cy="215444"/>
          </a:xfrm>
          <a:prstGeom prst="rect">
            <a:avLst/>
          </a:prstGeom>
        </p:spPr>
        <p:txBody>
          <a:bodyPr vert="horz" wrap="square" lIns="91440" tIns="45720" rIns="91440" bIns="45720" rtlCol="0" anchor="ctr">
            <a:spAutoFit/>
          </a:bodyP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AB6D39D-1210-4F97-8D6B-D4136F467DEA}" type="slidenum">
              <a:rPr kumimoji="0" lang="en-AU" sz="800" b="0" i="0" u="none" strike="noStrike" kern="1200" cap="none" spc="0" normalizeH="0" baseline="0" noProof="0" smtClean="0">
                <a:ln>
                  <a:noFill/>
                </a:ln>
                <a:solidFill>
                  <a:prstClr val="black">
                    <a:tint val="75000"/>
                  </a:prstClr>
                </a:solidFill>
                <a:effectLst/>
                <a:uLnTx/>
                <a:uFillTx/>
                <a:latin typeface="GenesisCare Sans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AU" sz="800" b="0" i="0" u="none" strike="noStrike" kern="1200" cap="none" spc="0" normalizeH="0" baseline="0" noProof="0" dirty="0">
              <a:ln>
                <a:noFill/>
              </a:ln>
              <a:solidFill>
                <a:prstClr val="black">
                  <a:tint val="75000"/>
                </a:prstClr>
              </a:solidFill>
              <a:effectLst/>
              <a:uLnTx/>
              <a:uFillTx/>
              <a:latin typeface="GenesisCare Sans Light"/>
              <a:ea typeface="+mn-ea"/>
              <a:cs typeface="+mn-cs"/>
            </a:endParaRPr>
          </a:p>
        </p:txBody>
      </p:sp>
      <p:sp>
        <p:nvSpPr>
          <p:cNvPr id="14" name="Text Placeholder 17">
            <a:extLst>
              <a:ext uri="{FF2B5EF4-FFF2-40B4-BE49-F238E27FC236}">
                <a16:creationId xmlns:a16="http://schemas.microsoft.com/office/drawing/2014/main" id="{774AA033-F05A-48A1-B478-33F3EC60E07E}"/>
              </a:ext>
            </a:extLst>
          </p:cNvPr>
          <p:cNvSpPr txBox="1">
            <a:spLocks/>
          </p:cNvSpPr>
          <p:nvPr/>
        </p:nvSpPr>
        <p:spPr>
          <a:xfrm>
            <a:off x="420420" y="2456565"/>
            <a:ext cx="4855997" cy="338554"/>
          </a:xfrm>
          <a:prstGeom prst="rect">
            <a:avLst/>
          </a:prstGeom>
        </p:spPr>
        <p:txBody>
          <a:bodyPr vert="horz" wrap="square" lIns="91440" tIns="45720" rIns="91440" bIns="45720" rtlCol="0" anchor="b">
            <a:spAutoFit/>
          </a:bodyPr>
          <a:lstStyle>
            <a:lvl1pPr marL="0" indent="0" algn="l" defTabSz="914400" rtl="0" eaLnBrk="1" latinLnBrk="0" hangingPunct="1">
              <a:lnSpc>
                <a:spcPct val="100000"/>
              </a:lnSpc>
              <a:spcBef>
                <a:spcPts val="1000"/>
              </a:spcBef>
              <a:buFontTx/>
              <a:buNone/>
              <a:defRPr lang="en-US" sz="1800" kern="1200" dirty="0">
                <a:solidFill>
                  <a:schemeClr val="accent1"/>
                </a:solidFill>
                <a:latin typeface="+mj-lt"/>
                <a:ea typeface="+mn-ea"/>
                <a:cs typeface="+mn-cs"/>
              </a:defRPr>
            </a:lvl1pPr>
            <a:lvl2pPr marL="457200" indent="0" algn="l" defTabSz="914400" rtl="0" eaLnBrk="1" latinLnBrk="0" hangingPunct="1">
              <a:lnSpc>
                <a:spcPct val="100000"/>
              </a:lnSpc>
              <a:spcBef>
                <a:spcPts val="500"/>
              </a:spcBef>
              <a:buClr>
                <a:schemeClr val="accent1"/>
              </a:buClr>
              <a:buFont typeface="Arial" panose="020B0604020202020204" pitchFamily="34" charset="0"/>
              <a:buNone/>
              <a:defRPr sz="2000" b="1" kern="1200">
                <a:solidFill>
                  <a:schemeClr val="tx2"/>
                </a:solidFill>
                <a:latin typeface="+mn-lt"/>
                <a:ea typeface="+mn-ea"/>
                <a:cs typeface="+mn-cs"/>
              </a:defRPr>
            </a:lvl2pPr>
            <a:lvl3pPr marL="914400" indent="0" algn="l" defTabSz="914400" rtl="0" eaLnBrk="1" latinLnBrk="0" hangingPunct="1">
              <a:lnSpc>
                <a:spcPct val="100000"/>
              </a:lnSpc>
              <a:spcBef>
                <a:spcPts val="500"/>
              </a:spcBef>
              <a:buClr>
                <a:schemeClr val="accent1"/>
              </a:buClr>
              <a:buFont typeface="Arial" panose="020B0604020202020204" pitchFamily="34" charset="0"/>
              <a:buNone/>
              <a:defRPr sz="1800" b="1"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AU" sz="1600" b="0" i="0" u="none" strike="noStrike" kern="1200" cap="none" spc="0" normalizeH="0" baseline="0" noProof="0" dirty="0">
                <a:ln>
                  <a:noFill/>
                </a:ln>
                <a:solidFill>
                  <a:srgbClr val="00BF65"/>
                </a:solidFill>
                <a:effectLst/>
                <a:uLnTx/>
                <a:uFillTx/>
                <a:latin typeface="GenesisCare Sans Black"/>
                <a:ea typeface="+mn-ea"/>
                <a:cs typeface="+mn-cs"/>
              </a:rPr>
              <a:t>Methods</a:t>
            </a:r>
          </a:p>
        </p:txBody>
      </p:sp>
      <p:sp>
        <p:nvSpPr>
          <p:cNvPr id="15" name="Content Placeholder 16">
            <a:extLst>
              <a:ext uri="{FF2B5EF4-FFF2-40B4-BE49-F238E27FC236}">
                <a16:creationId xmlns:a16="http://schemas.microsoft.com/office/drawing/2014/main" id="{E05403C0-9A52-495D-BA02-0729D00C6836}"/>
              </a:ext>
            </a:extLst>
          </p:cNvPr>
          <p:cNvSpPr txBox="1">
            <a:spLocks/>
          </p:cNvSpPr>
          <p:nvPr/>
        </p:nvSpPr>
        <p:spPr>
          <a:xfrm>
            <a:off x="420419" y="2718726"/>
            <a:ext cx="4855997" cy="1770227"/>
          </a:xfrm>
          <a:prstGeom prst="rect">
            <a:avLst/>
          </a:prstGeom>
        </p:spPr>
        <p:txBody>
          <a:bodyPr vert="horz" lIns="91440" tIns="45720" rIns="91440" bIns="45720" rtlCol="0">
            <a:normAutofit/>
          </a:bodyPr>
          <a:lstStyle>
            <a:lvl1pPr marL="269875" indent="-269875" algn="l" defTabSz="914400" rtl="0" eaLnBrk="1" latinLnBrk="0" hangingPunct="1">
              <a:lnSpc>
                <a:spcPct val="100000"/>
              </a:lnSpc>
              <a:spcBef>
                <a:spcPts val="1000"/>
              </a:spcBef>
              <a:buFontTx/>
              <a:buBlip>
                <a:blip r:embed="rId2"/>
              </a:buBlip>
              <a:defRPr sz="1600" kern="1200">
                <a:solidFill>
                  <a:schemeClr val="tx2"/>
                </a:solidFill>
                <a:latin typeface="+mn-lt"/>
                <a:ea typeface="+mn-ea"/>
                <a:cs typeface="+mn-cs"/>
              </a:defRPr>
            </a:lvl1pPr>
            <a:lvl2pPr marL="447675" indent="-1778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chemeClr val="tx2"/>
                </a:solidFill>
                <a:latin typeface="+mn-lt"/>
                <a:ea typeface="+mn-ea"/>
                <a:cs typeface="+mn-cs"/>
              </a:defRPr>
            </a:lvl2pPr>
            <a:lvl3pPr marL="625475" indent="-1778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chemeClr val="tx2"/>
                </a:solidFill>
                <a:latin typeface="+mn-lt"/>
                <a:ea typeface="+mn-ea"/>
                <a:cs typeface="+mn-cs"/>
              </a:defRPr>
            </a:lvl3pPr>
            <a:lvl4pPr marL="625475" indent="0" algn="l" defTabSz="914400" rtl="0" eaLnBrk="1" latinLnBrk="0" hangingPunct="1">
              <a:lnSpc>
                <a:spcPct val="90000"/>
              </a:lnSpc>
              <a:spcBef>
                <a:spcPts val="500"/>
              </a:spcBef>
              <a:buFont typeface="Arial" panose="020B0604020202020204" pitchFamily="34" charset="0"/>
              <a:buNone/>
              <a:defRPr sz="1100" kern="1200">
                <a:solidFill>
                  <a:schemeClr val="tx2"/>
                </a:solidFill>
                <a:latin typeface="+mn-lt"/>
                <a:ea typeface="+mn-ea"/>
                <a:cs typeface="+mn-cs"/>
              </a:defRPr>
            </a:lvl4pPr>
            <a:lvl5pPr marL="985838" indent="-1778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AU" sz="1200" b="0" i="0" u="none" strike="noStrike" kern="1200" cap="none" spc="0" normalizeH="0" baseline="0" noProof="0" dirty="0">
                <a:ln>
                  <a:noFill/>
                </a:ln>
                <a:solidFill>
                  <a:srgbClr val="716E6A"/>
                </a:solidFill>
                <a:effectLst/>
                <a:uLnTx/>
                <a:uFillTx/>
                <a:latin typeface="GenesisCare Sans" panose="00000500000000000000" pitchFamily="2" charset="0"/>
                <a:ea typeface="GenesisCare Sans" panose="00000500000000000000" pitchFamily="2" charset="0"/>
                <a:cs typeface="Times New Roman" panose="02020603050405020304" pitchFamily="18" charset="0"/>
              </a:rPr>
              <a:t>We developed a patient management pathway based on the HRS expert consensus statement for patients with CIEDs undergoing radiotherapy. Patients were seen pre-treatment and then during and/or after treatment as per the pathway. We prospectively collected radiation and device data on the first 100 consecutive cases managed by this pathway at GenesisCare in Adelaide, Australia. </a:t>
            </a:r>
          </a:p>
        </p:txBody>
      </p:sp>
      <p:graphicFrame>
        <p:nvGraphicFramePr>
          <p:cNvPr id="7" name="Table 6">
            <a:extLst>
              <a:ext uri="{FF2B5EF4-FFF2-40B4-BE49-F238E27FC236}">
                <a16:creationId xmlns:a16="http://schemas.microsoft.com/office/drawing/2014/main" id="{AD39BDC1-AA13-455C-AE35-D5D51C055ED5}"/>
              </a:ext>
            </a:extLst>
          </p:cNvPr>
          <p:cNvGraphicFramePr>
            <a:graphicFrameLocks noGrp="1"/>
          </p:cNvGraphicFramePr>
          <p:nvPr/>
        </p:nvGraphicFramePr>
        <p:xfrm>
          <a:off x="6143684" y="2746857"/>
          <a:ext cx="5486400" cy="1155700"/>
        </p:xfrm>
        <a:graphic>
          <a:graphicData uri="http://schemas.openxmlformats.org/drawingml/2006/table">
            <a:tbl>
              <a:tblPr firstRow="1" firstCol="1" bandRow="1">
                <a:tableStyleId>{5C22544A-7EE6-4342-B048-85BDC9FD1C3A}</a:tableStyleId>
              </a:tblPr>
              <a:tblGrid>
                <a:gridCol w="1193800">
                  <a:extLst>
                    <a:ext uri="{9D8B030D-6E8A-4147-A177-3AD203B41FA5}">
                      <a16:colId xmlns:a16="http://schemas.microsoft.com/office/drawing/2014/main" val="3739484154"/>
                    </a:ext>
                  </a:extLst>
                </a:gridCol>
                <a:gridCol w="1041400">
                  <a:extLst>
                    <a:ext uri="{9D8B030D-6E8A-4147-A177-3AD203B41FA5}">
                      <a16:colId xmlns:a16="http://schemas.microsoft.com/office/drawing/2014/main" val="1012439670"/>
                    </a:ext>
                  </a:extLst>
                </a:gridCol>
                <a:gridCol w="952500">
                  <a:extLst>
                    <a:ext uri="{9D8B030D-6E8A-4147-A177-3AD203B41FA5}">
                      <a16:colId xmlns:a16="http://schemas.microsoft.com/office/drawing/2014/main" val="802792391"/>
                    </a:ext>
                  </a:extLst>
                </a:gridCol>
                <a:gridCol w="673100">
                  <a:extLst>
                    <a:ext uri="{9D8B030D-6E8A-4147-A177-3AD203B41FA5}">
                      <a16:colId xmlns:a16="http://schemas.microsoft.com/office/drawing/2014/main" val="2824079124"/>
                    </a:ext>
                  </a:extLst>
                </a:gridCol>
                <a:gridCol w="952500">
                  <a:extLst>
                    <a:ext uri="{9D8B030D-6E8A-4147-A177-3AD203B41FA5}">
                      <a16:colId xmlns:a16="http://schemas.microsoft.com/office/drawing/2014/main" val="1697629854"/>
                    </a:ext>
                  </a:extLst>
                </a:gridCol>
                <a:gridCol w="673100">
                  <a:extLst>
                    <a:ext uri="{9D8B030D-6E8A-4147-A177-3AD203B41FA5}">
                      <a16:colId xmlns:a16="http://schemas.microsoft.com/office/drawing/2014/main" val="2292036502"/>
                    </a:ext>
                  </a:extLst>
                </a:gridCol>
              </a:tblGrid>
              <a:tr h="190500">
                <a:tc>
                  <a:txBody>
                    <a:bodyPr/>
                    <a:lstStyle/>
                    <a:p>
                      <a:r>
                        <a:rPr lang="en-AU" sz="1100" dirty="0">
                          <a:effectLst/>
                        </a:rPr>
                        <a:t> </a:t>
                      </a:r>
                      <a:endParaRPr lang="en-AU" sz="1200" dirty="0">
                        <a:effectLst/>
                        <a:latin typeface="GenesisCare Sans" panose="00000500000000000000" pitchFamily="2" charset="0"/>
                        <a:ea typeface="GenesisCare Sans" panose="00000500000000000000" pitchFamily="2" charset="0"/>
                        <a:cs typeface="Times New Roman" panose="02020603050405020304" pitchFamily="18" charset="0"/>
                      </a:endParaRPr>
                    </a:p>
                  </a:txBody>
                  <a:tcPr marL="68580" marR="68580" marT="0" marB="0" anchor="b"/>
                </a:tc>
                <a:tc>
                  <a:txBody>
                    <a:bodyPr/>
                    <a:lstStyle/>
                    <a:p>
                      <a:pPr algn="ctr"/>
                      <a:r>
                        <a:rPr lang="en-AU" sz="1100" u="sng">
                          <a:effectLst/>
                        </a:rPr>
                        <a:t>Number</a:t>
                      </a:r>
                      <a:endParaRPr lang="en-AU" sz="1200">
                        <a:effectLst/>
                        <a:latin typeface="GenesisCare Sans" panose="00000500000000000000" pitchFamily="2" charset="0"/>
                        <a:ea typeface="GenesisCare Sans" panose="00000500000000000000" pitchFamily="2" charset="0"/>
                        <a:cs typeface="Times New Roman" panose="02020603050405020304" pitchFamily="18" charset="0"/>
                      </a:endParaRPr>
                    </a:p>
                  </a:txBody>
                  <a:tcPr marL="68580" marR="68580" marT="0" marB="0" anchor="b"/>
                </a:tc>
                <a:tc>
                  <a:txBody>
                    <a:bodyPr/>
                    <a:lstStyle/>
                    <a:p>
                      <a:r>
                        <a:rPr lang="en-AU" sz="1100" dirty="0">
                          <a:effectLst/>
                        </a:rPr>
                        <a:t> </a:t>
                      </a:r>
                      <a:endParaRPr lang="en-AU" sz="1200" dirty="0">
                        <a:effectLst/>
                        <a:latin typeface="GenesisCare Sans" panose="00000500000000000000" pitchFamily="2" charset="0"/>
                        <a:ea typeface="GenesisCare Sans" panose="00000500000000000000" pitchFamily="2" charset="0"/>
                        <a:cs typeface="Times New Roman" panose="02020603050405020304" pitchFamily="18" charset="0"/>
                      </a:endParaRPr>
                    </a:p>
                  </a:txBody>
                  <a:tcPr marL="68580" marR="68580" marT="0" marB="0" anchor="b"/>
                </a:tc>
                <a:tc>
                  <a:txBody>
                    <a:bodyPr/>
                    <a:lstStyle/>
                    <a:p>
                      <a:pPr algn="ctr"/>
                      <a:r>
                        <a:rPr lang="en-AU" sz="1100" u="sng">
                          <a:effectLst/>
                        </a:rPr>
                        <a:t>Number</a:t>
                      </a:r>
                      <a:endParaRPr lang="en-AU" sz="1200">
                        <a:effectLst/>
                        <a:latin typeface="GenesisCare Sans" panose="00000500000000000000" pitchFamily="2" charset="0"/>
                        <a:ea typeface="GenesisCare Sans" panose="00000500000000000000" pitchFamily="2" charset="0"/>
                        <a:cs typeface="Times New Roman" panose="02020603050405020304" pitchFamily="18" charset="0"/>
                      </a:endParaRPr>
                    </a:p>
                  </a:txBody>
                  <a:tcPr marL="68580" marR="68580" marT="0" marB="0" anchor="b"/>
                </a:tc>
                <a:tc>
                  <a:txBody>
                    <a:bodyPr/>
                    <a:lstStyle/>
                    <a:p>
                      <a:r>
                        <a:rPr lang="en-AU" sz="1100">
                          <a:effectLst/>
                        </a:rPr>
                        <a:t> </a:t>
                      </a:r>
                      <a:endParaRPr lang="en-AU" sz="1200">
                        <a:effectLst/>
                        <a:latin typeface="GenesisCare Sans" panose="00000500000000000000" pitchFamily="2" charset="0"/>
                        <a:ea typeface="GenesisCare Sans" panose="00000500000000000000" pitchFamily="2" charset="0"/>
                        <a:cs typeface="Times New Roman" panose="02020603050405020304" pitchFamily="18" charset="0"/>
                      </a:endParaRPr>
                    </a:p>
                  </a:txBody>
                  <a:tcPr marL="68580" marR="68580" marT="0" marB="0" anchor="b"/>
                </a:tc>
                <a:tc>
                  <a:txBody>
                    <a:bodyPr/>
                    <a:lstStyle/>
                    <a:p>
                      <a:pPr algn="ctr"/>
                      <a:r>
                        <a:rPr lang="en-AU" sz="1100" u="sng">
                          <a:effectLst/>
                        </a:rPr>
                        <a:t>Number</a:t>
                      </a:r>
                      <a:endParaRPr lang="en-AU" sz="1200">
                        <a:effectLst/>
                        <a:latin typeface="GenesisCare Sans" panose="00000500000000000000" pitchFamily="2" charset="0"/>
                        <a:ea typeface="GenesisCare Sans" panose="00000500000000000000" pitchFamily="2" charset="0"/>
                        <a:cs typeface="Times New Roman" panose="02020603050405020304" pitchFamily="18" charset="0"/>
                      </a:endParaRPr>
                    </a:p>
                  </a:txBody>
                  <a:tcPr marL="68580" marR="68580" marT="0" marB="0" anchor="b"/>
                </a:tc>
                <a:extLst>
                  <a:ext uri="{0D108BD9-81ED-4DB2-BD59-A6C34878D82A}">
                    <a16:rowId xmlns:a16="http://schemas.microsoft.com/office/drawing/2014/main" val="781488427"/>
                  </a:ext>
                </a:extLst>
              </a:tr>
              <a:tr h="190500">
                <a:tc>
                  <a:txBody>
                    <a:bodyPr/>
                    <a:lstStyle/>
                    <a:p>
                      <a:r>
                        <a:rPr lang="en-AU" sz="1100">
                          <a:effectLst/>
                        </a:rPr>
                        <a:t>Sorin</a:t>
                      </a:r>
                      <a:endParaRPr lang="en-AU" sz="1200">
                        <a:effectLst/>
                        <a:latin typeface="GenesisCare Sans" panose="00000500000000000000" pitchFamily="2" charset="0"/>
                        <a:ea typeface="GenesisCare Sans" panose="00000500000000000000" pitchFamily="2" charset="0"/>
                        <a:cs typeface="Times New Roman" panose="02020603050405020304" pitchFamily="18" charset="0"/>
                      </a:endParaRPr>
                    </a:p>
                  </a:txBody>
                  <a:tcPr marL="68580" marR="68580" marT="0" marB="0" anchor="b"/>
                </a:tc>
                <a:tc>
                  <a:txBody>
                    <a:bodyPr/>
                    <a:lstStyle/>
                    <a:p>
                      <a:pPr algn="r"/>
                      <a:r>
                        <a:rPr lang="en-AU" sz="1100">
                          <a:effectLst/>
                        </a:rPr>
                        <a:t>1</a:t>
                      </a:r>
                      <a:endParaRPr lang="en-AU" sz="1200">
                        <a:effectLst/>
                        <a:latin typeface="GenesisCare Sans" panose="00000500000000000000" pitchFamily="2" charset="0"/>
                        <a:ea typeface="GenesisCare Sans" panose="00000500000000000000" pitchFamily="2" charset="0"/>
                        <a:cs typeface="Times New Roman" panose="02020603050405020304" pitchFamily="18" charset="0"/>
                      </a:endParaRPr>
                    </a:p>
                  </a:txBody>
                  <a:tcPr marL="68580" marR="68580" marT="0" marB="0" anchor="b"/>
                </a:tc>
                <a:tc>
                  <a:txBody>
                    <a:bodyPr/>
                    <a:lstStyle/>
                    <a:p>
                      <a:pPr algn="ctr"/>
                      <a:r>
                        <a:rPr lang="en-AU" sz="1100" b="1" dirty="0">
                          <a:effectLst/>
                        </a:rPr>
                        <a:t>ICD</a:t>
                      </a:r>
                      <a:endParaRPr lang="en-AU" sz="1200" b="1" dirty="0">
                        <a:effectLst/>
                        <a:latin typeface="GenesisCare Sans" panose="00000500000000000000" pitchFamily="2" charset="0"/>
                        <a:ea typeface="GenesisCare Sans" panose="00000500000000000000" pitchFamily="2" charset="0"/>
                        <a:cs typeface="Times New Roman" panose="02020603050405020304" pitchFamily="18" charset="0"/>
                      </a:endParaRPr>
                    </a:p>
                  </a:txBody>
                  <a:tcPr marL="68580" marR="68580" marT="0" marB="0" anchor="b"/>
                </a:tc>
                <a:tc>
                  <a:txBody>
                    <a:bodyPr/>
                    <a:lstStyle/>
                    <a:p>
                      <a:pPr algn="ctr"/>
                      <a:r>
                        <a:rPr lang="en-AU" sz="1100">
                          <a:effectLst/>
                        </a:rPr>
                        <a:t>14</a:t>
                      </a:r>
                      <a:endParaRPr lang="en-AU" sz="1200">
                        <a:effectLst/>
                        <a:latin typeface="GenesisCare Sans" panose="00000500000000000000" pitchFamily="2" charset="0"/>
                        <a:ea typeface="GenesisCare Sans" panose="00000500000000000000" pitchFamily="2" charset="0"/>
                        <a:cs typeface="Times New Roman" panose="02020603050405020304" pitchFamily="18" charset="0"/>
                      </a:endParaRPr>
                    </a:p>
                  </a:txBody>
                  <a:tcPr marL="68580" marR="68580" marT="0" marB="0" anchor="b"/>
                </a:tc>
                <a:tc>
                  <a:txBody>
                    <a:bodyPr/>
                    <a:lstStyle/>
                    <a:p>
                      <a:pPr algn="ctr"/>
                      <a:r>
                        <a:rPr lang="en-AU" sz="1100" b="1" dirty="0">
                          <a:effectLst/>
                        </a:rPr>
                        <a:t>PM</a:t>
                      </a:r>
                      <a:endParaRPr lang="en-AU" sz="1200" b="1" dirty="0">
                        <a:effectLst/>
                        <a:latin typeface="GenesisCare Sans" panose="00000500000000000000" pitchFamily="2" charset="0"/>
                        <a:ea typeface="GenesisCare Sans" panose="00000500000000000000" pitchFamily="2" charset="0"/>
                        <a:cs typeface="Times New Roman" panose="02020603050405020304" pitchFamily="18" charset="0"/>
                      </a:endParaRPr>
                    </a:p>
                  </a:txBody>
                  <a:tcPr marL="68580" marR="68580" marT="0" marB="0" anchor="b"/>
                </a:tc>
                <a:tc>
                  <a:txBody>
                    <a:bodyPr/>
                    <a:lstStyle/>
                    <a:p>
                      <a:pPr algn="ctr"/>
                      <a:r>
                        <a:rPr lang="en-AU" sz="1100">
                          <a:effectLst/>
                        </a:rPr>
                        <a:t>86</a:t>
                      </a:r>
                      <a:endParaRPr lang="en-AU" sz="1200">
                        <a:effectLst/>
                        <a:latin typeface="GenesisCare Sans" panose="00000500000000000000" pitchFamily="2" charset="0"/>
                        <a:ea typeface="GenesisCare Sans" panose="00000500000000000000" pitchFamily="2" charset="0"/>
                        <a:cs typeface="Times New Roman" panose="02020603050405020304" pitchFamily="18" charset="0"/>
                      </a:endParaRPr>
                    </a:p>
                  </a:txBody>
                  <a:tcPr marL="68580" marR="68580" marT="0" marB="0" anchor="b"/>
                </a:tc>
                <a:extLst>
                  <a:ext uri="{0D108BD9-81ED-4DB2-BD59-A6C34878D82A}">
                    <a16:rowId xmlns:a16="http://schemas.microsoft.com/office/drawing/2014/main" val="1513229922"/>
                  </a:ext>
                </a:extLst>
              </a:tr>
              <a:tr h="190500">
                <a:tc>
                  <a:txBody>
                    <a:bodyPr/>
                    <a:lstStyle/>
                    <a:p>
                      <a:r>
                        <a:rPr lang="en-AU" sz="1100">
                          <a:effectLst/>
                        </a:rPr>
                        <a:t>Biotronik</a:t>
                      </a:r>
                      <a:endParaRPr lang="en-AU" sz="1200">
                        <a:effectLst/>
                        <a:latin typeface="GenesisCare Sans" panose="00000500000000000000" pitchFamily="2" charset="0"/>
                        <a:ea typeface="GenesisCare Sans" panose="00000500000000000000" pitchFamily="2" charset="0"/>
                        <a:cs typeface="Times New Roman" panose="02020603050405020304" pitchFamily="18" charset="0"/>
                      </a:endParaRPr>
                    </a:p>
                  </a:txBody>
                  <a:tcPr marL="68580" marR="68580" marT="0" marB="0" anchor="b"/>
                </a:tc>
                <a:tc>
                  <a:txBody>
                    <a:bodyPr/>
                    <a:lstStyle/>
                    <a:p>
                      <a:pPr algn="r"/>
                      <a:r>
                        <a:rPr lang="en-AU" sz="1100">
                          <a:effectLst/>
                        </a:rPr>
                        <a:t>6</a:t>
                      </a:r>
                      <a:endParaRPr lang="en-AU" sz="1200">
                        <a:effectLst/>
                        <a:latin typeface="GenesisCare Sans" panose="00000500000000000000" pitchFamily="2" charset="0"/>
                        <a:ea typeface="GenesisCare Sans" panose="00000500000000000000" pitchFamily="2" charset="0"/>
                        <a:cs typeface="Times New Roman" panose="02020603050405020304" pitchFamily="18" charset="0"/>
                      </a:endParaRPr>
                    </a:p>
                  </a:txBody>
                  <a:tcPr marL="68580" marR="68580" marT="0" marB="0" anchor="b"/>
                </a:tc>
                <a:tc>
                  <a:txBody>
                    <a:bodyPr/>
                    <a:lstStyle/>
                    <a:p>
                      <a:endParaRPr lang="en-AU" sz="1200" dirty="0">
                        <a:effectLst/>
                        <a:latin typeface="GenesisCare Sans" panose="00000500000000000000" pitchFamily="2" charset="0"/>
                      </a:endParaRPr>
                    </a:p>
                  </a:txBody>
                  <a:tcPr marL="68580" marR="68580" marT="0" marB="0" anchor="b"/>
                </a:tc>
                <a:tc>
                  <a:txBody>
                    <a:bodyPr/>
                    <a:lstStyle/>
                    <a:p>
                      <a:endParaRPr lang="en-AU" sz="1200" dirty="0">
                        <a:effectLst/>
                        <a:latin typeface="GenesisCare Sans" panose="00000500000000000000" pitchFamily="2" charset="0"/>
                      </a:endParaRPr>
                    </a:p>
                  </a:txBody>
                  <a:tcPr marL="68580" marR="68580" marT="0" marB="0" anchor="b"/>
                </a:tc>
                <a:tc>
                  <a:txBody>
                    <a:bodyPr/>
                    <a:lstStyle/>
                    <a:p>
                      <a:endParaRPr lang="en-AU" sz="1200" dirty="0">
                        <a:effectLst/>
                        <a:latin typeface="GenesisCare Sans" panose="00000500000000000000" pitchFamily="2" charset="0"/>
                      </a:endParaRPr>
                    </a:p>
                  </a:txBody>
                  <a:tcPr marL="68580" marR="68580" marT="0" marB="0" anchor="b"/>
                </a:tc>
                <a:tc>
                  <a:txBody>
                    <a:bodyPr/>
                    <a:lstStyle/>
                    <a:p>
                      <a:r>
                        <a:rPr lang="en-AU" sz="1100" dirty="0">
                          <a:effectLst/>
                        </a:rPr>
                        <a:t> </a:t>
                      </a:r>
                      <a:endParaRPr lang="en-AU" sz="1200" dirty="0">
                        <a:effectLst/>
                        <a:latin typeface="GenesisCare Sans" panose="00000500000000000000" pitchFamily="2" charset="0"/>
                        <a:ea typeface="GenesisCare Sans" panose="00000500000000000000" pitchFamily="2" charset="0"/>
                        <a:cs typeface="Times New Roman" panose="02020603050405020304" pitchFamily="18" charset="0"/>
                      </a:endParaRPr>
                    </a:p>
                  </a:txBody>
                  <a:tcPr marL="68580" marR="68580" marT="0" marB="0" anchor="b"/>
                </a:tc>
                <a:extLst>
                  <a:ext uri="{0D108BD9-81ED-4DB2-BD59-A6C34878D82A}">
                    <a16:rowId xmlns:a16="http://schemas.microsoft.com/office/drawing/2014/main" val="2184301417"/>
                  </a:ext>
                </a:extLst>
              </a:tr>
              <a:tr h="190500">
                <a:tc>
                  <a:txBody>
                    <a:bodyPr/>
                    <a:lstStyle/>
                    <a:p>
                      <a:r>
                        <a:rPr lang="en-AU" sz="1100">
                          <a:effectLst/>
                        </a:rPr>
                        <a:t>Boston Scientific</a:t>
                      </a:r>
                      <a:endParaRPr lang="en-AU" sz="1200">
                        <a:effectLst/>
                        <a:latin typeface="GenesisCare Sans" panose="00000500000000000000" pitchFamily="2" charset="0"/>
                        <a:ea typeface="GenesisCare Sans" panose="00000500000000000000" pitchFamily="2" charset="0"/>
                        <a:cs typeface="Times New Roman" panose="02020603050405020304" pitchFamily="18" charset="0"/>
                      </a:endParaRPr>
                    </a:p>
                  </a:txBody>
                  <a:tcPr marL="68580" marR="68580" marT="0" marB="0" anchor="b"/>
                </a:tc>
                <a:tc>
                  <a:txBody>
                    <a:bodyPr/>
                    <a:lstStyle/>
                    <a:p>
                      <a:pPr algn="r"/>
                      <a:r>
                        <a:rPr lang="en-AU" sz="1100">
                          <a:effectLst/>
                        </a:rPr>
                        <a:t>8</a:t>
                      </a:r>
                      <a:endParaRPr lang="en-AU" sz="1200">
                        <a:effectLst/>
                        <a:latin typeface="GenesisCare Sans" panose="00000500000000000000" pitchFamily="2" charset="0"/>
                        <a:ea typeface="GenesisCare Sans" panose="00000500000000000000" pitchFamily="2" charset="0"/>
                        <a:cs typeface="Times New Roman" panose="02020603050405020304" pitchFamily="18" charset="0"/>
                      </a:endParaRPr>
                    </a:p>
                  </a:txBody>
                  <a:tcPr marL="68580" marR="68580" marT="0" marB="0" anchor="b"/>
                </a:tc>
                <a:tc>
                  <a:txBody>
                    <a:bodyPr/>
                    <a:lstStyle/>
                    <a:p>
                      <a:endParaRPr lang="en-AU" sz="1200">
                        <a:effectLst/>
                        <a:latin typeface="GenesisCare Sans" panose="00000500000000000000" pitchFamily="2" charset="0"/>
                      </a:endParaRPr>
                    </a:p>
                  </a:txBody>
                  <a:tcPr marL="68580" marR="68580" marT="0" marB="0" anchor="b"/>
                </a:tc>
                <a:tc>
                  <a:txBody>
                    <a:bodyPr/>
                    <a:lstStyle/>
                    <a:p>
                      <a:pPr algn="ctr"/>
                      <a:r>
                        <a:rPr lang="en-AU" sz="1100" u="sng">
                          <a:effectLst/>
                        </a:rPr>
                        <a:t>Dose</a:t>
                      </a:r>
                      <a:endParaRPr lang="en-AU" sz="1200">
                        <a:effectLst/>
                        <a:latin typeface="GenesisCare Sans" panose="00000500000000000000" pitchFamily="2" charset="0"/>
                        <a:ea typeface="GenesisCare Sans" panose="00000500000000000000" pitchFamily="2" charset="0"/>
                        <a:cs typeface="Times New Roman" panose="02020603050405020304" pitchFamily="18" charset="0"/>
                      </a:endParaRPr>
                    </a:p>
                  </a:txBody>
                  <a:tcPr marL="68580" marR="68580" marT="0" marB="0" anchor="b"/>
                </a:tc>
                <a:tc>
                  <a:txBody>
                    <a:bodyPr/>
                    <a:lstStyle/>
                    <a:p>
                      <a:endParaRPr lang="en-AU" sz="1200">
                        <a:effectLst/>
                        <a:latin typeface="GenesisCare Sans" panose="00000500000000000000" pitchFamily="2" charset="0"/>
                      </a:endParaRPr>
                    </a:p>
                  </a:txBody>
                  <a:tcPr marL="68580" marR="68580" marT="0" marB="0" anchor="b"/>
                </a:tc>
                <a:tc>
                  <a:txBody>
                    <a:bodyPr/>
                    <a:lstStyle/>
                    <a:p>
                      <a:pPr algn="ctr"/>
                      <a:r>
                        <a:rPr lang="en-AU" sz="1100" u="sng">
                          <a:effectLst/>
                        </a:rPr>
                        <a:t>Dose</a:t>
                      </a:r>
                      <a:endParaRPr lang="en-AU" sz="1200">
                        <a:effectLst/>
                        <a:latin typeface="GenesisCare Sans" panose="00000500000000000000" pitchFamily="2" charset="0"/>
                        <a:ea typeface="GenesisCare Sans" panose="00000500000000000000" pitchFamily="2" charset="0"/>
                        <a:cs typeface="Times New Roman" panose="02020603050405020304" pitchFamily="18" charset="0"/>
                      </a:endParaRPr>
                    </a:p>
                  </a:txBody>
                  <a:tcPr marL="68580" marR="68580" marT="0" marB="0" anchor="b"/>
                </a:tc>
                <a:extLst>
                  <a:ext uri="{0D108BD9-81ED-4DB2-BD59-A6C34878D82A}">
                    <a16:rowId xmlns:a16="http://schemas.microsoft.com/office/drawing/2014/main" val="2627715133"/>
                  </a:ext>
                </a:extLst>
              </a:tr>
              <a:tr h="190500">
                <a:tc>
                  <a:txBody>
                    <a:bodyPr/>
                    <a:lstStyle/>
                    <a:p>
                      <a:r>
                        <a:rPr lang="en-AU" sz="1100">
                          <a:effectLst/>
                        </a:rPr>
                        <a:t>Abbott</a:t>
                      </a:r>
                      <a:endParaRPr lang="en-AU" sz="1200">
                        <a:effectLst/>
                        <a:latin typeface="GenesisCare Sans" panose="00000500000000000000" pitchFamily="2" charset="0"/>
                        <a:ea typeface="GenesisCare Sans" panose="00000500000000000000" pitchFamily="2" charset="0"/>
                        <a:cs typeface="Times New Roman" panose="02020603050405020304" pitchFamily="18" charset="0"/>
                      </a:endParaRPr>
                    </a:p>
                  </a:txBody>
                  <a:tcPr marL="68580" marR="68580" marT="0" marB="0" anchor="b"/>
                </a:tc>
                <a:tc>
                  <a:txBody>
                    <a:bodyPr/>
                    <a:lstStyle/>
                    <a:p>
                      <a:pPr algn="r"/>
                      <a:r>
                        <a:rPr lang="en-AU" sz="1100">
                          <a:effectLst/>
                        </a:rPr>
                        <a:t>30</a:t>
                      </a:r>
                      <a:endParaRPr lang="en-AU" sz="1200">
                        <a:effectLst/>
                        <a:latin typeface="GenesisCare Sans" panose="00000500000000000000" pitchFamily="2" charset="0"/>
                        <a:ea typeface="GenesisCare Sans" panose="00000500000000000000" pitchFamily="2" charset="0"/>
                        <a:cs typeface="Times New Roman" panose="02020603050405020304" pitchFamily="18" charset="0"/>
                      </a:endParaRPr>
                    </a:p>
                  </a:txBody>
                  <a:tcPr marL="68580" marR="68580" marT="0" marB="0" anchor="b"/>
                </a:tc>
                <a:tc>
                  <a:txBody>
                    <a:bodyPr/>
                    <a:lstStyle/>
                    <a:p>
                      <a:r>
                        <a:rPr lang="en-AU" sz="1100">
                          <a:effectLst/>
                        </a:rPr>
                        <a:t>Mean (Gy)</a:t>
                      </a:r>
                      <a:endParaRPr lang="en-AU" sz="1200">
                        <a:effectLst/>
                        <a:latin typeface="GenesisCare Sans" panose="00000500000000000000" pitchFamily="2" charset="0"/>
                        <a:ea typeface="GenesisCare Sans" panose="00000500000000000000" pitchFamily="2" charset="0"/>
                        <a:cs typeface="Times New Roman" panose="02020603050405020304" pitchFamily="18" charset="0"/>
                      </a:endParaRPr>
                    </a:p>
                  </a:txBody>
                  <a:tcPr marL="68580" marR="68580" marT="0" marB="0" anchor="b"/>
                </a:tc>
                <a:tc>
                  <a:txBody>
                    <a:bodyPr/>
                    <a:lstStyle/>
                    <a:p>
                      <a:pPr algn="ctr"/>
                      <a:r>
                        <a:rPr lang="en-AU" sz="1100">
                          <a:effectLst/>
                        </a:rPr>
                        <a:t>4.4</a:t>
                      </a:r>
                      <a:endParaRPr lang="en-AU" sz="1200">
                        <a:effectLst/>
                        <a:latin typeface="GenesisCare Sans" panose="00000500000000000000" pitchFamily="2" charset="0"/>
                        <a:ea typeface="GenesisCare Sans" panose="00000500000000000000" pitchFamily="2" charset="0"/>
                        <a:cs typeface="Times New Roman" panose="02020603050405020304" pitchFamily="18" charset="0"/>
                      </a:endParaRPr>
                    </a:p>
                  </a:txBody>
                  <a:tcPr marL="68580" marR="68580" marT="0" marB="0" anchor="b"/>
                </a:tc>
                <a:tc>
                  <a:txBody>
                    <a:bodyPr/>
                    <a:lstStyle/>
                    <a:p>
                      <a:r>
                        <a:rPr lang="en-AU" sz="1100">
                          <a:effectLst/>
                        </a:rPr>
                        <a:t>Mean (Gy)</a:t>
                      </a:r>
                      <a:endParaRPr lang="en-AU" sz="1200">
                        <a:effectLst/>
                        <a:latin typeface="GenesisCare Sans" panose="00000500000000000000" pitchFamily="2" charset="0"/>
                        <a:ea typeface="GenesisCare Sans" panose="00000500000000000000" pitchFamily="2" charset="0"/>
                        <a:cs typeface="Times New Roman" panose="02020603050405020304" pitchFamily="18" charset="0"/>
                      </a:endParaRPr>
                    </a:p>
                  </a:txBody>
                  <a:tcPr marL="68580" marR="68580" marT="0" marB="0" anchor="b"/>
                </a:tc>
                <a:tc>
                  <a:txBody>
                    <a:bodyPr/>
                    <a:lstStyle/>
                    <a:p>
                      <a:pPr algn="ctr"/>
                      <a:r>
                        <a:rPr lang="en-AU" sz="1100">
                          <a:effectLst/>
                        </a:rPr>
                        <a:t>0.9</a:t>
                      </a:r>
                      <a:endParaRPr lang="en-AU" sz="1200">
                        <a:effectLst/>
                        <a:latin typeface="GenesisCare Sans" panose="00000500000000000000" pitchFamily="2" charset="0"/>
                        <a:ea typeface="GenesisCare Sans" panose="00000500000000000000" pitchFamily="2" charset="0"/>
                        <a:cs typeface="Times New Roman" panose="02020603050405020304" pitchFamily="18" charset="0"/>
                      </a:endParaRPr>
                    </a:p>
                  </a:txBody>
                  <a:tcPr marL="68580" marR="68580" marT="0" marB="0" anchor="b"/>
                </a:tc>
                <a:extLst>
                  <a:ext uri="{0D108BD9-81ED-4DB2-BD59-A6C34878D82A}">
                    <a16:rowId xmlns:a16="http://schemas.microsoft.com/office/drawing/2014/main" val="2057875524"/>
                  </a:ext>
                </a:extLst>
              </a:tr>
              <a:tr h="203200">
                <a:tc>
                  <a:txBody>
                    <a:bodyPr/>
                    <a:lstStyle/>
                    <a:p>
                      <a:r>
                        <a:rPr lang="en-AU" sz="1100">
                          <a:effectLst/>
                        </a:rPr>
                        <a:t>Medtronic</a:t>
                      </a:r>
                      <a:endParaRPr lang="en-AU" sz="1200">
                        <a:effectLst/>
                        <a:latin typeface="GenesisCare Sans" panose="00000500000000000000" pitchFamily="2" charset="0"/>
                        <a:ea typeface="GenesisCare Sans" panose="00000500000000000000" pitchFamily="2" charset="0"/>
                        <a:cs typeface="Times New Roman" panose="02020603050405020304" pitchFamily="18" charset="0"/>
                      </a:endParaRPr>
                    </a:p>
                  </a:txBody>
                  <a:tcPr marL="68580" marR="68580" marT="0" marB="0" anchor="b"/>
                </a:tc>
                <a:tc>
                  <a:txBody>
                    <a:bodyPr/>
                    <a:lstStyle/>
                    <a:p>
                      <a:pPr algn="r"/>
                      <a:r>
                        <a:rPr lang="en-AU" sz="1100">
                          <a:effectLst/>
                        </a:rPr>
                        <a:t>55</a:t>
                      </a:r>
                      <a:endParaRPr lang="en-AU" sz="1200">
                        <a:effectLst/>
                        <a:latin typeface="GenesisCare Sans" panose="00000500000000000000" pitchFamily="2" charset="0"/>
                        <a:ea typeface="GenesisCare Sans" panose="00000500000000000000" pitchFamily="2" charset="0"/>
                        <a:cs typeface="Times New Roman" panose="02020603050405020304" pitchFamily="18" charset="0"/>
                      </a:endParaRPr>
                    </a:p>
                  </a:txBody>
                  <a:tcPr marL="68580" marR="68580" marT="0" marB="0" anchor="b"/>
                </a:tc>
                <a:tc>
                  <a:txBody>
                    <a:bodyPr/>
                    <a:lstStyle/>
                    <a:p>
                      <a:r>
                        <a:rPr lang="en-AU" sz="1100" dirty="0">
                          <a:effectLst/>
                        </a:rPr>
                        <a:t>Range (</a:t>
                      </a:r>
                      <a:r>
                        <a:rPr lang="en-AU" sz="1100" dirty="0" err="1">
                          <a:effectLst/>
                        </a:rPr>
                        <a:t>Gy</a:t>
                      </a:r>
                      <a:r>
                        <a:rPr lang="en-AU" sz="1100" dirty="0">
                          <a:effectLst/>
                        </a:rPr>
                        <a:t>)</a:t>
                      </a:r>
                      <a:endParaRPr lang="en-AU" sz="1200" dirty="0">
                        <a:effectLst/>
                        <a:latin typeface="GenesisCare Sans" panose="00000500000000000000" pitchFamily="2" charset="0"/>
                        <a:ea typeface="GenesisCare Sans" panose="00000500000000000000" pitchFamily="2" charset="0"/>
                        <a:cs typeface="Times New Roman" panose="02020603050405020304" pitchFamily="18" charset="0"/>
                      </a:endParaRPr>
                    </a:p>
                  </a:txBody>
                  <a:tcPr marL="68580" marR="68580" marT="0" marB="0" anchor="b"/>
                </a:tc>
                <a:tc>
                  <a:txBody>
                    <a:bodyPr/>
                    <a:lstStyle/>
                    <a:p>
                      <a:pPr algn="ctr"/>
                      <a:r>
                        <a:rPr lang="en-AU" sz="1100">
                          <a:effectLst/>
                        </a:rPr>
                        <a:t>0 - 50.6</a:t>
                      </a:r>
                      <a:endParaRPr lang="en-AU" sz="1200">
                        <a:effectLst/>
                        <a:latin typeface="GenesisCare Sans" panose="00000500000000000000" pitchFamily="2" charset="0"/>
                        <a:ea typeface="GenesisCare Sans" panose="00000500000000000000" pitchFamily="2" charset="0"/>
                        <a:cs typeface="Times New Roman" panose="02020603050405020304" pitchFamily="18" charset="0"/>
                      </a:endParaRPr>
                    </a:p>
                  </a:txBody>
                  <a:tcPr marL="68580" marR="68580" marT="0" marB="0" anchor="b"/>
                </a:tc>
                <a:tc>
                  <a:txBody>
                    <a:bodyPr/>
                    <a:lstStyle/>
                    <a:p>
                      <a:r>
                        <a:rPr lang="en-AU" sz="1100">
                          <a:effectLst/>
                        </a:rPr>
                        <a:t>Range (Gy)</a:t>
                      </a:r>
                      <a:endParaRPr lang="en-AU" sz="1200">
                        <a:effectLst/>
                        <a:latin typeface="GenesisCare Sans" panose="00000500000000000000" pitchFamily="2" charset="0"/>
                        <a:ea typeface="GenesisCare Sans" panose="00000500000000000000" pitchFamily="2" charset="0"/>
                        <a:cs typeface="Times New Roman" panose="02020603050405020304" pitchFamily="18" charset="0"/>
                      </a:endParaRPr>
                    </a:p>
                  </a:txBody>
                  <a:tcPr marL="68580" marR="68580" marT="0" marB="0" anchor="b"/>
                </a:tc>
                <a:tc>
                  <a:txBody>
                    <a:bodyPr/>
                    <a:lstStyle/>
                    <a:p>
                      <a:pPr algn="ctr"/>
                      <a:r>
                        <a:rPr lang="en-AU" sz="1100" dirty="0">
                          <a:effectLst/>
                        </a:rPr>
                        <a:t>0 - 31.3</a:t>
                      </a:r>
                      <a:endParaRPr lang="en-AU" sz="1200" dirty="0">
                        <a:effectLst/>
                        <a:latin typeface="GenesisCare Sans" panose="00000500000000000000" pitchFamily="2" charset="0"/>
                        <a:ea typeface="GenesisCare Sans" panose="00000500000000000000" pitchFamily="2" charset="0"/>
                        <a:cs typeface="Times New Roman" panose="02020603050405020304" pitchFamily="18" charset="0"/>
                      </a:endParaRPr>
                    </a:p>
                  </a:txBody>
                  <a:tcPr marL="68580" marR="68580" marT="0" marB="0" anchor="b"/>
                </a:tc>
                <a:extLst>
                  <a:ext uri="{0D108BD9-81ED-4DB2-BD59-A6C34878D82A}">
                    <a16:rowId xmlns:a16="http://schemas.microsoft.com/office/drawing/2014/main" val="1588459980"/>
                  </a:ext>
                </a:extLst>
              </a:tr>
            </a:tbl>
          </a:graphicData>
        </a:graphic>
      </p:graphicFrame>
      <p:sp>
        <p:nvSpPr>
          <p:cNvPr id="23" name="Text Placeholder 21">
            <a:extLst>
              <a:ext uri="{FF2B5EF4-FFF2-40B4-BE49-F238E27FC236}">
                <a16:creationId xmlns:a16="http://schemas.microsoft.com/office/drawing/2014/main" id="{5C61B5A0-8BD8-4546-946D-F7CF659F5FC5}"/>
              </a:ext>
            </a:extLst>
          </p:cNvPr>
          <p:cNvSpPr txBox="1">
            <a:spLocks/>
          </p:cNvSpPr>
          <p:nvPr/>
        </p:nvSpPr>
        <p:spPr>
          <a:xfrm>
            <a:off x="6458885" y="3967074"/>
            <a:ext cx="4855997" cy="338554"/>
          </a:xfrm>
          <a:prstGeom prst="rect">
            <a:avLst/>
          </a:prstGeom>
        </p:spPr>
        <p:txBody>
          <a:bodyPr vert="horz" wrap="square" lIns="91440" tIns="45720" rIns="91440" bIns="45720" rtlCol="0" anchor="b">
            <a:spAutoFit/>
          </a:bodyPr>
          <a:lstStyle>
            <a:lvl1pPr marL="0" indent="0" algn="l" defTabSz="914400" rtl="0" eaLnBrk="1" latinLnBrk="0" hangingPunct="1">
              <a:lnSpc>
                <a:spcPct val="100000"/>
              </a:lnSpc>
              <a:spcBef>
                <a:spcPts val="1000"/>
              </a:spcBef>
              <a:buFontTx/>
              <a:buNone/>
              <a:defRPr lang="en-US" sz="1800" kern="1200" dirty="0">
                <a:solidFill>
                  <a:schemeClr val="accent1"/>
                </a:solidFill>
                <a:latin typeface="+mj-lt"/>
                <a:ea typeface="+mn-ea"/>
                <a:cs typeface="+mn-cs"/>
              </a:defRPr>
            </a:lvl1pPr>
            <a:lvl2pPr marL="457200" indent="0" algn="l" defTabSz="914400" rtl="0" eaLnBrk="1" latinLnBrk="0" hangingPunct="1">
              <a:lnSpc>
                <a:spcPct val="100000"/>
              </a:lnSpc>
              <a:spcBef>
                <a:spcPts val="500"/>
              </a:spcBef>
              <a:buClr>
                <a:schemeClr val="accent1"/>
              </a:buClr>
              <a:buFont typeface="Arial" panose="020B0604020202020204" pitchFamily="34" charset="0"/>
              <a:buNone/>
              <a:defRPr sz="2000" b="1" kern="1200">
                <a:solidFill>
                  <a:schemeClr val="tx2"/>
                </a:solidFill>
                <a:latin typeface="+mn-lt"/>
                <a:ea typeface="+mn-ea"/>
                <a:cs typeface="+mn-cs"/>
              </a:defRPr>
            </a:lvl2pPr>
            <a:lvl3pPr marL="914400" indent="0" algn="l" defTabSz="914400" rtl="0" eaLnBrk="1" latinLnBrk="0" hangingPunct="1">
              <a:lnSpc>
                <a:spcPct val="100000"/>
              </a:lnSpc>
              <a:spcBef>
                <a:spcPts val="500"/>
              </a:spcBef>
              <a:buClr>
                <a:schemeClr val="accent1"/>
              </a:buClr>
              <a:buFont typeface="Arial" panose="020B0604020202020204" pitchFamily="34" charset="0"/>
              <a:buNone/>
              <a:defRPr sz="1800" b="1"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AU" sz="1600" b="0" i="0" u="none" strike="noStrike" kern="1200" cap="none" spc="0" normalizeH="0" baseline="0" noProof="0" dirty="0">
                <a:ln>
                  <a:noFill/>
                </a:ln>
                <a:solidFill>
                  <a:srgbClr val="00BF65"/>
                </a:solidFill>
                <a:effectLst/>
                <a:uLnTx/>
                <a:uFillTx/>
                <a:latin typeface="GenesisCare Sans Black"/>
                <a:ea typeface="+mn-ea"/>
                <a:cs typeface="+mn-cs"/>
              </a:rPr>
              <a:t>Conclusions</a:t>
            </a:r>
          </a:p>
        </p:txBody>
      </p:sp>
      <p:sp>
        <p:nvSpPr>
          <p:cNvPr id="25" name="Content Placeholder 20">
            <a:extLst>
              <a:ext uri="{FF2B5EF4-FFF2-40B4-BE49-F238E27FC236}">
                <a16:creationId xmlns:a16="http://schemas.microsoft.com/office/drawing/2014/main" id="{AB5A9345-1EA8-422D-BFDF-F6CC43297563}"/>
              </a:ext>
            </a:extLst>
          </p:cNvPr>
          <p:cNvSpPr txBox="1">
            <a:spLocks/>
          </p:cNvSpPr>
          <p:nvPr/>
        </p:nvSpPr>
        <p:spPr>
          <a:xfrm>
            <a:off x="6458885" y="4223341"/>
            <a:ext cx="4855997" cy="1770227"/>
          </a:xfrm>
          <a:prstGeom prst="rect">
            <a:avLst/>
          </a:prstGeom>
        </p:spPr>
        <p:txBody>
          <a:bodyPr vert="horz" lIns="91440" tIns="45720" rIns="91440" bIns="45720" rtlCol="0">
            <a:normAutofit/>
          </a:bodyPr>
          <a:lstStyle>
            <a:lvl1pPr marL="269875" indent="-269875" algn="l" defTabSz="914400" rtl="0" eaLnBrk="1" latinLnBrk="0" hangingPunct="1">
              <a:lnSpc>
                <a:spcPct val="100000"/>
              </a:lnSpc>
              <a:spcBef>
                <a:spcPts val="1000"/>
              </a:spcBef>
              <a:buFontTx/>
              <a:buBlip>
                <a:blip r:embed="rId2"/>
              </a:buBlip>
              <a:defRPr sz="1600" kern="1200">
                <a:solidFill>
                  <a:schemeClr val="tx2"/>
                </a:solidFill>
                <a:latin typeface="+mn-lt"/>
                <a:ea typeface="+mn-ea"/>
                <a:cs typeface="+mn-cs"/>
              </a:defRPr>
            </a:lvl1pPr>
            <a:lvl2pPr marL="447675" indent="-1778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chemeClr val="tx2"/>
                </a:solidFill>
                <a:latin typeface="+mn-lt"/>
                <a:ea typeface="+mn-ea"/>
                <a:cs typeface="+mn-cs"/>
              </a:defRPr>
            </a:lvl2pPr>
            <a:lvl3pPr marL="625475" indent="-1778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chemeClr val="tx2"/>
                </a:solidFill>
                <a:latin typeface="+mn-lt"/>
                <a:ea typeface="+mn-ea"/>
                <a:cs typeface="+mn-cs"/>
              </a:defRPr>
            </a:lvl3pPr>
            <a:lvl4pPr marL="625475" indent="0" algn="l" defTabSz="914400" rtl="0" eaLnBrk="1" latinLnBrk="0" hangingPunct="1">
              <a:lnSpc>
                <a:spcPct val="90000"/>
              </a:lnSpc>
              <a:spcBef>
                <a:spcPts val="500"/>
              </a:spcBef>
              <a:buFont typeface="Arial" panose="020B0604020202020204" pitchFamily="34" charset="0"/>
              <a:buNone/>
              <a:defRPr sz="1100" kern="1200">
                <a:solidFill>
                  <a:schemeClr val="tx2"/>
                </a:solidFill>
                <a:latin typeface="+mn-lt"/>
                <a:ea typeface="+mn-ea"/>
                <a:cs typeface="+mn-cs"/>
              </a:defRPr>
            </a:lvl4pPr>
            <a:lvl5pPr marL="985838" indent="-1778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AU" sz="1200" b="0" i="0" u="none" strike="noStrike" kern="1200" cap="none" spc="0" normalizeH="0" baseline="0" noProof="0" dirty="0">
                <a:ln>
                  <a:noFill/>
                </a:ln>
                <a:solidFill>
                  <a:srgbClr val="716E6A"/>
                </a:solidFill>
                <a:effectLst/>
                <a:uLnTx/>
                <a:uFillTx/>
                <a:latin typeface="GenesisCare Sans" panose="00000500000000000000" pitchFamily="2" charset="0"/>
                <a:ea typeface="+mn-ea"/>
                <a:cs typeface="Times New Roman" panose="02020603050405020304" pitchFamily="18" charset="0"/>
              </a:rPr>
              <a:t>Following a management pathway based on the most recent HRS guidelines is a practical workable method to ensure safe and timely treatment of patients with CIEDs and cancer with radiotherapy. Modern CIEDs appear more resilient to ionising radiation than historical studies would seem to suggest.</a:t>
            </a:r>
          </a:p>
          <a:p>
            <a:pPr marL="0" marR="0" lvl="0" indent="0" algn="l" defTabSz="914400" rtl="0" eaLnBrk="1" fontAlgn="auto" latinLnBrk="0" hangingPunct="1">
              <a:lnSpc>
                <a:spcPct val="100000"/>
              </a:lnSpc>
              <a:spcBef>
                <a:spcPts val="1000"/>
              </a:spcBef>
              <a:spcAft>
                <a:spcPts val="0"/>
              </a:spcAft>
              <a:buClrTx/>
              <a:buSzTx/>
              <a:buFontTx/>
              <a:buNone/>
              <a:tabLst/>
              <a:defRPr/>
            </a:pPr>
            <a:endParaRPr kumimoji="0" lang="en-AU" sz="1500" b="0" i="0" u="none" strike="noStrike" kern="1200" cap="none" spc="0" normalizeH="0" baseline="0" noProof="0" dirty="0">
              <a:ln>
                <a:noFill/>
              </a:ln>
              <a:solidFill>
                <a:srgbClr val="716E6A"/>
              </a:solidFill>
              <a:effectLst/>
              <a:uLnTx/>
              <a:uFillTx/>
              <a:latin typeface="GenesisCare Sans" panose="00000500000000000000" pitchFamily="2" charset="0"/>
              <a:ea typeface="+mn-ea"/>
              <a:cs typeface="Times New Roman" panose="02020603050405020304" pitchFamily="18" charset="0"/>
            </a:endParaRPr>
          </a:p>
        </p:txBody>
      </p:sp>
      <p:pic>
        <p:nvPicPr>
          <p:cNvPr id="28" name="Picture 27">
            <a:extLst>
              <a:ext uri="{FF2B5EF4-FFF2-40B4-BE49-F238E27FC236}">
                <a16:creationId xmlns:a16="http://schemas.microsoft.com/office/drawing/2014/main" id="{E79F8546-7E37-4948-81C4-90F16D77A578}"/>
              </a:ext>
            </a:extLst>
          </p:cNvPr>
          <p:cNvPicPr>
            <a:picLocks noChangeAspect="1"/>
          </p:cNvPicPr>
          <p:nvPr/>
        </p:nvPicPr>
        <p:blipFill>
          <a:blip r:embed="rId3"/>
          <a:stretch>
            <a:fillRect/>
          </a:stretch>
        </p:blipFill>
        <p:spPr>
          <a:xfrm>
            <a:off x="1209179" y="4123513"/>
            <a:ext cx="3924805" cy="2543624"/>
          </a:xfrm>
          <a:prstGeom prst="rect">
            <a:avLst/>
          </a:prstGeom>
        </p:spPr>
      </p:pic>
      <p:sp>
        <p:nvSpPr>
          <p:cNvPr id="29" name="Rectangle 28">
            <a:extLst>
              <a:ext uri="{FF2B5EF4-FFF2-40B4-BE49-F238E27FC236}">
                <a16:creationId xmlns:a16="http://schemas.microsoft.com/office/drawing/2014/main" id="{73A2D820-2F77-4EB2-821A-7D27E0B8AD28}"/>
              </a:ext>
            </a:extLst>
          </p:cNvPr>
          <p:cNvSpPr/>
          <p:nvPr/>
        </p:nvSpPr>
        <p:spPr>
          <a:xfrm>
            <a:off x="6143684" y="2746857"/>
            <a:ext cx="2231195" cy="11514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GenesisCare Sans Light"/>
              <a:ea typeface="+mn-ea"/>
              <a:cs typeface="+mn-cs"/>
            </a:endParaRPr>
          </a:p>
        </p:txBody>
      </p:sp>
      <p:sp>
        <p:nvSpPr>
          <p:cNvPr id="31" name="Rectangle 30">
            <a:extLst>
              <a:ext uri="{FF2B5EF4-FFF2-40B4-BE49-F238E27FC236}">
                <a16:creationId xmlns:a16="http://schemas.microsoft.com/office/drawing/2014/main" id="{7399A20D-EBA5-4E11-8C23-F8808D70A050}"/>
              </a:ext>
            </a:extLst>
          </p:cNvPr>
          <p:cNvSpPr/>
          <p:nvPr/>
        </p:nvSpPr>
        <p:spPr>
          <a:xfrm>
            <a:off x="8374879" y="2742562"/>
            <a:ext cx="3255205" cy="1155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GenesisCare Sans Light"/>
              <a:ea typeface="+mn-ea"/>
              <a:cs typeface="+mn-cs"/>
            </a:endParaRPr>
          </a:p>
        </p:txBody>
      </p:sp>
      <p:sp>
        <p:nvSpPr>
          <p:cNvPr id="32" name="Text Placeholder 21">
            <a:extLst>
              <a:ext uri="{FF2B5EF4-FFF2-40B4-BE49-F238E27FC236}">
                <a16:creationId xmlns:a16="http://schemas.microsoft.com/office/drawing/2014/main" id="{67822F5A-0D65-42A1-8474-19B7DC323650}"/>
              </a:ext>
            </a:extLst>
          </p:cNvPr>
          <p:cNvSpPr txBox="1">
            <a:spLocks/>
          </p:cNvSpPr>
          <p:nvPr/>
        </p:nvSpPr>
        <p:spPr>
          <a:xfrm>
            <a:off x="6458885" y="5224719"/>
            <a:ext cx="4855997" cy="276999"/>
          </a:xfrm>
          <a:prstGeom prst="rect">
            <a:avLst/>
          </a:prstGeom>
        </p:spPr>
        <p:txBody>
          <a:bodyPr vert="horz" wrap="square" lIns="91440" tIns="45720" rIns="91440" bIns="45720" rtlCol="0" anchor="b">
            <a:spAutoFit/>
          </a:bodyPr>
          <a:lstStyle>
            <a:lvl1pPr marL="0" indent="0" algn="l" defTabSz="914400" rtl="0" eaLnBrk="1" latinLnBrk="0" hangingPunct="1">
              <a:lnSpc>
                <a:spcPct val="100000"/>
              </a:lnSpc>
              <a:spcBef>
                <a:spcPts val="1000"/>
              </a:spcBef>
              <a:buFontTx/>
              <a:buNone/>
              <a:defRPr lang="en-US" sz="1800" kern="1200" dirty="0">
                <a:solidFill>
                  <a:schemeClr val="accent1"/>
                </a:solidFill>
                <a:latin typeface="+mj-lt"/>
                <a:ea typeface="+mn-ea"/>
                <a:cs typeface="+mn-cs"/>
              </a:defRPr>
            </a:lvl1pPr>
            <a:lvl2pPr marL="457200" indent="0" algn="l" defTabSz="914400" rtl="0" eaLnBrk="1" latinLnBrk="0" hangingPunct="1">
              <a:lnSpc>
                <a:spcPct val="100000"/>
              </a:lnSpc>
              <a:spcBef>
                <a:spcPts val="500"/>
              </a:spcBef>
              <a:buClr>
                <a:schemeClr val="accent1"/>
              </a:buClr>
              <a:buFont typeface="Arial" panose="020B0604020202020204" pitchFamily="34" charset="0"/>
              <a:buNone/>
              <a:defRPr sz="2000" b="1" kern="1200">
                <a:solidFill>
                  <a:schemeClr val="tx2"/>
                </a:solidFill>
                <a:latin typeface="+mn-lt"/>
                <a:ea typeface="+mn-ea"/>
                <a:cs typeface="+mn-cs"/>
              </a:defRPr>
            </a:lvl2pPr>
            <a:lvl3pPr marL="914400" indent="0" algn="l" defTabSz="914400" rtl="0" eaLnBrk="1" latinLnBrk="0" hangingPunct="1">
              <a:lnSpc>
                <a:spcPct val="100000"/>
              </a:lnSpc>
              <a:spcBef>
                <a:spcPts val="500"/>
              </a:spcBef>
              <a:buClr>
                <a:schemeClr val="accent1"/>
              </a:buClr>
              <a:buFont typeface="Arial" panose="020B0604020202020204" pitchFamily="34" charset="0"/>
              <a:buNone/>
              <a:defRPr sz="1800" b="1"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AU" sz="1200" b="0" i="0" u="none" strike="noStrike" kern="1200" cap="none" spc="0" normalizeH="0" baseline="0" noProof="0" dirty="0">
                <a:ln>
                  <a:noFill/>
                </a:ln>
                <a:solidFill>
                  <a:srgbClr val="00BF65"/>
                </a:solidFill>
                <a:effectLst/>
                <a:uLnTx/>
                <a:uFillTx/>
                <a:latin typeface="GenesisCare Sans Black"/>
                <a:ea typeface="+mn-ea"/>
                <a:cs typeface="+mn-cs"/>
              </a:rPr>
              <a:t>References</a:t>
            </a:r>
          </a:p>
        </p:txBody>
      </p:sp>
      <p:sp>
        <p:nvSpPr>
          <p:cNvPr id="33" name="Content Placeholder 20">
            <a:extLst>
              <a:ext uri="{FF2B5EF4-FFF2-40B4-BE49-F238E27FC236}">
                <a16:creationId xmlns:a16="http://schemas.microsoft.com/office/drawing/2014/main" id="{D6AC2E89-D1BD-4F0A-81CD-28B0E33A9618}"/>
              </a:ext>
            </a:extLst>
          </p:cNvPr>
          <p:cNvSpPr txBox="1">
            <a:spLocks/>
          </p:cNvSpPr>
          <p:nvPr/>
        </p:nvSpPr>
        <p:spPr>
          <a:xfrm>
            <a:off x="6458885" y="5407486"/>
            <a:ext cx="4855997" cy="832007"/>
          </a:xfrm>
          <a:prstGeom prst="rect">
            <a:avLst/>
          </a:prstGeom>
        </p:spPr>
        <p:txBody>
          <a:bodyPr vert="horz" lIns="91440" tIns="45720" rIns="91440" bIns="45720" rtlCol="0">
            <a:normAutofit/>
          </a:bodyPr>
          <a:lstStyle>
            <a:lvl1pPr marL="269875" indent="-269875" algn="l" defTabSz="914400" rtl="0" eaLnBrk="1" latinLnBrk="0" hangingPunct="1">
              <a:lnSpc>
                <a:spcPct val="100000"/>
              </a:lnSpc>
              <a:spcBef>
                <a:spcPts val="1000"/>
              </a:spcBef>
              <a:buFontTx/>
              <a:buBlip>
                <a:blip r:embed="rId2"/>
              </a:buBlip>
              <a:defRPr sz="1600" kern="1200">
                <a:solidFill>
                  <a:schemeClr val="tx2"/>
                </a:solidFill>
                <a:latin typeface="+mn-lt"/>
                <a:ea typeface="+mn-ea"/>
                <a:cs typeface="+mn-cs"/>
              </a:defRPr>
            </a:lvl1pPr>
            <a:lvl2pPr marL="447675" indent="-1778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chemeClr val="tx2"/>
                </a:solidFill>
                <a:latin typeface="+mn-lt"/>
                <a:ea typeface="+mn-ea"/>
                <a:cs typeface="+mn-cs"/>
              </a:defRPr>
            </a:lvl2pPr>
            <a:lvl3pPr marL="625475" indent="-1778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chemeClr val="tx2"/>
                </a:solidFill>
                <a:latin typeface="+mn-lt"/>
                <a:ea typeface="+mn-ea"/>
                <a:cs typeface="+mn-cs"/>
              </a:defRPr>
            </a:lvl3pPr>
            <a:lvl4pPr marL="625475" indent="0" algn="l" defTabSz="914400" rtl="0" eaLnBrk="1" latinLnBrk="0" hangingPunct="1">
              <a:lnSpc>
                <a:spcPct val="90000"/>
              </a:lnSpc>
              <a:spcBef>
                <a:spcPts val="500"/>
              </a:spcBef>
              <a:buFont typeface="Arial" panose="020B0604020202020204" pitchFamily="34" charset="0"/>
              <a:buNone/>
              <a:defRPr sz="1100" kern="1200">
                <a:solidFill>
                  <a:schemeClr val="tx2"/>
                </a:solidFill>
                <a:latin typeface="+mn-lt"/>
                <a:ea typeface="+mn-ea"/>
                <a:cs typeface="+mn-cs"/>
              </a:defRPr>
            </a:lvl4pPr>
            <a:lvl5pPr marL="985838" indent="-1778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AU" sz="900" b="0" i="0" u="none" strike="noStrike" kern="1200" cap="none" spc="0" normalizeH="0" baseline="0" noProof="0" dirty="0" err="1">
                <a:ln>
                  <a:noFill/>
                </a:ln>
                <a:solidFill>
                  <a:srgbClr val="716E6A"/>
                </a:solidFill>
                <a:effectLst/>
                <a:uLnTx/>
                <a:uFillTx/>
                <a:latin typeface="GenesisCare Sans" panose="00000500000000000000" pitchFamily="2" charset="0"/>
                <a:ea typeface="GenesisCare Sans" panose="00000500000000000000" pitchFamily="2" charset="0"/>
                <a:cs typeface="Times New Roman" panose="02020603050405020304" pitchFamily="18" charset="0"/>
              </a:rPr>
              <a:t>Indik</a:t>
            </a:r>
            <a:r>
              <a:rPr kumimoji="0" lang="en-AU" sz="900" b="0" i="0" u="none" strike="noStrike" kern="1200" cap="none" spc="0" normalizeH="0" baseline="0" noProof="0" dirty="0">
                <a:ln>
                  <a:noFill/>
                </a:ln>
                <a:solidFill>
                  <a:srgbClr val="716E6A"/>
                </a:solidFill>
                <a:effectLst/>
                <a:uLnTx/>
                <a:uFillTx/>
                <a:latin typeface="GenesisCare Sans" panose="00000500000000000000" pitchFamily="2" charset="0"/>
                <a:ea typeface="GenesisCare Sans" panose="00000500000000000000" pitchFamily="2" charset="0"/>
                <a:cs typeface="Times New Roman" panose="02020603050405020304" pitchFamily="18" charset="0"/>
              </a:rPr>
              <a:t> JH, Gimbel JR, Abe H, </a:t>
            </a:r>
            <a:r>
              <a:rPr kumimoji="0" lang="en-AU" sz="900" b="0" i="0" u="none" strike="noStrike" kern="1200" cap="none" spc="0" normalizeH="0" baseline="0" noProof="0" dirty="0" err="1">
                <a:ln>
                  <a:noFill/>
                </a:ln>
                <a:solidFill>
                  <a:srgbClr val="716E6A"/>
                </a:solidFill>
                <a:effectLst/>
                <a:uLnTx/>
                <a:uFillTx/>
                <a:latin typeface="GenesisCare Sans" panose="00000500000000000000" pitchFamily="2" charset="0"/>
                <a:ea typeface="GenesisCare Sans" panose="00000500000000000000" pitchFamily="2" charset="0"/>
                <a:cs typeface="Times New Roman" panose="02020603050405020304" pitchFamily="18" charset="0"/>
              </a:rPr>
              <a:t>Alkmim</a:t>
            </a:r>
            <a:r>
              <a:rPr kumimoji="0" lang="en-AU" sz="900" b="0" i="0" u="none" strike="noStrike" kern="1200" cap="none" spc="0" normalizeH="0" baseline="0" noProof="0" dirty="0">
                <a:ln>
                  <a:noFill/>
                </a:ln>
                <a:solidFill>
                  <a:srgbClr val="716E6A"/>
                </a:solidFill>
                <a:effectLst/>
                <a:uLnTx/>
                <a:uFillTx/>
                <a:latin typeface="GenesisCare Sans" panose="00000500000000000000" pitchFamily="2" charset="0"/>
                <a:ea typeface="GenesisCare Sans" panose="00000500000000000000" pitchFamily="2" charset="0"/>
                <a:cs typeface="Times New Roman" panose="02020603050405020304" pitchFamily="18" charset="0"/>
              </a:rPr>
              <a:t>-Teixeira R, </a:t>
            </a:r>
            <a:r>
              <a:rPr kumimoji="0" lang="en-AU" sz="900" b="0" i="0" u="none" strike="noStrike" kern="1200" cap="none" spc="0" normalizeH="0" baseline="0" noProof="0" dirty="0" err="1">
                <a:ln>
                  <a:noFill/>
                </a:ln>
                <a:solidFill>
                  <a:srgbClr val="716E6A"/>
                </a:solidFill>
                <a:effectLst/>
                <a:uLnTx/>
                <a:uFillTx/>
                <a:latin typeface="GenesisCare Sans" panose="00000500000000000000" pitchFamily="2" charset="0"/>
                <a:ea typeface="GenesisCare Sans" panose="00000500000000000000" pitchFamily="2" charset="0"/>
                <a:cs typeface="Times New Roman" panose="02020603050405020304" pitchFamily="18" charset="0"/>
              </a:rPr>
              <a:t>Birgersdotter</a:t>
            </a:r>
            <a:r>
              <a:rPr kumimoji="0" lang="en-AU" sz="900" b="0" i="0" u="none" strike="noStrike" kern="1200" cap="none" spc="0" normalizeH="0" baseline="0" noProof="0" dirty="0">
                <a:ln>
                  <a:noFill/>
                </a:ln>
                <a:solidFill>
                  <a:srgbClr val="716E6A"/>
                </a:solidFill>
                <a:effectLst/>
                <a:uLnTx/>
                <a:uFillTx/>
                <a:latin typeface="GenesisCare Sans" panose="00000500000000000000" pitchFamily="2" charset="0"/>
                <a:ea typeface="GenesisCare Sans" panose="00000500000000000000" pitchFamily="2" charset="0"/>
                <a:cs typeface="Times New Roman" panose="02020603050405020304" pitchFamily="18" charset="0"/>
              </a:rPr>
              <a:t>-Green U, Clarke GD, et al. 2017 HRS expert consensus statement on magnetic resonance imaging and radiation exposure in patients with cardiovascular implantable electronic devices. Heart Rhythm. 2017;14(7):e97-e153.</a:t>
            </a:r>
            <a:endParaRPr kumimoji="0" lang="en-AU" sz="900" b="0" i="0" u="none" strike="noStrike" kern="1200" cap="none" spc="0" normalizeH="0" baseline="0" noProof="0" dirty="0">
              <a:ln>
                <a:noFill/>
              </a:ln>
              <a:solidFill>
                <a:srgbClr val="716E6A"/>
              </a:solidFill>
              <a:effectLst/>
              <a:uLnTx/>
              <a:uFillTx/>
              <a:latin typeface="GenesisCare Sans" panose="00000500000000000000" pitchFamily="2" charset="0"/>
              <a:ea typeface="+mn-ea"/>
              <a:cs typeface="Times New Roman" panose="02020603050405020304" pitchFamily="18" charset="0"/>
            </a:endParaRPr>
          </a:p>
        </p:txBody>
      </p:sp>
      <p:sp>
        <p:nvSpPr>
          <p:cNvPr id="34" name="Content Placeholder 20">
            <a:extLst>
              <a:ext uri="{FF2B5EF4-FFF2-40B4-BE49-F238E27FC236}">
                <a16:creationId xmlns:a16="http://schemas.microsoft.com/office/drawing/2014/main" id="{3020E0E6-AC40-410D-9BD3-760C868D39F4}"/>
              </a:ext>
            </a:extLst>
          </p:cNvPr>
          <p:cNvSpPr txBox="1">
            <a:spLocks/>
          </p:cNvSpPr>
          <p:nvPr/>
        </p:nvSpPr>
        <p:spPr>
          <a:xfrm>
            <a:off x="4902127" y="6027604"/>
            <a:ext cx="4855997" cy="832007"/>
          </a:xfrm>
          <a:prstGeom prst="rect">
            <a:avLst/>
          </a:prstGeom>
        </p:spPr>
        <p:txBody>
          <a:bodyPr vert="horz" lIns="91440" tIns="45720" rIns="91440" bIns="45720" rtlCol="0">
            <a:normAutofit/>
          </a:bodyPr>
          <a:lstStyle>
            <a:lvl1pPr marL="269875" indent="-269875" algn="l" defTabSz="914400" rtl="0" eaLnBrk="1" latinLnBrk="0" hangingPunct="1">
              <a:lnSpc>
                <a:spcPct val="100000"/>
              </a:lnSpc>
              <a:spcBef>
                <a:spcPts val="1000"/>
              </a:spcBef>
              <a:buFontTx/>
              <a:buBlip>
                <a:blip r:embed="rId2"/>
              </a:buBlip>
              <a:defRPr sz="1600" kern="1200">
                <a:solidFill>
                  <a:schemeClr val="tx2"/>
                </a:solidFill>
                <a:latin typeface="+mn-lt"/>
                <a:ea typeface="+mn-ea"/>
                <a:cs typeface="+mn-cs"/>
              </a:defRPr>
            </a:lvl1pPr>
            <a:lvl2pPr marL="447675" indent="-1778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chemeClr val="tx2"/>
                </a:solidFill>
                <a:latin typeface="+mn-lt"/>
                <a:ea typeface="+mn-ea"/>
                <a:cs typeface="+mn-cs"/>
              </a:defRPr>
            </a:lvl2pPr>
            <a:lvl3pPr marL="625475" indent="-177800" algn="l" defTabSz="914400" rtl="0" eaLnBrk="1" latinLnBrk="0" hangingPunct="1">
              <a:lnSpc>
                <a:spcPct val="100000"/>
              </a:lnSpc>
              <a:spcBef>
                <a:spcPts val="500"/>
              </a:spcBef>
              <a:buClr>
                <a:schemeClr val="accent1"/>
              </a:buClr>
              <a:buFont typeface="Arial" panose="020B0604020202020204" pitchFamily="34" charset="0"/>
              <a:buChar char="•"/>
              <a:defRPr sz="1600" kern="1200">
                <a:solidFill>
                  <a:schemeClr val="tx2"/>
                </a:solidFill>
                <a:latin typeface="+mn-lt"/>
                <a:ea typeface="+mn-ea"/>
                <a:cs typeface="+mn-cs"/>
              </a:defRPr>
            </a:lvl3pPr>
            <a:lvl4pPr marL="625475" indent="0" algn="l" defTabSz="914400" rtl="0" eaLnBrk="1" latinLnBrk="0" hangingPunct="1">
              <a:lnSpc>
                <a:spcPct val="90000"/>
              </a:lnSpc>
              <a:spcBef>
                <a:spcPts val="500"/>
              </a:spcBef>
              <a:buFont typeface="Arial" panose="020B0604020202020204" pitchFamily="34" charset="0"/>
              <a:buNone/>
              <a:defRPr sz="1100" kern="1200">
                <a:solidFill>
                  <a:schemeClr val="tx2"/>
                </a:solidFill>
                <a:latin typeface="+mn-lt"/>
                <a:ea typeface="+mn-ea"/>
                <a:cs typeface="+mn-cs"/>
              </a:defRPr>
            </a:lvl4pPr>
            <a:lvl5pPr marL="985838" indent="-1778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endParaRPr kumimoji="0" lang="en-AU" sz="900" b="0" i="0" u="none" strike="noStrike" kern="1200" cap="none" spc="0" normalizeH="0" baseline="0" noProof="0" dirty="0">
              <a:ln>
                <a:noFill/>
              </a:ln>
              <a:solidFill>
                <a:srgbClr val="716E6A"/>
              </a:solidFill>
              <a:effectLst/>
              <a:uLnTx/>
              <a:uFillTx/>
              <a:latin typeface="GenesisCare Sans" panose="00000500000000000000" pitchFamily="2" charset="0"/>
              <a:ea typeface="+mn-ea"/>
              <a:cs typeface="Times New Roman" panose="02020603050405020304" pitchFamily="18" charset="0"/>
            </a:endParaRPr>
          </a:p>
        </p:txBody>
      </p:sp>
      <p:sp>
        <p:nvSpPr>
          <p:cNvPr id="36" name="TextBox 35">
            <a:extLst>
              <a:ext uri="{FF2B5EF4-FFF2-40B4-BE49-F238E27FC236}">
                <a16:creationId xmlns:a16="http://schemas.microsoft.com/office/drawing/2014/main" id="{2DA46E77-6685-4C64-901C-8B070AF9DA3D}"/>
              </a:ext>
            </a:extLst>
          </p:cNvPr>
          <p:cNvSpPr txBox="1"/>
          <p:nvPr/>
        </p:nvSpPr>
        <p:spPr>
          <a:xfrm>
            <a:off x="6458885" y="6105234"/>
            <a:ext cx="3618030"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716E6A"/>
                </a:solidFill>
                <a:effectLst/>
                <a:uLnTx/>
                <a:uFillTx/>
                <a:latin typeface="GenesisCare Sans" panose="00000500000000000000" pitchFamily="2" charset="0"/>
                <a:ea typeface="+mn-ea"/>
                <a:cs typeface="Times New Roman" panose="02020603050405020304" pitchFamily="18" charset="0"/>
              </a:rPr>
              <a:t>This presentation is the intellectual property of the author. Contact daniel.cehic@genesiscare.com for permission to reprint and/or distribute.</a:t>
            </a:r>
            <a:endParaRPr kumimoji="0" lang="en-AU" sz="1000" b="0" i="1" u="none" strike="noStrike" kern="1200" cap="none" spc="0" normalizeH="0" baseline="0" noProof="0" dirty="0">
              <a:ln>
                <a:noFill/>
              </a:ln>
              <a:solidFill>
                <a:srgbClr val="716E6A"/>
              </a:solidFill>
              <a:effectLst/>
              <a:uLnTx/>
              <a:uFillTx/>
              <a:latin typeface="GenesisCare Sans" panose="00000500000000000000" pitchFamily="2" charset="0"/>
              <a:ea typeface="+mn-ea"/>
              <a:cs typeface="Times New Roman" panose="02020603050405020304" pitchFamily="18" charset="0"/>
            </a:endParaRPr>
          </a:p>
        </p:txBody>
      </p:sp>
      <p:pic>
        <p:nvPicPr>
          <p:cNvPr id="38" name="Picture 37">
            <a:extLst>
              <a:ext uri="{FF2B5EF4-FFF2-40B4-BE49-F238E27FC236}">
                <a16:creationId xmlns:a16="http://schemas.microsoft.com/office/drawing/2014/main" id="{B4BADB91-0AAE-4D0F-AA4C-7453290DFC42}"/>
              </a:ext>
            </a:extLst>
          </p:cNvPr>
          <p:cNvPicPr>
            <a:picLocks noChangeAspect="1"/>
          </p:cNvPicPr>
          <p:nvPr/>
        </p:nvPicPr>
        <p:blipFill>
          <a:blip r:embed="rId4"/>
          <a:stretch>
            <a:fillRect/>
          </a:stretch>
        </p:blipFill>
        <p:spPr>
          <a:xfrm>
            <a:off x="203869" y="5979295"/>
            <a:ext cx="855810" cy="680369"/>
          </a:xfrm>
          <a:prstGeom prst="rect">
            <a:avLst/>
          </a:prstGeom>
        </p:spPr>
      </p:pic>
    </p:spTree>
    <p:extLst>
      <p:ext uri="{BB962C8B-B14F-4D97-AF65-F5344CB8AC3E}">
        <p14:creationId xmlns:p14="http://schemas.microsoft.com/office/powerpoint/2010/main" val="11793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GENESIS TEMPLATE">
      <a:dk1>
        <a:sysClr val="windowText" lastClr="000000"/>
      </a:dk1>
      <a:lt1>
        <a:sysClr val="window" lastClr="FFFFFF"/>
      </a:lt1>
      <a:dk2>
        <a:srgbClr val="716E6A"/>
      </a:dk2>
      <a:lt2>
        <a:srgbClr val="F2F2F2"/>
      </a:lt2>
      <a:accent1>
        <a:srgbClr val="00BF65"/>
      </a:accent1>
      <a:accent2>
        <a:srgbClr val="007864"/>
      </a:accent2>
      <a:accent3>
        <a:srgbClr val="F68D2E"/>
      </a:accent3>
      <a:accent4>
        <a:srgbClr val="FF585D"/>
      </a:accent4>
      <a:accent5>
        <a:srgbClr val="00A3E1"/>
      </a:accent5>
      <a:accent6>
        <a:srgbClr val="5949A7"/>
      </a:accent6>
      <a:hlink>
        <a:srgbClr val="808080"/>
      </a:hlink>
      <a:folHlink>
        <a:srgbClr val="CFCDC9"/>
      </a:folHlink>
    </a:clrScheme>
    <a:fontScheme name="GENESIS TEMPLATE">
      <a:majorFont>
        <a:latin typeface="GenesisCare Sans Black"/>
        <a:ea typeface=""/>
        <a:cs typeface=""/>
      </a:majorFont>
      <a:minorFont>
        <a:latin typeface="GenesisCare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ustom Color 1">
      <a:srgbClr val="C86BA8"/>
    </a:custClr>
    <a:custClr name="Custom Color 2">
      <a:srgbClr val="808080"/>
    </a:custClr>
    <a:custClr name="Custom Color 3">
      <a:srgbClr val="CFCDC9"/>
    </a:custClr>
  </a:custClrLst>
  <a:extLst>
    <a:ext uri="{05A4C25C-085E-4340-85A3-A5531E510DB2}">
      <thm15:themeFamily xmlns:thm15="http://schemas.microsoft.com/office/thememl/2012/main" name="ENGLISH_GenesisCare_PPT template_V7.potx" id="{0EE93F53-D9B9-423B-BCD1-FDAD748792B8}" vid="{DF1627A0-FD39-4BB2-962E-8B871E6BCCB7}"/>
    </a:ext>
  </a:extLst>
</a:theme>
</file>

<file path=docProps/app.xml><?xml version="1.0" encoding="utf-8"?>
<Properties xmlns="http://schemas.openxmlformats.org/officeDocument/2006/extended-properties" xmlns:vt="http://schemas.openxmlformats.org/officeDocument/2006/docPropsVTypes">
  <TotalTime>0</TotalTime>
  <Words>432</Words>
  <Application>Microsoft Office PowerPoint</Application>
  <PresentationFormat>Widescreen</PresentationFormat>
  <Paragraphs>45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GenesisCare Sans</vt:lpstr>
      <vt:lpstr>GenesisCare Sans Black</vt:lpstr>
      <vt:lpstr>GenesisCare Sans Light</vt:lpstr>
      <vt:lpstr>GenesisCare Sans Medium</vt:lpstr>
      <vt:lpstr>1_Office Theme</vt:lpstr>
      <vt:lpstr>Safe Delivery of Radiotherapy in Patients with Cancer and CIEDs Cehic Daniela, Eckert Marionb, Corsini Nadiab, Sharplin Gregb, Tran Phuonga a. GenesisCare Sydney Australia  b. Rosemary Bryant Research Centre, University of South Australia, Adelaide Australia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Delivery of Radiotherapy in Patients with Cancer and CIEDs Cehic Daniela, Eckert Marionb, Corsini Nadiab, Sharplin Gregb, Tran Phuonga a. GenesisCare Sydney Australia  b. Rosemary Bryant Research Centre, University of South Australia, Adelaide Australia</dc:title>
  <dc:creator>Daniel Cehic</dc:creator>
  <cp:lastModifiedBy>Daniel Cehic</cp:lastModifiedBy>
  <cp:revision>1</cp:revision>
  <dcterms:created xsi:type="dcterms:W3CDTF">2021-09-02T04:48:39Z</dcterms:created>
  <dcterms:modified xsi:type="dcterms:W3CDTF">2021-09-02T04:49:36Z</dcterms:modified>
</cp:coreProperties>
</file>